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3"/>
    <p:sldMasterId id="2147483654" r:id="rId4"/>
    <p:sldMasterId id="2147483656" r:id="rId5"/>
  </p:sldMasterIdLst>
  <p:sldIdLst>
    <p:sldId id="308" r:id="rId6"/>
    <p:sldId id="306" r:id="rId7"/>
    <p:sldId id="298" r:id="rId8"/>
    <p:sldId id="312" r:id="rId9"/>
    <p:sldId id="318" r:id="rId10"/>
    <p:sldId id="311" r:id="rId11"/>
    <p:sldId id="313" r:id="rId12"/>
    <p:sldId id="273" r:id="rId13"/>
    <p:sldId id="257" r:id="rId14"/>
    <p:sldId id="271" r:id="rId15"/>
    <p:sldId id="282" r:id="rId16"/>
    <p:sldId id="310" r:id="rId17"/>
    <p:sldId id="314" r:id="rId18"/>
    <p:sldId id="299" r:id="rId19"/>
    <p:sldId id="320" r:id="rId20"/>
    <p:sldId id="321" r:id="rId21"/>
    <p:sldId id="322" r:id="rId22"/>
  </p:sldIdLst>
  <p:sldSz cx="12192000" cy="6858000"/>
  <p:notesSz cx="6858000" cy="9144000"/>
  <p:embeddedFontLst>
    <p:embeddedFont>
      <p:font typeface="黑体" panose="02010609060101010101" pitchFamily="49" charset="-122"/>
      <p:regular r:id="rId26"/>
    </p:embeddedFont>
    <p:embeddedFont>
      <p:font typeface="时尚中黑简体" panose="01010104010101010101" pitchFamily="2" charset="-122"/>
      <p:regular r:id="rId27"/>
    </p:embeddedFont>
    <p:embeddedFont>
      <p:font typeface="微软雅黑" panose="020B0503020204020204" pitchFamily="34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Calibri Light" panose="020F0302020204030204" charset="0"/>
      <p:regular r:id="rId33"/>
      <p: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95"/>
    <a:srgbClr val="7F7F7F"/>
    <a:srgbClr val="EB7053"/>
    <a:srgbClr val="F0914A"/>
    <a:srgbClr val="FAAB4C"/>
    <a:srgbClr val="F08A3E"/>
    <a:srgbClr val="F9A845"/>
    <a:srgbClr val="E64823"/>
    <a:srgbClr val="92929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150"/>
      </p:cViewPr>
      <p:guideLst>
        <p:guide orient="horz" pos="2160"/>
        <p:guide orient="horz" pos="709"/>
        <p:guide orient="horz" pos="4065"/>
        <p:guide pos="551"/>
        <p:guide pos="70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5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3753-EC79-4281-8FF7-2EB9FD9AB6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99A-8C56-47FC-9486-BB3A9164712D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33428" y="6443007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zh-CN" altLang="zh-CN" b="1" dirty="0" smtClean="0">
                <a:solidFill>
                  <a:schemeClr val="bg1"/>
                </a:solidFill>
              </a:rPr>
              <a:t>教育部在线教育研究中心在线教育研究基金</a:t>
            </a:r>
            <a:r>
              <a:rPr lang="en-US" altLang="zh-CN" b="1" dirty="0" smtClean="0">
                <a:solidFill>
                  <a:schemeClr val="bg1"/>
                </a:solidFill>
              </a:rPr>
              <a:t>(</a:t>
            </a:r>
            <a:r>
              <a:rPr lang="zh-CN" altLang="zh-CN" b="1" dirty="0" smtClean="0">
                <a:solidFill>
                  <a:schemeClr val="bg1"/>
                </a:solidFill>
              </a:rPr>
              <a:t>全通教育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r>
              <a:rPr lang="zh-CN" altLang="zh-CN" b="1" dirty="0" smtClean="0">
                <a:solidFill>
                  <a:schemeClr val="bg1"/>
                </a:solidFill>
              </a:rPr>
              <a:t>重点课题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3753-EC79-4281-8FF7-2EB9FD9AB6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99A-8C56-47FC-9486-BB3A9164712D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33428" y="6443007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zh-CN" altLang="zh-CN" b="1" dirty="0" smtClean="0">
                <a:solidFill>
                  <a:schemeClr val="bg1"/>
                </a:solidFill>
              </a:rPr>
              <a:t>教育部在线教育研究中心在线教育研究基金</a:t>
            </a:r>
            <a:r>
              <a:rPr lang="en-US" altLang="zh-CN" b="1" dirty="0" smtClean="0">
                <a:solidFill>
                  <a:schemeClr val="bg1"/>
                </a:solidFill>
              </a:rPr>
              <a:t>(</a:t>
            </a:r>
            <a:r>
              <a:rPr lang="zh-CN" altLang="zh-CN" b="1" dirty="0" smtClean="0">
                <a:solidFill>
                  <a:schemeClr val="bg1"/>
                </a:solidFill>
              </a:rPr>
              <a:t>全通教育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r>
              <a:rPr lang="zh-CN" altLang="zh-CN" b="1" dirty="0" smtClean="0">
                <a:solidFill>
                  <a:schemeClr val="bg1"/>
                </a:solidFill>
              </a:rPr>
              <a:t>重点课题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6539" y="400934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954131" y="40093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12104888" y="400934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12037236" y="40093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7" name="等腰三角形 16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8" name="等腰三角形 17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433428" y="6443007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zh-CN" altLang="zh-CN" b="1" dirty="0" smtClean="0">
                <a:solidFill>
                  <a:schemeClr val="bg1"/>
                </a:solidFill>
              </a:rPr>
              <a:t>教育部在线教育研究中心在线教育研究基金</a:t>
            </a:r>
            <a:r>
              <a:rPr lang="en-US" altLang="zh-CN" b="1" dirty="0" smtClean="0">
                <a:solidFill>
                  <a:schemeClr val="bg1"/>
                </a:solidFill>
              </a:rPr>
              <a:t>(</a:t>
            </a:r>
            <a:r>
              <a:rPr lang="zh-CN" altLang="zh-CN" b="1" dirty="0" smtClean="0">
                <a:solidFill>
                  <a:schemeClr val="bg1"/>
                </a:solidFill>
              </a:rPr>
              <a:t>全通教育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r>
              <a:rPr lang="zh-CN" altLang="zh-CN" b="1" dirty="0" smtClean="0">
                <a:solidFill>
                  <a:schemeClr val="bg1"/>
                </a:solidFill>
              </a:rPr>
              <a:t>重点课题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5" descr="北郊标志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7" y="327842"/>
            <a:ext cx="679065" cy="8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6539" y="400934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54131" y="40093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2104888" y="400934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037236" y="40093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等腰三角形 16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等腰三角形 17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8" name="椭圆 147"/>
          <p:cNvSpPr>
            <a:spLocks noChangeAspect="1"/>
          </p:cNvSpPr>
          <p:nvPr userDrawn="1"/>
        </p:nvSpPr>
        <p:spPr>
          <a:xfrm>
            <a:off x="1149363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Picture 5" descr="北郊标志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7" y="327842"/>
            <a:ext cx="679065" cy="8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6539" y="400934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54131" y="40093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2104888" y="400934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037236" y="40093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等腰三角形 16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等腰三角形 17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Picture 5" descr="北郊标志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7" y="327842"/>
            <a:ext cx="679065" cy="8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6539" y="400934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54131" y="40093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2104888" y="400934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037236" y="40093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等腰三角形 16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等腰三角形 17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8" name="椭圆 147"/>
          <p:cNvSpPr>
            <a:spLocks noChangeAspect="1"/>
          </p:cNvSpPr>
          <p:nvPr userDrawn="1"/>
        </p:nvSpPr>
        <p:spPr>
          <a:xfrm>
            <a:off x="1149363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Picture 5" descr="北郊标志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7" y="327842"/>
            <a:ext cx="679065" cy="8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3753-EC79-4281-8FF7-2EB9FD9AB6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A99A-8C56-47FC-9486-BB3A916471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3753-EC79-4281-8FF7-2EB9FD9AB6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A99A-8C56-47FC-9486-BB3A91647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33428" y="6443007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zh-CN" altLang="zh-CN" b="1" dirty="0" smtClean="0">
                <a:solidFill>
                  <a:schemeClr val="bg1"/>
                </a:solidFill>
              </a:rPr>
              <a:t>教育部在线教育研究中心在线教育研究基金</a:t>
            </a:r>
            <a:r>
              <a:rPr lang="en-US" altLang="zh-CN" b="1" dirty="0" smtClean="0">
                <a:solidFill>
                  <a:schemeClr val="bg1"/>
                </a:solidFill>
              </a:rPr>
              <a:t>(</a:t>
            </a:r>
            <a:r>
              <a:rPr lang="zh-CN" altLang="zh-CN" b="1" dirty="0" smtClean="0">
                <a:solidFill>
                  <a:schemeClr val="bg1"/>
                </a:solidFill>
              </a:rPr>
              <a:t>全通教育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r>
              <a:rPr lang="zh-CN" altLang="zh-CN" b="1" dirty="0" smtClean="0">
                <a:solidFill>
                  <a:schemeClr val="bg1"/>
                </a:solidFill>
              </a:rPr>
              <a:t>重点课题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3753-EC79-4281-8FF7-2EB9FD9AB6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A99A-8C56-47FC-9486-BB3A91647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33428" y="6443007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zh-CN" altLang="zh-CN" b="1" dirty="0" smtClean="0">
                <a:solidFill>
                  <a:schemeClr val="bg1"/>
                </a:solidFill>
              </a:rPr>
              <a:t>教育部在线教育研究中心在线教育研究基金</a:t>
            </a:r>
            <a:r>
              <a:rPr lang="en-US" altLang="zh-CN" b="1" dirty="0" smtClean="0">
                <a:solidFill>
                  <a:schemeClr val="bg1"/>
                </a:solidFill>
              </a:rPr>
              <a:t>(</a:t>
            </a:r>
            <a:r>
              <a:rPr lang="zh-CN" altLang="zh-CN" b="1" dirty="0" smtClean="0">
                <a:solidFill>
                  <a:schemeClr val="bg1"/>
                </a:solidFill>
              </a:rPr>
              <a:t>全通教育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r>
              <a:rPr lang="zh-CN" altLang="zh-CN" b="1" dirty="0" smtClean="0">
                <a:solidFill>
                  <a:schemeClr val="bg1"/>
                </a:solidFill>
              </a:rPr>
              <a:t>重点课题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3753-EC79-4281-8FF7-2EB9FD9AB6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A99A-8C56-47FC-9486-BB3A91647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6540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1711225" y="6450041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 flipH="1">
            <a:off x="11834073" y="650226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6200000">
            <a:off x="64173" y="650226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33428" y="6443007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zh-CN" altLang="zh-CN" b="1" dirty="0" smtClean="0">
                <a:solidFill>
                  <a:schemeClr val="bg1"/>
                </a:solidFill>
              </a:rPr>
              <a:t>教育部在线教育研究中心在线教育研究基金</a:t>
            </a:r>
            <a:r>
              <a:rPr lang="en-US" altLang="zh-CN" b="1" dirty="0" smtClean="0">
                <a:solidFill>
                  <a:schemeClr val="bg1"/>
                </a:solidFill>
              </a:rPr>
              <a:t>(</a:t>
            </a:r>
            <a:r>
              <a:rPr lang="zh-CN" altLang="zh-CN" b="1" dirty="0" smtClean="0">
                <a:solidFill>
                  <a:schemeClr val="bg1"/>
                </a:solidFill>
              </a:rPr>
              <a:t>全通教育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r>
              <a:rPr lang="zh-CN" altLang="zh-CN" b="1" dirty="0" smtClean="0">
                <a:solidFill>
                  <a:schemeClr val="bg1"/>
                </a:solidFill>
              </a:rPr>
              <a:t>重点课题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hyperlink" Target="&#35838;&#39064;&#30740;&#31350;&#35843;&#30740;&#25253;&#21578;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2016&#20449;&#24687;&#21270;&#24314;&#35774;&#35270;&#39057;-final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hyperlink" Target="../&#38142;&#25509;&#20869;&#23481;/&#36164;&#28304;&#24211;&#24314;&#35774;/&#21270;&#23398;2013&#24180;&#31532;1&#29256;" TargetMode="External"/><Relationship Id="rId5" Type="http://schemas.openxmlformats.org/officeDocument/2006/relationships/hyperlink" Target="../&#38142;&#25509;&#20869;&#23481;/&#36164;&#28304;&#24211;&#24314;&#35774;/&#21270;&#23398;2014&#24180;&#31532;2&#29256;/&#31532;2&#29256;&#20061;&#24180;&#32423;&#21270;&#23398;&#23398;&#29983;&#25163;&#20876;&#65288;&#19979;&#65289;%201.pdf" TargetMode="External"/><Relationship Id="rId4" Type="http://schemas.openxmlformats.org/officeDocument/2006/relationships/hyperlink" Target="../&#38142;&#25509;&#20869;&#23481;/&#36164;&#28304;&#24211;&#24314;&#35774;/&#21270;&#23398;2015&#24180;&#31532;3&#29256;/&#31532;3&#29256;201502&#25945;&#24072;&#25163;&#20876;(&#19978;&#20876;).doc" TargetMode="External"/><Relationship Id="rId3" Type="http://schemas.openxmlformats.org/officeDocument/2006/relationships/hyperlink" Target="../&#38142;&#25509;&#20869;&#23481;/&#36164;&#28304;&#24211;&#24314;&#35774;/&#21270;&#23398;2015&#24180;&#31532;3&#29256;/201507&#31532;3&#29256;&#20061;&#24180;&#32423;&#21270;&#23398;&#23398;&#29983;&#25163;&#20876;&#19978;&#20876;.pdf" TargetMode="External"/><Relationship Id="rId2" Type="http://schemas.openxmlformats.org/officeDocument/2006/relationships/hyperlink" Target="2016&#24180;9&#26376;&#30740;&#20462;&#26376;&#25253;.pdf" TargetMode="External"/><Relationship Id="rId1" Type="http://schemas.openxmlformats.org/officeDocument/2006/relationships/hyperlink" Target="&#29702;&#35299;&#25163;&#20876;&#36164;&#28304;&#24211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&#27599;&#26376;&#30740;&#20462;&#26085;&#27963;&#21160;" TargetMode="External"/><Relationship Id="rId1" Type="http://schemas.openxmlformats.org/officeDocument/2006/relationships/hyperlink" Target="&#30740;&#20462;&#26376;&#25253;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2016&#24180;9&#26376;10&#26376;&#27801;&#40857;" TargetMode="Externa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hyperlink" Target="&#35838;&#39064;&#35843;&#26597;&#38382;&#21367;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339" y="382814"/>
            <a:ext cx="3929272" cy="7067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bg1"/>
                </a:solidFill>
              </a:rPr>
              <a:t>基于理解性云课堂的信息化资源库建设的实践与研究项目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8609" y="382814"/>
            <a:ext cx="5903872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u="sng" dirty="0" smtClean="0">
                <a:latin typeface="+mn-ea"/>
              </a:rPr>
              <a:t>项目推进活动</a:t>
            </a:r>
            <a:endParaRPr lang="en-US" altLang="zh-CN" sz="3200" u="sng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3200" u="sng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智造理解性云课堂</a:t>
            </a:r>
            <a:endParaRPr lang="en-US" altLang="zh-CN" sz="4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吕娟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2020-10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115" y="4990646"/>
            <a:ext cx="1668367" cy="10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北郊字体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45" y="5045238"/>
            <a:ext cx="3606540" cy="65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7691291" y="1682781"/>
            <a:ext cx="2264229" cy="1152000"/>
          </a:xfrm>
          <a:prstGeom prst="chevron">
            <a:avLst>
              <a:gd name="adj" fmla="val 34444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9000">
                <a:schemeClr val="accent3"/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0" lon="20099993" rev="0"/>
            </a:camera>
            <a:lightRig rig="threePt" dir="t"/>
          </a:scene3d>
          <a:sp3d extrusionH="520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938034" y="2222781"/>
            <a:ext cx="2017487" cy="7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 flipH="1">
            <a:off x="4107883" y="3067897"/>
            <a:ext cx="2264229" cy="1152000"/>
          </a:xfrm>
          <a:prstGeom prst="chevron">
            <a:avLst>
              <a:gd name="adj" fmla="val 34444"/>
            </a:avLst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9000">
                <a:schemeClr val="accent5"/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0" lon="1799985" rev="0"/>
            </a:camera>
            <a:lightRig rig="threePt" dir="t">
              <a:rot lat="0" lon="0" rev="11400000"/>
            </a:lightRig>
          </a:scene3d>
          <a:sp3d extrusionH="520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107882" y="3607897"/>
            <a:ext cx="2017487" cy="7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7691291" y="4401757"/>
            <a:ext cx="2264229" cy="1152000"/>
          </a:xfrm>
          <a:prstGeom prst="chevron">
            <a:avLst>
              <a:gd name="adj" fmla="val 34444"/>
            </a:avLst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19000">
                <a:schemeClr val="accent6"/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0" lon="20099993" rev="0"/>
            </a:camera>
            <a:lightRig rig="threePt" dir="t"/>
          </a:scene3d>
          <a:sp3d extrusionH="520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938034" y="4941757"/>
            <a:ext cx="2017487" cy="7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/>
          <p:cNvSpPr/>
          <p:nvPr/>
        </p:nvSpPr>
        <p:spPr>
          <a:xfrm>
            <a:off x="6667946" y="1943471"/>
            <a:ext cx="731519" cy="630620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6667946" y="3328587"/>
            <a:ext cx="731519" cy="630620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6667946" y="4662447"/>
            <a:ext cx="731519" cy="630620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683013" y="1901542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81685" y="328995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83013" y="462381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78722" y="3290525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时间从哪里来？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资源从哪里来？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5899" y="1913771"/>
            <a:ext cx="148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考查学科？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考试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学科？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Freeform 5"/>
          <p:cNvSpPr>
            <a:spLocks noChangeAspect="1" noEditPoints="1"/>
          </p:cNvSpPr>
          <p:nvPr/>
        </p:nvSpPr>
        <p:spPr bwMode="auto">
          <a:xfrm>
            <a:off x="8567238" y="1831882"/>
            <a:ext cx="512335" cy="864000"/>
          </a:xfrm>
          <a:custGeom>
            <a:avLst/>
            <a:gdLst>
              <a:gd name="T0" fmla="*/ 186 w 190"/>
              <a:gd name="T1" fmla="*/ 30 h 323"/>
              <a:gd name="T2" fmla="*/ 189 w 190"/>
              <a:gd name="T3" fmla="*/ 66 h 323"/>
              <a:gd name="T4" fmla="*/ 170 w 190"/>
              <a:gd name="T5" fmla="*/ 119 h 323"/>
              <a:gd name="T6" fmla="*/ 133 w 190"/>
              <a:gd name="T7" fmla="*/ 164 h 323"/>
              <a:gd name="T8" fmla="*/ 170 w 190"/>
              <a:gd name="T9" fmla="*/ 209 h 323"/>
              <a:gd name="T10" fmla="*/ 189 w 190"/>
              <a:gd name="T11" fmla="*/ 262 h 323"/>
              <a:gd name="T12" fmla="*/ 188 w 190"/>
              <a:gd name="T13" fmla="*/ 293 h 323"/>
              <a:gd name="T14" fmla="*/ 4 w 190"/>
              <a:gd name="T15" fmla="*/ 293 h 323"/>
              <a:gd name="T16" fmla="*/ 2 w 190"/>
              <a:gd name="T17" fmla="*/ 262 h 323"/>
              <a:gd name="T18" fmla="*/ 21 w 190"/>
              <a:gd name="T19" fmla="*/ 209 h 323"/>
              <a:gd name="T20" fmla="*/ 58 w 190"/>
              <a:gd name="T21" fmla="*/ 164 h 323"/>
              <a:gd name="T22" fmla="*/ 21 w 190"/>
              <a:gd name="T23" fmla="*/ 119 h 323"/>
              <a:gd name="T24" fmla="*/ 1 w 190"/>
              <a:gd name="T25" fmla="*/ 66 h 323"/>
              <a:gd name="T26" fmla="*/ 3 w 190"/>
              <a:gd name="T27" fmla="*/ 30 h 323"/>
              <a:gd name="T28" fmla="*/ 186 w 190"/>
              <a:gd name="T29" fmla="*/ 30 h 323"/>
              <a:gd name="T30" fmla="*/ 167 w 190"/>
              <a:gd name="T31" fmla="*/ 0 h 323"/>
              <a:gd name="T32" fmla="*/ 178 w 190"/>
              <a:gd name="T33" fmla="*/ 8 h 323"/>
              <a:gd name="T34" fmla="*/ 184 w 190"/>
              <a:gd name="T35" fmla="*/ 23 h 323"/>
              <a:gd name="T36" fmla="*/ 5 w 190"/>
              <a:gd name="T37" fmla="*/ 23 h 323"/>
              <a:gd name="T38" fmla="*/ 12 w 190"/>
              <a:gd name="T39" fmla="*/ 8 h 323"/>
              <a:gd name="T40" fmla="*/ 24 w 190"/>
              <a:gd name="T41" fmla="*/ 0 h 323"/>
              <a:gd name="T42" fmla="*/ 167 w 190"/>
              <a:gd name="T43" fmla="*/ 0 h 323"/>
              <a:gd name="T44" fmla="*/ 185 w 190"/>
              <a:gd name="T45" fmla="*/ 301 h 323"/>
              <a:gd name="T46" fmla="*/ 179 w 190"/>
              <a:gd name="T47" fmla="*/ 314 h 323"/>
              <a:gd name="T48" fmla="*/ 167 w 190"/>
              <a:gd name="T49" fmla="*/ 323 h 323"/>
              <a:gd name="T50" fmla="*/ 24 w 190"/>
              <a:gd name="T51" fmla="*/ 323 h 323"/>
              <a:gd name="T52" fmla="*/ 12 w 190"/>
              <a:gd name="T53" fmla="*/ 314 h 323"/>
              <a:gd name="T54" fmla="*/ 6 w 190"/>
              <a:gd name="T55" fmla="*/ 301 h 323"/>
              <a:gd name="T56" fmla="*/ 185 w 190"/>
              <a:gd name="T57" fmla="*/ 301 h 323"/>
              <a:gd name="T58" fmla="*/ 35 w 190"/>
              <a:gd name="T59" fmla="*/ 103 h 323"/>
              <a:gd name="T60" fmla="*/ 77 w 190"/>
              <a:gd name="T61" fmla="*/ 150 h 323"/>
              <a:gd name="T62" fmla="*/ 85 w 190"/>
              <a:gd name="T63" fmla="*/ 165 h 323"/>
              <a:gd name="T64" fmla="*/ 77 w 190"/>
              <a:gd name="T65" fmla="*/ 180 h 323"/>
              <a:gd name="T66" fmla="*/ 37 w 190"/>
              <a:gd name="T67" fmla="*/ 221 h 323"/>
              <a:gd name="T68" fmla="*/ 26 w 190"/>
              <a:gd name="T69" fmla="*/ 276 h 323"/>
              <a:gd name="T70" fmla="*/ 164 w 190"/>
              <a:gd name="T71" fmla="*/ 276 h 323"/>
              <a:gd name="T72" fmla="*/ 114 w 190"/>
              <a:gd name="T73" fmla="*/ 180 h 323"/>
              <a:gd name="T74" fmla="*/ 105 w 190"/>
              <a:gd name="T75" fmla="*/ 164 h 323"/>
              <a:gd name="T76" fmla="*/ 114 w 190"/>
              <a:gd name="T77" fmla="*/ 150 h 323"/>
              <a:gd name="T78" fmla="*/ 141 w 190"/>
              <a:gd name="T79" fmla="*/ 127 h 323"/>
              <a:gd name="T80" fmla="*/ 161 w 190"/>
              <a:gd name="T81" fmla="*/ 89 h 323"/>
              <a:gd name="T82" fmla="*/ 164 w 190"/>
              <a:gd name="T83" fmla="*/ 51 h 323"/>
              <a:gd name="T84" fmla="*/ 26 w 190"/>
              <a:gd name="T85" fmla="*/ 51 h 323"/>
              <a:gd name="T86" fmla="*/ 35 w 190"/>
              <a:gd name="T87" fmla="*/ 10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" h="323">
                <a:moveTo>
                  <a:pt x="186" y="30"/>
                </a:moveTo>
                <a:cubicBezTo>
                  <a:pt x="189" y="41"/>
                  <a:pt x="190" y="53"/>
                  <a:pt x="189" y="66"/>
                </a:cubicBezTo>
                <a:cubicBezTo>
                  <a:pt x="189" y="80"/>
                  <a:pt x="183" y="98"/>
                  <a:pt x="170" y="119"/>
                </a:cubicBezTo>
                <a:cubicBezTo>
                  <a:pt x="157" y="140"/>
                  <a:pt x="145" y="155"/>
                  <a:pt x="133" y="164"/>
                </a:cubicBezTo>
                <a:cubicBezTo>
                  <a:pt x="145" y="173"/>
                  <a:pt x="157" y="188"/>
                  <a:pt x="170" y="209"/>
                </a:cubicBezTo>
                <a:cubicBezTo>
                  <a:pt x="183" y="230"/>
                  <a:pt x="189" y="248"/>
                  <a:pt x="189" y="262"/>
                </a:cubicBezTo>
                <a:cubicBezTo>
                  <a:pt x="190" y="276"/>
                  <a:pt x="189" y="286"/>
                  <a:pt x="188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1" y="284"/>
                  <a:pt x="1" y="274"/>
                  <a:pt x="2" y="262"/>
                </a:cubicBezTo>
                <a:cubicBezTo>
                  <a:pt x="2" y="248"/>
                  <a:pt x="8" y="230"/>
                  <a:pt x="21" y="209"/>
                </a:cubicBezTo>
                <a:cubicBezTo>
                  <a:pt x="34" y="188"/>
                  <a:pt x="46" y="173"/>
                  <a:pt x="58" y="164"/>
                </a:cubicBezTo>
                <a:cubicBezTo>
                  <a:pt x="46" y="155"/>
                  <a:pt x="33" y="140"/>
                  <a:pt x="21" y="119"/>
                </a:cubicBezTo>
                <a:cubicBezTo>
                  <a:pt x="8" y="98"/>
                  <a:pt x="1" y="80"/>
                  <a:pt x="1" y="66"/>
                </a:cubicBezTo>
                <a:cubicBezTo>
                  <a:pt x="0" y="52"/>
                  <a:pt x="0" y="40"/>
                  <a:pt x="3" y="30"/>
                </a:cubicBezTo>
                <a:lnTo>
                  <a:pt x="186" y="30"/>
                </a:lnTo>
                <a:close/>
                <a:moveTo>
                  <a:pt x="167" y="0"/>
                </a:moveTo>
                <a:cubicBezTo>
                  <a:pt x="170" y="0"/>
                  <a:pt x="174" y="2"/>
                  <a:pt x="178" y="8"/>
                </a:cubicBezTo>
                <a:cubicBezTo>
                  <a:pt x="183" y="14"/>
                  <a:pt x="185" y="19"/>
                  <a:pt x="18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19"/>
                  <a:pt x="8" y="14"/>
                  <a:pt x="12" y="8"/>
                </a:cubicBezTo>
                <a:cubicBezTo>
                  <a:pt x="17" y="2"/>
                  <a:pt x="21" y="0"/>
                  <a:pt x="24" y="0"/>
                </a:cubicBezTo>
                <a:lnTo>
                  <a:pt x="167" y="0"/>
                </a:lnTo>
                <a:close/>
                <a:moveTo>
                  <a:pt x="185" y="301"/>
                </a:moveTo>
                <a:cubicBezTo>
                  <a:pt x="185" y="304"/>
                  <a:pt x="183" y="309"/>
                  <a:pt x="179" y="314"/>
                </a:cubicBezTo>
                <a:cubicBezTo>
                  <a:pt x="174" y="320"/>
                  <a:pt x="170" y="323"/>
                  <a:pt x="167" y="323"/>
                </a:cubicBezTo>
                <a:cubicBezTo>
                  <a:pt x="24" y="323"/>
                  <a:pt x="24" y="323"/>
                  <a:pt x="24" y="323"/>
                </a:cubicBezTo>
                <a:cubicBezTo>
                  <a:pt x="21" y="323"/>
                  <a:pt x="17" y="320"/>
                  <a:pt x="12" y="314"/>
                </a:cubicBezTo>
                <a:cubicBezTo>
                  <a:pt x="8" y="309"/>
                  <a:pt x="5" y="304"/>
                  <a:pt x="6" y="301"/>
                </a:cubicBezTo>
                <a:lnTo>
                  <a:pt x="185" y="301"/>
                </a:lnTo>
                <a:close/>
                <a:moveTo>
                  <a:pt x="35" y="103"/>
                </a:moveTo>
                <a:cubicBezTo>
                  <a:pt x="45" y="121"/>
                  <a:pt x="59" y="136"/>
                  <a:pt x="77" y="150"/>
                </a:cubicBezTo>
                <a:cubicBezTo>
                  <a:pt x="82" y="154"/>
                  <a:pt x="85" y="158"/>
                  <a:pt x="85" y="165"/>
                </a:cubicBezTo>
                <a:cubicBezTo>
                  <a:pt x="85" y="171"/>
                  <a:pt x="82" y="176"/>
                  <a:pt x="77" y="180"/>
                </a:cubicBezTo>
                <a:cubicBezTo>
                  <a:pt x="62" y="187"/>
                  <a:pt x="49" y="201"/>
                  <a:pt x="37" y="221"/>
                </a:cubicBezTo>
                <a:cubicBezTo>
                  <a:pt x="26" y="241"/>
                  <a:pt x="22" y="259"/>
                  <a:pt x="26" y="276"/>
                </a:cubicBezTo>
                <a:cubicBezTo>
                  <a:pt x="164" y="276"/>
                  <a:pt x="164" y="276"/>
                  <a:pt x="164" y="276"/>
                </a:cubicBezTo>
                <a:cubicBezTo>
                  <a:pt x="173" y="249"/>
                  <a:pt x="157" y="217"/>
                  <a:pt x="114" y="180"/>
                </a:cubicBezTo>
                <a:cubicBezTo>
                  <a:pt x="108" y="175"/>
                  <a:pt x="105" y="170"/>
                  <a:pt x="105" y="164"/>
                </a:cubicBezTo>
                <a:cubicBezTo>
                  <a:pt x="105" y="158"/>
                  <a:pt x="108" y="154"/>
                  <a:pt x="114" y="150"/>
                </a:cubicBezTo>
                <a:cubicBezTo>
                  <a:pt x="124" y="146"/>
                  <a:pt x="133" y="138"/>
                  <a:pt x="141" y="127"/>
                </a:cubicBezTo>
                <a:cubicBezTo>
                  <a:pt x="150" y="116"/>
                  <a:pt x="157" y="104"/>
                  <a:pt x="161" y="89"/>
                </a:cubicBezTo>
                <a:cubicBezTo>
                  <a:pt x="166" y="75"/>
                  <a:pt x="167" y="62"/>
                  <a:pt x="164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1" y="67"/>
                  <a:pt x="24" y="84"/>
                  <a:pt x="35" y="103"/>
                </a:cubicBezTo>
                <a:close/>
              </a:path>
            </a:pathLst>
          </a:custGeom>
          <a:solidFill>
            <a:srgbClr val="FFFFFF">
              <a:alpha val="58000"/>
            </a:srgbClr>
          </a:soli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299999" y="1848976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我是谁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8586250" y="4509757"/>
            <a:ext cx="712252" cy="936000"/>
            <a:chOff x="8587066" y="3919018"/>
            <a:chExt cx="928688" cy="1220431"/>
          </a:xfrm>
        </p:grpSpPr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8857735" y="3919018"/>
              <a:ext cx="387350" cy="385763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8587066" y="4366336"/>
              <a:ext cx="928688" cy="773113"/>
            </a:xfrm>
            <a:custGeom>
              <a:avLst/>
              <a:gdLst>
                <a:gd name="T0" fmla="*/ 175 w 245"/>
                <a:gd name="T1" fmla="*/ 1 h 204"/>
                <a:gd name="T2" fmla="*/ 136 w 245"/>
                <a:gd name="T3" fmla="*/ 1 h 204"/>
                <a:gd name="T4" fmla="*/ 132 w 245"/>
                <a:gd name="T5" fmla="*/ 22 h 204"/>
                <a:gd name="T6" fmla="*/ 115 w 245"/>
                <a:gd name="T7" fmla="*/ 22 h 204"/>
                <a:gd name="T8" fmla="*/ 111 w 245"/>
                <a:gd name="T9" fmla="*/ 1 h 204"/>
                <a:gd name="T10" fmla="*/ 73 w 245"/>
                <a:gd name="T11" fmla="*/ 1 h 204"/>
                <a:gd name="T12" fmla="*/ 2 w 245"/>
                <a:gd name="T13" fmla="*/ 56 h 204"/>
                <a:gd name="T14" fmla="*/ 2 w 245"/>
                <a:gd name="T15" fmla="*/ 181 h 204"/>
                <a:gd name="T16" fmla="*/ 2 w 245"/>
                <a:gd name="T17" fmla="*/ 181 h 204"/>
                <a:gd name="T18" fmla="*/ 2 w 245"/>
                <a:gd name="T19" fmla="*/ 182 h 204"/>
                <a:gd name="T20" fmla="*/ 24 w 245"/>
                <a:gd name="T21" fmla="*/ 204 h 204"/>
                <a:gd name="T22" fmla="*/ 45 w 245"/>
                <a:gd name="T23" fmla="*/ 182 h 204"/>
                <a:gd name="T24" fmla="*/ 45 w 245"/>
                <a:gd name="T25" fmla="*/ 181 h 204"/>
                <a:gd name="T26" fmla="*/ 45 w 245"/>
                <a:gd name="T27" fmla="*/ 181 h 204"/>
                <a:gd name="T28" fmla="*/ 45 w 245"/>
                <a:gd name="T29" fmla="*/ 65 h 204"/>
                <a:gd name="T30" fmla="*/ 59 w 245"/>
                <a:gd name="T31" fmla="*/ 65 h 204"/>
                <a:gd name="T32" fmla="*/ 59 w 245"/>
                <a:gd name="T33" fmla="*/ 192 h 204"/>
                <a:gd name="T34" fmla="*/ 188 w 245"/>
                <a:gd name="T35" fmla="*/ 194 h 204"/>
                <a:gd name="T36" fmla="*/ 188 w 245"/>
                <a:gd name="T37" fmla="*/ 65 h 204"/>
                <a:gd name="T38" fmla="*/ 202 w 245"/>
                <a:gd name="T39" fmla="*/ 65 h 204"/>
                <a:gd name="T40" fmla="*/ 202 w 245"/>
                <a:gd name="T41" fmla="*/ 181 h 204"/>
                <a:gd name="T42" fmla="*/ 202 w 245"/>
                <a:gd name="T43" fmla="*/ 181 h 204"/>
                <a:gd name="T44" fmla="*/ 202 w 245"/>
                <a:gd name="T45" fmla="*/ 182 h 204"/>
                <a:gd name="T46" fmla="*/ 224 w 245"/>
                <a:gd name="T47" fmla="*/ 203 h 204"/>
                <a:gd name="T48" fmla="*/ 245 w 245"/>
                <a:gd name="T49" fmla="*/ 182 h 204"/>
                <a:gd name="T50" fmla="*/ 245 w 245"/>
                <a:gd name="T51" fmla="*/ 181 h 204"/>
                <a:gd name="T52" fmla="*/ 245 w 245"/>
                <a:gd name="T53" fmla="*/ 56 h 204"/>
                <a:gd name="T54" fmla="*/ 175 w 245"/>
                <a:gd name="T55" fmla="*/ 1 h 204"/>
                <a:gd name="T56" fmla="*/ 124 w 245"/>
                <a:gd name="T57" fmla="*/ 145 h 204"/>
                <a:gd name="T58" fmla="*/ 110 w 245"/>
                <a:gd name="T59" fmla="*/ 127 h 204"/>
                <a:gd name="T60" fmla="*/ 117 w 245"/>
                <a:gd name="T61" fmla="*/ 34 h 204"/>
                <a:gd name="T62" fmla="*/ 130 w 245"/>
                <a:gd name="T63" fmla="*/ 33 h 204"/>
                <a:gd name="T64" fmla="*/ 130 w 245"/>
                <a:gd name="T65" fmla="*/ 35 h 204"/>
                <a:gd name="T66" fmla="*/ 134 w 245"/>
                <a:gd name="T67" fmla="*/ 81 h 204"/>
                <a:gd name="T68" fmla="*/ 137 w 245"/>
                <a:gd name="T69" fmla="*/ 127 h 204"/>
                <a:gd name="T70" fmla="*/ 124 w 245"/>
                <a:gd name="T71" fmla="*/ 14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" h="204">
                  <a:moveTo>
                    <a:pt x="175" y="1"/>
                  </a:moveTo>
                  <a:cubicBezTo>
                    <a:pt x="136" y="1"/>
                    <a:pt x="136" y="1"/>
                    <a:pt x="136" y="1"/>
                  </a:cubicBezTo>
                  <a:cubicBezTo>
                    <a:pt x="139" y="4"/>
                    <a:pt x="135" y="15"/>
                    <a:pt x="132" y="22"/>
                  </a:cubicBezTo>
                  <a:cubicBezTo>
                    <a:pt x="127" y="21"/>
                    <a:pt x="121" y="21"/>
                    <a:pt x="115" y="22"/>
                  </a:cubicBezTo>
                  <a:cubicBezTo>
                    <a:pt x="112" y="16"/>
                    <a:pt x="108" y="4"/>
                    <a:pt x="111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0" y="2"/>
                    <a:pt x="2" y="56"/>
                    <a:pt x="2" y="56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94"/>
                    <a:pt x="12" y="204"/>
                    <a:pt x="24" y="204"/>
                  </a:cubicBezTo>
                  <a:cubicBezTo>
                    <a:pt x="36" y="204"/>
                    <a:pt x="45" y="194"/>
                    <a:pt x="45" y="182"/>
                  </a:cubicBezTo>
                  <a:cubicBezTo>
                    <a:pt x="45" y="182"/>
                    <a:pt x="45" y="182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188" y="194"/>
                    <a:pt x="188" y="194"/>
                    <a:pt x="188" y="194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2" y="181"/>
                    <a:pt x="202" y="182"/>
                    <a:pt x="202" y="182"/>
                  </a:cubicBezTo>
                  <a:cubicBezTo>
                    <a:pt x="202" y="194"/>
                    <a:pt x="212" y="203"/>
                    <a:pt x="224" y="203"/>
                  </a:cubicBezTo>
                  <a:cubicBezTo>
                    <a:pt x="235" y="203"/>
                    <a:pt x="245" y="194"/>
                    <a:pt x="245" y="182"/>
                  </a:cubicBezTo>
                  <a:cubicBezTo>
                    <a:pt x="245" y="182"/>
                    <a:pt x="245" y="181"/>
                    <a:pt x="245" y="181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0" y="0"/>
                    <a:pt x="175" y="1"/>
                    <a:pt x="175" y="1"/>
                  </a:cubicBezTo>
                  <a:close/>
                  <a:moveTo>
                    <a:pt x="124" y="145"/>
                  </a:moveTo>
                  <a:cubicBezTo>
                    <a:pt x="110" y="127"/>
                    <a:pt x="110" y="127"/>
                    <a:pt x="110" y="12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1" y="33"/>
                    <a:pt x="126" y="33"/>
                    <a:pt x="130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7" y="127"/>
                    <a:pt x="137" y="127"/>
                    <a:pt x="137" y="127"/>
                  </a:cubicBezTo>
                  <a:lnTo>
                    <a:pt x="124" y="145"/>
                  </a:lnTo>
                  <a:close/>
                </a:path>
              </a:pathLst>
            </a:custGeom>
            <a:solidFill>
              <a:srgbClr val="FFFFFF">
                <a:alpha val="42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958800" y="4577647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我要到哪里去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Freeform 24"/>
          <p:cNvSpPr>
            <a:spLocks noChangeAspect="1" noEditPoints="1"/>
          </p:cNvSpPr>
          <p:nvPr/>
        </p:nvSpPr>
        <p:spPr bwMode="auto">
          <a:xfrm>
            <a:off x="4770712" y="3139897"/>
            <a:ext cx="938571" cy="936000"/>
          </a:xfrm>
          <a:custGeom>
            <a:avLst/>
            <a:gdLst>
              <a:gd name="T0" fmla="*/ 293 w 306"/>
              <a:gd name="T1" fmla="*/ 93 h 305"/>
              <a:gd name="T2" fmla="*/ 261 w 306"/>
              <a:gd name="T3" fmla="*/ 261 h 305"/>
              <a:gd name="T4" fmla="*/ 93 w 306"/>
              <a:gd name="T5" fmla="*/ 293 h 305"/>
              <a:gd name="T6" fmla="*/ 12 w 306"/>
              <a:gd name="T7" fmla="*/ 212 h 305"/>
              <a:gd name="T8" fmla="*/ 12 w 306"/>
              <a:gd name="T9" fmla="*/ 93 h 305"/>
              <a:gd name="T10" fmla="*/ 93 w 306"/>
              <a:gd name="T11" fmla="*/ 12 h 305"/>
              <a:gd name="T12" fmla="*/ 212 w 306"/>
              <a:gd name="T13" fmla="*/ 12 h 305"/>
              <a:gd name="T14" fmla="*/ 47 w 306"/>
              <a:gd name="T15" fmla="*/ 92 h 305"/>
              <a:gd name="T16" fmla="*/ 47 w 306"/>
              <a:gd name="T17" fmla="*/ 213 h 305"/>
              <a:gd name="T18" fmla="*/ 153 w 306"/>
              <a:gd name="T19" fmla="*/ 274 h 305"/>
              <a:gd name="T20" fmla="*/ 274 w 306"/>
              <a:gd name="T21" fmla="*/ 152 h 305"/>
              <a:gd name="T22" fmla="*/ 214 w 306"/>
              <a:gd name="T23" fmla="*/ 47 h 305"/>
              <a:gd name="T24" fmla="*/ 92 w 306"/>
              <a:gd name="T25" fmla="*/ 47 h 305"/>
              <a:gd name="T26" fmla="*/ 114 w 306"/>
              <a:gd name="T27" fmla="*/ 163 h 305"/>
              <a:gd name="T28" fmla="*/ 62 w 306"/>
              <a:gd name="T29" fmla="*/ 152 h 305"/>
              <a:gd name="T30" fmla="*/ 114 w 306"/>
              <a:gd name="T31" fmla="*/ 142 h 305"/>
              <a:gd name="T32" fmla="*/ 157 w 306"/>
              <a:gd name="T33" fmla="*/ 62 h 305"/>
              <a:gd name="T34" fmla="*/ 185 w 306"/>
              <a:gd name="T35" fmla="*/ 125 h 305"/>
              <a:gd name="T36" fmla="*/ 232 w 306"/>
              <a:gd name="T37" fmla="*/ 152 h 305"/>
              <a:gd name="T38" fmla="*/ 185 w 306"/>
              <a:gd name="T39" fmla="*/ 179 h 305"/>
              <a:gd name="T40" fmla="*/ 153 w 306"/>
              <a:gd name="T41" fmla="*/ 264 h 305"/>
              <a:gd name="T42" fmla="*/ 120 w 306"/>
              <a:gd name="T43" fmla="*/ 179 h 305"/>
              <a:gd name="T44" fmla="*/ 73 w 306"/>
              <a:gd name="T45" fmla="*/ 152 h 305"/>
              <a:gd name="T46" fmla="*/ 121 w 306"/>
              <a:gd name="T47" fmla="*/ 125 h 305"/>
              <a:gd name="T48" fmla="*/ 148 w 306"/>
              <a:gd name="T49" fmla="*/ 62 h 305"/>
              <a:gd name="T50" fmla="*/ 157 w 306"/>
              <a:gd name="T51" fmla="*/ 62 h 305"/>
              <a:gd name="T52" fmla="*/ 181 w 306"/>
              <a:gd name="T53" fmla="*/ 69 h 305"/>
              <a:gd name="T54" fmla="*/ 182 w 306"/>
              <a:gd name="T55" fmla="*/ 75 h 305"/>
              <a:gd name="T56" fmla="*/ 128 w 306"/>
              <a:gd name="T57" fmla="*/ 76 h 305"/>
              <a:gd name="T58" fmla="*/ 122 w 306"/>
              <a:gd name="T59" fmla="*/ 73 h 305"/>
              <a:gd name="T60" fmla="*/ 128 w 306"/>
              <a:gd name="T61" fmla="*/ 66 h 305"/>
              <a:gd name="T62" fmla="*/ 177 w 306"/>
              <a:gd name="T63" fmla="*/ 66 h 305"/>
              <a:gd name="T64" fmla="*/ 130 w 306"/>
              <a:gd name="T65" fmla="*/ 242 h 305"/>
              <a:gd name="T66" fmla="*/ 124 w 306"/>
              <a:gd name="T67" fmla="*/ 230 h 305"/>
              <a:gd name="T68" fmla="*/ 174 w 306"/>
              <a:gd name="T69" fmla="*/ 229 h 305"/>
              <a:gd name="T70" fmla="*/ 174 w 306"/>
              <a:gd name="T71" fmla="*/ 243 h 305"/>
              <a:gd name="T72" fmla="*/ 132 w 306"/>
              <a:gd name="T73" fmla="*/ 243 h 305"/>
              <a:gd name="T74" fmla="*/ 139 w 306"/>
              <a:gd name="T75" fmla="*/ 166 h 305"/>
              <a:gd name="T76" fmla="*/ 166 w 306"/>
              <a:gd name="T77" fmla="*/ 166 h 305"/>
              <a:gd name="T78" fmla="*/ 166 w 306"/>
              <a:gd name="T79" fmla="*/ 139 h 305"/>
              <a:gd name="T80" fmla="*/ 139 w 306"/>
              <a:gd name="T81" fmla="*/ 139 h 305"/>
              <a:gd name="T82" fmla="*/ 226 w 306"/>
              <a:gd name="T83" fmla="*/ 142 h 305"/>
              <a:gd name="T84" fmla="*/ 226 w 306"/>
              <a:gd name="T85" fmla="*/ 163 h 305"/>
              <a:gd name="T86" fmla="*/ 191 w 306"/>
              <a:gd name="T87" fmla="*/ 142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6" h="305">
                <a:moveTo>
                  <a:pt x="261" y="44"/>
                </a:moveTo>
                <a:cubicBezTo>
                  <a:pt x="274" y="58"/>
                  <a:pt x="285" y="74"/>
                  <a:pt x="293" y="93"/>
                </a:cubicBezTo>
                <a:cubicBezTo>
                  <a:pt x="301" y="112"/>
                  <a:pt x="306" y="132"/>
                  <a:pt x="306" y="152"/>
                </a:cubicBezTo>
                <a:cubicBezTo>
                  <a:pt x="306" y="195"/>
                  <a:pt x="291" y="231"/>
                  <a:pt x="261" y="261"/>
                </a:cubicBezTo>
                <a:cubicBezTo>
                  <a:pt x="231" y="290"/>
                  <a:pt x="195" y="305"/>
                  <a:pt x="153" y="305"/>
                </a:cubicBezTo>
                <a:cubicBezTo>
                  <a:pt x="132" y="305"/>
                  <a:pt x="112" y="301"/>
                  <a:pt x="93" y="293"/>
                </a:cubicBezTo>
                <a:cubicBezTo>
                  <a:pt x="75" y="285"/>
                  <a:pt x="58" y="274"/>
                  <a:pt x="45" y="261"/>
                </a:cubicBezTo>
                <a:cubicBezTo>
                  <a:pt x="31" y="247"/>
                  <a:pt x="20" y="231"/>
                  <a:pt x="12" y="212"/>
                </a:cubicBezTo>
                <a:cubicBezTo>
                  <a:pt x="4" y="193"/>
                  <a:pt x="0" y="173"/>
                  <a:pt x="0" y="152"/>
                </a:cubicBezTo>
                <a:cubicBezTo>
                  <a:pt x="0" y="132"/>
                  <a:pt x="4" y="112"/>
                  <a:pt x="12" y="93"/>
                </a:cubicBezTo>
                <a:cubicBezTo>
                  <a:pt x="20" y="74"/>
                  <a:pt x="31" y="58"/>
                  <a:pt x="45" y="44"/>
                </a:cubicBezTo>
                <a:cubicBezTo>
                  <a:pt x="58" y="31"/>
                  <a:pt x="75" y="20"/>
                  <a:pt x="93" y="12"/>
                </a:cubicBezTo>
                <a:cubicBezTo>
                  <a:pt x="112" y="4"/>
                  <a:pt x="132" y="0"/>
                  <a:pt x="153" y="0"/>
                </a:cubicBezTo>
                <a:cubicBezTo>
                  <a:pt x="174" y="0"/>
                  <a:pt x="193" y="4"/>
                  <a:pt x="212" y="12"/>
                </a:cubicBezTo>
                <a:cubicBezTo>
                  <a:pt x="231" y="20"/>
                  <a:pt x="247" y="31"/>
                  <a:pt x="261" y="44"/>
                </a:cubicBezTo>
                <a:close/>
                <a:moveTo>
                  <a:pt x="47" y="92"/>
                </a:moveTo>
                <a:cubicBezTo>
                  <a:pt x="37" y="110"/>
                  <a:pt x="31" y="130"/>
                  <a:pt x="31" y="152"/>
                </a:cubicBezTo>
                <a:cubicBezTo>
                  <a:pt x="31" y="174"/>
                  <a:pt x="37" y="195"/>
                  <a:pt x="47" y="213"/>
                </a:cubicBezTo>
                <a:cubicBezTo>
                  <a:pt x="58" y="232"/>
                  <a:pt x="73" y="247"/>
                  <a:pt x="92" y="258"/>
                </a:cubicBezTo>
                <a:cubicBezTo>
                  <a:pt x="110" y="269"/>
                  <a:pt x="131" y="274"/>
                  <a:pt x="153" y="274"/>
                </a:cubicBezTo>
                <a:cubicBezTo>
                  <a:pt x="186" y="274"/>
                  <a:pt x="215" y="262"/>
                  <a:pt x="239" y="238"/>
                </a:cubicBezTo>
                <a:cubicBezTo>
                  <a:pt x="262" y="215"/>
                  <a:pt x="274" y="186"/>
                  <a:pt x="274" y="152"/>
                </a:cubicBezTo>
                <a:cubicBezTo>
                  <a:pt x="274" y="130"/>
                  <a:pt x="269" y="110"/>
                  <a:pt x="258" y="92"/>
                </a:cubicBezTo>
                <a:cubicBezTo>
                  <a:pt x="247" y="73"/>
                  <a:pt x="232" y="58"/>
                  <a:pt x="214" y="47"/>
                </a:cubicBezTo>
                <a:cubicBezTo>
                  <a:pt x="195" y="36"/>
                  <a:pt x="175" y="31"/>
                  <a:pt x="153" y="31"/>
                </a:cubicBezTo>
                <a:cubicBezTo>
                  <a:pt x="131" y="31"/>
                  <a:pt x="110" y="36"/>
                  <a:pt x="92" y="47"/>
                </a:cubicBezTo>
                <a:cubicBezTo>
                  <a:pt x="73" y="58"/>
                  <a:pt x="58" y="73"/>
                  <a:pt x="47" y="92"/>
                </a:cubicBezTo>
                <a:close/>
                <a:moveTo>
                  <a:pt x="114" y="163"/>
                </a:moveTo>
                <a:cubicBezTo>
                  <a:pt x="80" y="163"/>
                  <a:pt x="80" y="163"/>
                  <a:pt x="80" y="163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114" y="142"/>
                  <a:pt x="114" y="142"/>
                  <a:pt x="114" y="142"/>
                </a:cubicBezTo>
                <a:lnTo>
                  <a:pt x="114" y="163"/>
                </a:lnTo>
                <a:close/>
                <a:moveTo>
                  <a:pt x="157" y="62"/>
                </a:moveTo>
                <a:cubicBezTo>
                  <a:pt x="168" y="113"/>
                  <a:pt x="168" y="113"/>
                  <a:pt x="168" y="113"/>
                </a:cubicBezTo>
                <a:cubicBezTo>
                  <a:pt x="175" y="116"/>
                  <a:pt x="180" y="120"/>
                  <a:pt x="185" y="125"/>
                </a:cubicBezTo>
                <a:cubicBezTo>
                  <a:pt x="190" y="131"/>
                  <a:pt x="193" y="137"/>
                  <a:pt x="194" y="144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93" y="167"/>
                  <a:pt x="190" y="174"/>
                  <a:pt x="185" y="179"/>
                </a:cubicBezTo>
                <a:cubicBezTo>
                  <a:pt x="181" y="184"/>
                  <a:pt x="176" y="188"/>
                  <a:pt x="169" y="191"/>
                </a:cubicBezTo>
                <a:cubicBezTo>
                  <a:pt x="153" y="264"/>
                  <a:pt x="153" y="264"/>
                  <a:pt x="153" y="264"/>
                </a:cubicBezTo>
                <a:cubicBezTo>
                  <a:pt x="136" y="191"/>
                  <a:pt x="136" y="191"/>
                  <a:pt x="136" y="191"/>
                </a:cubicBezTo>
                <a:cubicBezTo>
                  <a:pt x="130" y="188"/>
                  <a:pt x="124" y="185"/>
                  <a:pt x="120" y="179"/>
                </a:cubicBezTo>
                <a:cubicBezTo>
                  <a:pt x="116" y="174"/>
                  <a:pt x="113" y="168"/>
                  <a:pt x="111" y="161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13" y="137"/>
                  <a:pt x="116" y="131"/>
                  <a:pt x="121" y="125"/>
                </a:cubicBezTo>
                <a:cubicBezTo>
                  <a:pt x="125" y="120"/>
                  <a:pt x="131" y="116"/>
                  <a:pt x="137" y="113"/>
                </a:cubicBezTo>
                <a:cubicBezTo>
                  <a:pt x="148" y="62"/>
                  <a:pt x="148" y="62"/>
                  <a:pt x="148" y="62"/>
                </a:cubicBezTo>
                <a:cubicBezTo>
                  <a:pt x="153" y="41"/>
                  <a:pt x="153" y="41"/>
                  <a:pt x="153" y="41"/>
                </a:cubicBezTo>
                <a:lnTo>
                  <a:pt x="157" y="62"/>
                </a:lnTo>
                <a:close/>
                <a:moveTo>
                  <a:pt x="177" y="66"/>
                </a:moveTo>
                <a:cubicBezTo>
                  <a:pt x="179" y="67"/>
                  <a:pt x="180" y="68"/>
                  <a:pt x="181" y="69"/>
                </a:cubicBezTo>
                <a:cubicBezTo>
                  <a:pt x="181" y="70"/>
                  <a:pt x="182" y="71"/>
                  <a:pt x="183" y="73"/>
                </a:cubicBezTo>
                <a:cubicBezTo>
                  <a:pt x="183" y="74"/>
                  <a:pt x="183" y="75"/>
                  <a:pt x="182" y="75"/>
                </a:cubicBezTo>
                <a:cubicBezTo>
                  <a:pt x="181" y="76"/>
                  <a:pt x="180" y="76"/>
                  <a:pt x="177" y="7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6" y="76"/>
                  <a:pt x="124" y="76"/>
                  <a:pt x="123" y="75"/>
                </a:cubicBezTo>
                <a:cubicBezTo>
                  <a:pt x="122" y="75"/>
                  <a:pt x="122" y="74"/>
                  <a:pt x="122" y="73"/>
                </a:cubicBezTo>
                <a:cubicBezTo>
                  <a:pt x="123" y="72"/>
                  <a:pt x="124" y="71"/>
                  <a:pt x="124" y="70"/>
                </a:cubicBezTo>
                <a:cubicBezTo>
                  <a:pt x="125" y="69"/>
                  <a:pt x="127" y="68"/>
                  <a:pt x="128" y="66"/>
                </a:cubicBezTo>
                <a:cubicBezTo>
                  <a:pt x="153" y="41"/>
                  <a:pt x="153" y="41"/>
                  <a:pt x="153" y="41"/>
                </a:cubicBezTo>
                <a:lnTo>
                  <a:pt x="177" y="66"/>
                </a:lnTo>
                <a:close/>
                <a:moveTo>
                  <a:pt x="132" y="243"/>
                </a:moveTo>
                <a:cubicBezTo>
                  <a:pt x="132" y="243"/>
                  <a:pt x="131" y="242"/>
                  <a:pt x="130" y="242"/>
                </a:cubicBezTo>
                <a:cubicBezTo>
                  <a:pt x="128" y="239"/>
                  <a:pt x="126" y="237"/>
                  <a:pt x="124" y="235"/>
                </a:cubicBezTo>
                <a:cubicBezTo>
                  <a:pt x="123" y="233"/>
                  <a:pt x="123" y="231"/>
                  <a:pt x="124" y="230"/>
                </a:cubicBezTo>
                <a:cubicBezTo>
                  <a:pt x="125" y="229"/>
                  <a:pt x="127" y="229"/>
                  <a:pt x="132" y="229"/>
                </a:cubicBezTo>
                <a:cubicBezTo>
                  <a:pt x="174" y="229"/>
                  <a:pt x="174" y="229"/>
                  <a:pt x="174" y="229"/>
                </a:cubicBezTo>
                <a:cubicBezTo>
                  <a:pt x="179" y="229"/>
                  <a:pt x="182" y="230"/>
                  <a:pt x="182" y="231"/>
                </a:cubicBezTo>
                <a:cubicBezTo>
                  <a:pt x="182" y="232"/>
                  <a:pt x="179" y="236"/>
                  <a:pt x="174" y="243"/>
                </a:cubicBezTo>
                <a:cubicBezTo>
                  <a:pt x="153" y="264"/>
                  <a:pt x="153" y="264"/>
                  <a:pt x="153" y="264"/>
                </a:cubicBezTo>
                <a:lnTo>
                  <a:pt x="132" y="243"/>
                </a:lnTo>
                <a:close/>
                <a:moveTo>
                  <a:pt x="134" y="152"/>
                </a:moveTo>
                <a:cubicBezTo>
                  <a:pt x="134" y="158"/>
                  <a:pt x="135" y="162"/>
                  <a:pt x="139" y="166"/>
                </a:cubicBezTo>
                <a:cubicBezTo>
                  <a:pt x="143" y="170"/>
                  <a:pt x="147" y="172"/>
                  <a:pt x="153" y="172"/>
                </a:cubicBezTo>
                <a:cubicBezTo>
                  <a:pt x="158" y="172"/>
                  <a:pt x="163" y="170"/>
                  <a:pt x="166" y="166"/>
                </a:cubicBezTo>
                <a:cubicBezTo>
                  <a:pt x="170" y="162"/>
                  <a:pt x="172" y="158"/>
                  <a:pt x="172" y="152"/>
                </a:cubicBezTo>
                <a:cubicBezTo>
                  <a:pt x="172" y="147"/>
                  <a:pt x="170" y="143"/>
                  <a:pt x="166" y="139"/>
                </a:cubicBezTo>
                <a:cubicBezTo>
                  <a:pt x="163" y="135"/>
                  <a:pt x="158" y="133"/>
                  <a:pt x="153" y="133"/>
                </a:cubicBezTo>
                <a:cubicBezTo>
                  <a:pt x="147" y="133"/>
                  <a:pt x="143" y="135"/>
                  <a:pt x="139" y="139"/>
                </a:cubicBezTo>
                <a:cubicBezTo>
                  <a:pt x="135" y="143"/>
                  <a:pt x="134" y="147"/>
                  <a:pt x="134" y="152"/>
                </a:cubicBezTo>
                <a:close/>
                <a:moveTo>
                  <a:pt x="226" y="142"/>
                </a:moveTo>
                <a:cubicBezTo>
                  <a:pt x="243" y="152"/>
                  <a:pt x="243" y="152"/>
                  <a:pt x="243" y="152"/>
                </a:cubicBezTo>
                <a:cubicBezTo>
                  <a:pt x="226" y="163"/>
                  <a:pt x="226" y="163"/>
                  <a:pt x="226" y="163"/>
                </a:cubicBezTo>
                <a:cubicBezTo>
                  <a:pt x="191" y="163"/>
                  <a:pt x="191" y="163"/>
                  <a:pt x="191" y="163"/>
                </a:cubicBezTo>
                <a:cubicBezTo>
                  <a:pt x="191" y="142"/>
                  <a:pt x="191" y="142"/>
                  <a:pt x="191" y="142"/>
                </a:cubicBezTo>
                <a:lnTo>
                  <a:pt x="226" y="142"/>
                </a:lnTo>
                <a:close/>
              </a:path>
            </a:pathLst>
          </a:custGeom>
          <a:solidFill>
            <a:srgbClr val="FFFFFF">
              <a:alpha val="58000"/>
            </a:srgbClr>
          </a:soli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484575" y="3235083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我从哪里来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9339" y="382814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bg1"/>
                </a:solidFill>
              </a:rPr>
              <a:t>基于资源及信息技术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zh-CN" sz="2000" b="1" dirty="0" smtClean="0">
                <a:solidFill>
                  <a:schemeClr val="bg1"/>
                </a:solidFill>
              </a:rPr>
              <a:t>常态</a:t>
            </a:r>
            <a:r>
              <a:rPr lang="zh-CN" altLang="zh-CN" sz="2000" b="1" dirty="0">
                <a:solidFill>
                  <a:schemeClr val="bg1"/>
                </a:solidFill>
              </a:rPr>
              <a:t>化翻转课堂建设的行动研究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文本框 19"/>
          <p:cNvSpPr txBox="1"/>
          <p:nvPr/>
        </p:nvSpPr>
        <p:spPr>
          <a:xfrm>
            <a:off x="4121530" y="4427519"/>
            <a:ext cx="2539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选择、运用、整合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知识分类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教学环节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学科能力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学科工具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512111" y="590550"/>
            <a:ext cx="2509483" cy="1011024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49"/>
          <p:cNvSpPr txBox="1"/>
          <p:nvPr/>
        </p:nvSpPr>
        <p:spPr>
          <a:xfrm>
            <a:off x="6560751" y="71167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4400" dirty="0">
              <a:solidFill>
                <a:schemeClr val="accent5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3" name="文本框 46"/>
          <p:cNvSpPr txBox="1"/>
          <p:nvPr/>
        </p:nvSpPr>
        <p:spPr>
          <a:xfrm>
            <a:off x="7250881" y="711396"/>
            <a:ext cx="1725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交流课题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研究调研报告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306640" y="2560728"/>
            <a:ext cx="1784921" cy="2225117"/>
            <a:chOff x="5391150" y="2554288"/>
            <a:chExt cx="1409700" cy="1757363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Freeform 5"/>
            <p:cNvSpPr/>
            <p:nvPr/>
          </p:nvSpPr>
          <p:spPr bwMode="auto">
            <a:xfrm>
              <a:off x="5391150" y="2554288"/>
              <a:ext cx="1409700" cy="881063"/>
            </a:xfrm>
            <a:custGeom>
              <a:avLst/>
              <a:gdLst>
                <a:gd name="T0" fmla="*/ 0 w 888"/>
                <a:gd name="T1" fmla="*/ 0 h 555"/>
                <a:gd name="T2" fmla="*/ 245 w 888"/>
                <a:gd name="T3" fmla="*/ 555 h 555"/>
                <a:gd name="T4" fmla="*/ 888 w 888"/>
                <a:gd name="T5" fmla="*/ 555 h 555"/>
                <a:gd name="T6" fmla="*/ 336 w 888"/>
                <a:gd name="T7" fmla="*/ 0 h 555"/>
                <a:gd name="T8" fmla="*/ 0 w 888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5">
                  <a:moveTo>
                    <a:pt x="0" y="0"/>
                  </a:moveTo>
                  <a:lnTo>
                    <a:pt x="245" y="555"/>
                  </a:lnTo>
                  <a:lnTo>
                    <a:pt x="888" y="555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391150" y="3435351"/>
              <a:ext cx="1409700" cy="876300"/>
            </a:xfrm>
            <a:custGeom>
              <a:avLst/>
              <a:gdLst>
                <a:gd name="T0" fmla="*/ 0 w 888"/>
                <a:gd name="T1" fmla="*/ 552 h 552"/>
                <a:gd name="T2" fmla="*/ 245 w 888"/>
                <a:gd name="T3" fmla="*/ 0 h 552"/>
                <a:gd name="T4" fmla="*/ 888 w 888"/>
                <a:gd name="T5" fmla="*/ 0 h 552"/>
                <a:gd name="T6" fmla="*/ 336 w 888"/>
                <a:gd name="T7" fmla="*/ 552 h 552"/>
                <a:gd name="T8" fmla="*/ 0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0" y="552"/>
                  </a:moveTo>
                  <a:lnTo>
                    <a:pt x="245" y="0"/>
                  </a:lnTo>
                  <a:lnTo>
                    <a:pt x="888" y="0"/>
                  </a:lnTo>
                  <a:lnTo>
                    <a:pt x="336" y="552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27"/>
          <p:cNvSpPr>
            <a:spLocks noChangeAspect="1" noEditPoints="1"/>
          </p:cNvSpPr>
          <p:nvPr/>
        </p:nvSpPr>
        <p:spPr bwMode="auto">
          <a:xfrm>
            <a:off x="3050356" y="3454382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文本框 40"/>
          <p:cNvSpPr txBox="1"/>
          <p:nvPr/>
        </p:nvSpPr>
        <p:spPr>
          <a:xfrm>
            <a:off x="530012" y="3524669"/>
            <a:ext cx="16209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纳新吐故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48" name="文本框 41"/>
          <p:cNvSpPr txBox="1"/>
          <p:nvPr/>
        </p:nvSpPr>
        <p:spPr>
          <a:xfrm>
            <a:off x="2085817" y="33524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9AB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3</a:t>
            </a:r>
            <a:endParaRPr lang="zh-CN" altLang="en-US" sz="4000" dirty="0">
              <a:solidFill>
                <a:srgbClr val="29AB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3074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83" y="1539282"/>
            <a:ext cx="6959966" cy="4659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3009920" y="2176425"/>
            <a:ext cx="3852000" cy="38520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3402177" y="4982001"/>
            <a:ext cx="3030401" cy="879261"/>
          </a:xfrm>
          <a:custGeom>
            <a:avLst/>
            <a:gdLst>
              <a:gd name="connsiteX0" fmla="*/ 1302789 w 2605578"/>
              <a:gd name="connsiteY0" fmla="*/ 0 h 756000"/>
              <a:gd name="connsiteX1" fmla="*/ 2548763 w 2605578"/>
              <a:gd name="connsiteY1" fmla="*/ 662479 h 756000"/>
              <a:gd name="connsiteX2" fmla="*/ 2605578 w 2605578"/>
              <a:gd name="connsiteY2" fmla="*/ 756000 h 756000"/>
              <a:gd name="connsiteX3" fmla="*/ 0 w 2605578"/>
              <a:gd name="connsiteY3" fmla="*/ 756000 h 756000"/>
              <a:gd name="connsiteX4" fmla="*/ 56815 w 2605578"/>
              <a:gd name="connsiteY4" fmla="*/ 662479 h 756000"/>
              <a:gd name="connsiteX5" fmla="*/ 1302789 w 2605578"/>
              <a:gd name="connsiteY5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578" h="756000">
                <a:moveTo>
                  <a:pt x="1302789" y="0"/>
                </a:moveTo>
                <a:cubicBezTo>
                  <a:pt x="1821451" y="0"/>
                  <a:pt x="2278736" y="262787"/>
                  <a:pt x="2548763" y="662479"/>
                </a:cubicBezTo>
                <a:lnTo>
                  <a:pt x="2605578" y="756000"/>
                </a:lnTo>
                <a:lnTo>
                  <a:pt x="0" y="756000"/>
                </a:lnTo>
                <a:lnTo>
                  <a:pt x="56815" y="662479"/>
                </a:lnTo>
                <a:cubicBezTo>
                  <a:pt x="326842" y="262787"/>
                  <a:pt x="784127" y="0"/>
                  <a:pt x="13027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V="1">
            <a:off x="3169793" y="4102114"/>
            <a:ext cx="3495163" cy="879261"/>
          </a:xfrm>
          <a:custGeom>
            <a:avLst/>
            <a:gdLst>
              <a:gd name="connsiteX0" fmla="*/ 203614 w 3005186"/>
              <a:gd name="connsiteY0" fmla="*/ 0 h 756000"/>
              <a:gd name="connsiteX1" fmla="*/ 2801572 w 3005186"/>
              <a:gd name="connsiteY1" fmla="*/ 0 h 756000"/>
              <a:gd name="connsiteX2" fmla="*/ 2823831 w 3005186"/>
              <a:gd name="connsiteY2" fmla="*/ 36639 h 756000"/>
              <a:gd name="connsiteX3" fmla="*/ 3005186 w 3005186"/>
              <a:gd name="connsiteY3" fmla="*/ 752864 h 756000"/>
              <a:gd name="connsiteX4" fmla="*/ 3005028 w 3005186"/>
              <a:gd name="connsiteY4" fmla="*/ 756000 h 756000"/>
              <a:gd name="connsiteX5" fmla="*/ 158 w 3005186"/>
              <a:gd name="connsiteY5" fmla="*/ 756000 h 756000"/>
              <a:gd name="connsiteX6" fmla="*/ 0 w 3005186"/>
              <a:gd name="connsiteY6" fmla="*/ 752864 h 756000"/>
              <a:gd name="connsiteX7" fmla="*/ 181355 w 3005186"/>
              <a:gd name="connsiteY7" fmla="*/ 3663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186" h="756000">
                <a:moveTo>
                  <a:pt x="203614" y="0"/>
                </a:moveTo>
                <a:lnTo>
                  <a:pt x="2801572" y="0"/>
                </a:lnTo>
                <a:lnTo>
                  <a:pt x="2823831" y="36639"/>
                </a:lnTo>
                <a:cubicBezTo>
                  <a:pt x="2939489" y="249546"/>
                  <a:pt x="3005186" y="493533"/>
                  <a:pt x="3005186" y="752864"/>
                </a:cubicBezTo>
                <a:lnTo>
                  <a:pt x="3005028" y="756000"/>
                </a:lnTo>
                <a:lnTo>
                  <a:pt x="158" y="756000"/>
                </a:lnTo>
                <a:lnTo>
                  <a:pt x="0" y="752864"/>
                </a:lnTo>
                <a:cubicBezTo>
                  <a:pt x="0" y="493533"/>
                  <a:pt x="65697" y="249546"/>
                  <a:pt x="181355" y="366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3169793" y="3222852"/>
            <a:ext cx="3495163" cy="879261"/>
          </a:xfrm>
          <a:custGeom>
            <a:avLst/>
            <a:gdLst>
              <a:gd name="connsiteX0" fmla="*/ 203614 w 3005186"/>
              <a:gd name="connsiteY0" fmla="*/ 0 h 756000"/>
              <a:gd name="connsiteX1" fmla="*/ 2801572 w 3005186"/>
              <a:gd name="connsiteY1" fmla="*/ 0 h 756000"/>
              <a:gd name="connsiteX2" fmla="*/ 2823831 w 3005186"/>
              <a:gd name="connsiteY2" fmla="*/ 36639 h 756000"/>
              <a:gd name="connsiteX3" fmla="*/ 3005186 w 3005186"/>
              <a:gd name="connsiteY3" fmla="*/ 752864 h 756000"/>
              <a:gd name="connsiteX4" fmla="*/ 3005028 w 3005186"/>
              <a:gd name="connsiteY4" fmla="*/ 756000 h 756000"/>
              <a:gd name="connsiteX5" fmla="*/ 158 w 3005186"/>
              <a:gd name="connsiteY5" fmla="*/ 756000 h 756000"/>
              <a:gd name="connsiteX6" fmla="*/ 0 w 3005186"/>
              <a:gd name="connsiteY6" fmla="*/ 752864 h 756000"/>
              <a:gd name="connsiteX7" fmla="*/ 181355 w 3005186"/>
              <a:gd name="connsiteY7" fmla="*/ 3663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186" h="756000">
                <a:moveTo>
                  <a:pt x="203614" y="0"/>
                </a:moveTo>
                <a:lnTo>
                  <a:pt x="2801572" y="0"/>
                </a:lnTo>
                <a:lnTo>
                  <a:pt x="2823831" y="36639"/>
                </a:lnTo>
                <a:cubicBezTo>
                  <a:pt x="2939489" y="249546"/>
                  <a:pt x="3005186" y="493533"/>
                  <a:pt x="3005186" y="752864"/>
                </a:cubicBezTo>
                <a:lnTo>
                  <a:pt x="3005028" y="756000"/>
                </a:lnTo>
                <a:lnTo>
                  <a:pt x="158" y="756000"/>
                </a:lnTo>
                <a:lnTo>
                  <a:pt x="0" y="752864"/>
                </a:lnTo>
                <a:cubicBezTo>
                  <a:pt x="0" y="493533"/>
                  <a:pt x="65697" y="249546"/>
                  <a:pt x="181355" y="366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3402177" y="2343593"/>
            <a:ext cx="3030401" cy="879261"/>
          </a:xfrm>
          <a:custGeom>
            <a:avLst/>
            <a:gdLst>
              <a:gd name="connsiteX0" fmla="*/ 1302789 w 2605578"/>
              <a:gd name="connsiteY0" fmla="*/ 0 h 756000"/>
              <a:gd name="connsiteX1" fmla="*/ 2548763 w 2605578"/>
              <a:gd name="connsiteY1" fmla="*/ 662479 h 756000"/>
              <a:gd name="connsiteX2" fmla="*/ 2605578 w 2605578"/>
              <a:gd name="connsiteY2" fmla="*/ 756000 h 756000"/>
              <a:gd name="connsiteX3" fmla="*/ 0 w 2605578"/>
              <a:gd name="connsiteY3" fmla="*/ 756000 h 756000"/>
              <a:gd name="connsiteX4" fmla="*/ 56815 w 2605578"/>
              <a:gd name="connsiteY4" fmla="*/ 662479 h 756000"/>
              <a:gd name="connsiteX5" fmla="*/ 1302789 w 2605578"/>
              <a:gd name="connsiteY5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578" h="756000">
                <a:moveTo>
                  <a:pt x="1302789" y="0"/>
                </a:moveTo>
                <a:cubicBezTo>
                  <a:pt x="1821451" y="0"/>
                  <a:pt x="2278736" y="262787"/>
                  <a:pt x="2548763" y="662479"/>
                </a:cubicBezTo>
                <a:lnTo>
                  <a:pt x="2605578" y="756000"/>
                </a:lnTo>
                <a:lnTo>
                  <a:pt x="0" y="756000"/>
                </a:lnTo>
                <a:lnTo>
                  <a:pt x="56815" y="662479"/>
                </a:lnTo>
                <a:cubicBezTo>
                  <a:pt x="326842" y="262787"/>
                  <a:pt x="784127" y="0"/>
                  <a:pt x="1302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 hidden="1"/>
          <p:cNvSpPr>
            <a:spLocks noChangeAspect="1"/>
          </p:cNvSpPr>
          <p:nvPr/>
        </p:nvSpPr>
        <p:spPr>
          <a:xfrm>
            <a:off x="4329875" y="2152521"/>
            <a:ext cx="2656915" cy="3413921"/>
          </a:xfrm>
          <a:custGeom>
            <a:avLst/>
            <a:gdLst>
              <a:gd name="connsiteX0" fmla="*/ 1818000 w 2775326"/>
              <a:gd name="connsiteY0" fmla="*/ 0 h 3519232"/>
              <a:gd name="connsiteX1" fmla="*/ 2684567 w 2775326"/>
              <a:gd name="connsiteY1" fmla="*/ 219423 h 3519232"/>
              <a:gd name="connsiteX2" fmla="*/ 2775326 w 2775326"/>
              <a:gd name="connsiteY2" fmla="*/ 274560 h 3519232"/>
              <a:gd name="connsiteX3" fmla="*/ 2679605 w 2775326"/>
              <a:gd name="connsiteY3" fmla="*/ 239526 h 3519232"/>
              <a:gd name="connsiteX4" fmla="*/ 2138987 w 2775326"/>
              <a:gd name="connsiteY4" fmla="*/ 157792 h 3519232"/>
              <a:gd name="connsiteX5" fmla="*/ 320987 w 2775326"/>
              <a:gd name="connsiteY5" fmla="*/ 1975792 h 3519232"/>
              <a:gd name="connsiteX6" fmla="*/ 1122526 w 2775326"/>
              <a:gd name="connsiteY6" fmla="*/ 3483306 h 3519232"/>
              <a:gd name="connsiteX7" fmla="*/ 1181662 w 2775326"/>
              <a:gd name="connsiteY7" fmla="*/ 3519232 h 3519232"/>
              <a:gd name="connsiteX8" fmla="*/ 1110352 w 2775326"/>
              <a:gd name="connsiteY8" fmla="*/ 3493133 h 3519232"/>
              <a:gd name="connsiteX9" fmla="*/ 0 w 2775326"/>
              <a:gd name="connsiteY9" fmla="*/ 1818000 h 3519232"/>
              <a:gd name="connsiteX10" fmla="*/ 1818000 w 2775326"/>
              <a:gd name="connsiteY10" fmla="*/ 0 h 35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5326" h="3519232">
                <a:moveTo>
                  <a:pt x="1818000" y="0"/>
                </a:moveTo>
                <a:cubicBezTo>
                  <a:pt x="2131767" y="0"/>
                  <a:pt x="2426969" y="79487"/>
                  <a:pt x="2684567" y="219423"/>
                </a:cubicBezTo>
                <a:lnTo>
                  <a:pt x="2775326" y="274560"/>
                </a:lnTo>
                <a:lnTo>
                  <a:pt x="2679605" y="239526"/>
                </a:lnTo>
                <a:cubicBezTo>
                  <a:pt x="2508824" y="186407"/>
                  <a:pt x="2327247" y="157792"/>
                  <a:pt x="2138987" y="157792"/>
                </a:cubicBezTo>
                <a:cubicBezTo>
                  <a:pt x="1134933" y="157792"/>
                  <a:pt x="320987" y="971738"/>
                  <a:pt x="320987" y="1975792"/>
                </a:cubicBezTo>
                <a:cubicBezTo>
                  <a:pt x="320987" y="2603326"/>
                  <a:pt x="638935" y="3156599"/>
                  <a:pt x="1122526" y="3483306"/>
                </a:cubicBezTo>
                <a:lnTo>
                  <a:pt x="1181662" y="3519232"/>
                </a:lnTo>
                <a:lnTo>
                  <a:pt x="1110352" y="3493133"/>
                </a:lnTo>
                <a:cubicBezTo>
                  <a:pt x="457845" y="3217146"/>
                  <a:pt x="0" y="2571041"/>
                  <a:pt x="0" y="1818000"/>
                </a:cubicBezTo>
                <a:cubicBezTo>
                  <a:pt x="0" y="813946"/>
                  <a:pt x="813946" y="0"/>
                  <a:pt x="1818000" y="0"/>
                </a:cubicBezTo>
                <a:close/>
              </a:path>
            </a:pathLst>
          </a:custGeom>
          <a:solidFill>
            <a:schemeClr val="bg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27"/>
          <p:cNvSpPr>
            <a:spLocks noChangeAspect="1" noEditPoints="1"/>
          </p:cNvSpPr>
          <p:nvPr/>
        </p:nvSpPr>
        <p:spPr bwMode="auto">
          <a:xfrm>
            <a:off x="4668400" y="5188843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3"/>
          <p:cNvSpPr>
            <a:spLocks noChangeAspect="1" noEditPoints="1"/>
          </p:cNvSpPr>
          <p:nvPr/>
        </p:nvSpPr>
        <p:spPr bwMode="auto">
          <a:xfrm>
            <a:off x="4638219" y="4289743"/>
            <a:ext cx="558311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9"/>
          <p:cNvSpPr>
            <a:spLocks noChangeAspect="1" noEditPoints="1"/>
          </p:cNvSpPr>
          <p:nvPr/>
        </p:nvSpPr>
        <p:spPr bwMode="auto">
          <a:xfrm>
            <a:off x="4499777" y="3459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9"/>
          <p:cNvSpPr>
            <a:spLocks noChangeAspect="1" noEditPoints="1"/>
          </p:cNvSpPr>
          <p:nvPr/>
        </p:nvSpPr>
        <p:spPr bwMode="auto">
          <a:xfrm>
            <a:off x="4636640" y="2635269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441690" y="2310653"/>
            <a:ext cx="280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课堂翻转了，老师的授课思路是不是也翻转了？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2210" y="327064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教师在翻转课堂中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易犯的误区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407824" y="4690937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</a:t>
            </a:r>
            <a:endParaRPr lang="zh-CN" altLang="en-US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181465" y="2664595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endParaRPr lang="zh-CN" altLang="en-US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140209" y="1742039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endParaRPr lang="zh-CN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213940" y="4085857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endParaRPr lang="zh-CN" altLang="en-US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37"/>
          <p:cNvSpPr txBox="1"/>
          <p:nvPr/>
        </p:nvSpPr>
        <p:spPr>
          <a:xfrm>
            <a:off x="6976052" y="4652686"/>
            <a:ext cx="239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怎样利用好面对面的课堂时间？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39"/>
          <p:cNvSpPr txBox="1"/>
          <p:nvPr/>
        </p:nvSpPr>
        <p:spPr>
          <a:xfrm>
            <a:off x="1292297" y="521354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翻转课堂有赖于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技术的进步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594393" y="1255593"/>
            <a:ext cx="2509483" cy="855477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46"/>
          <p:cNvSpPr txBox="1"/>
          <p:nvPr/>
        </p:nvSpPr>
        <p:spPr>
          <a:xfrm>
            <a:off x="3580204" y="1475125"/>
            <a:ext cx="252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各子课题的实践探索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332458" y="2750795"/>
            <a:ext cx="1784921" cy="2223106"/>
            <a:chOff x="6176073" y="2641611"/>
            <a:chExt cx="1784921" cy="2223106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15"/>
            <p:cNvSpPr/>
            <p:nvPr/>
          </p:nvSpPr>
          <p:spPr bwMode="auto">
            <a:xfrm>
              <a:off x="6176073" y="3755174"/>
              <a:ext cx="1784921" cy="1109543"/>
            </a:xfrm>
            <a:custGeom>
              <a:avLst/>
              <a:gdLst>
                <a:gd name="T0" fmla="*/ 888 w 888"/>
                <a:gd name="T1" fmla="*/ 552 h 552"/>
                <a:gd name="T2" fmla="*/ 643 w 888"/>
                <a:gd name="T3" fmla="*/ 0 h 552"/>
                <a:gd name="T4" fmla="*/ 0 w 888"/>
                <a:gd name="T5" fmla="*/ 0 h 552"/>
                <a:gd name="T6" fmla="*/ 552 w 888"/>
                <a:gd name="T7" fmla="*/ 552 h 552"/>
                <a:gd name="T8" fmla="*/ 888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888" y="552"/>
                  </a:moveTo>
                  <a:lnTo>
                    <a:pt x="643" y="0"/>
                  </a:lnTo>
                  <a:lnTo>
                    <a:pt x="0" y="0"/>
                  </a:lnTo>
                  <a:lnTo>
                    <a:pt x="552" y="552"/>
                  </a:lnTo>
                  <a:lnTo>
                    <a:pt x="888" y="5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6176073" y="2641611"/>
              <a:ext cx="1784921" cy="1113563"/>
            </a:xfrm>
            <a:custGeom>
              <a:avLst/>
              <a:gdLst>
                <a:gd name="T0" fmla="*/ 888 w 888"/>
                <a:gd name="T1" fmla="*/ 0 h 554"/>
                <a:gd name="T2" fmla="*/ 643 w 888"/>
                <a:gd name="T3" fmla="*/ 554 h 554"/>
                <a:gd name="T4" fmla="*/ 0 w 888"/>
                <a:gd name="T5" fmla="*/ 554 h 554"/>
                <a:gd name="T6" fmla="*/ 552 w 888"/>
                <a:gd name="T7" fmla="*/ 0 h 554"/>
                <a:gd name="T8" fmla="*/ 888 w 888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4">
                  <a:moveTo>
                    <a:pt x="888" y="0"/>
                  </a:moveTo>
                  <a:lnTo>
                    <a:pt x="643" y="554"/>
                  </a:lnTo>
                  <a:lnTo>
                    <a:pt x="0" y="554"/>
                  </a:lnTo>
                  <a:lnTo>
                    <a:pt x="552" y="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9"/>
          <p:cNvSpPr>
            <a:spLocks noChangeAspect="1" noEditPoints="1"/>
          </p:cNvSpPr>
          <p:nvPr/>
        </p:nvSpPr>
        <p:spPr bwMode="auto">
          <a:xfrm>
            <a:off x="8621887" y="365524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文本框 37"/>
          <p:cNvSpPr txBox="1"/>
          <p:nvPr/>
        </p:nvSpPr>
        <p:spPr>
          <a:xfrm>
            <a:off x="10340383" y="3702093"/>
            <a:ext cx="16209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扬优弃弊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48" name="文本框 38"/>
          <p:cNvSpPr txBox="1"/>
          <p:nvPr/>
        </p:nvSpPr>
        <p:spPr>
          <a:xfrm>
            <a:off x="9909767" y="354351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B9E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4</a:t>
            </a:r>
            <a:endParaRPr lang="zh-CN" altLang="en-US" sz="4000" dirty="0">
              <a:solidFill>
                <a:srgbClr val="FB9E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276351" y="1525168"/>
            <a:ext cx="998780" cy="914400"/>
            <a:chOff x="1243384" y="1638217"/>
            <a:chExt cx="998780" cy="914400"/>
          </a:xfrm>
        </p:grpSpPr>
        <p:sp>
          <p:nvSpPr>
            <p:cNvPr id="41" name="椭圆 40"/>
            <p:cNvSpPr/>
            <p:nvPr/>
          </p:nvSpPr>
          <p:spPr>
            <a:xfrm>
              <a:off x="1243384" y="1638217"/>
              <a:ext cx="914400" cy="914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50499" y="1833807"/>
              <a:ext cx="991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误区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2960763" y="1494096"/>
            <a:ext cx="4679951" cy="4448175"/>
          </a:xfrm>
          <a:custGeom>
            <a:avLst/>
            <a:gdLst>
              <a:gd name="T0" fmla="*/ 1142 w 1245"/>
              <a:gd name="T1" fmla="*/ 1006 h 1183"/>
              <a:gd name="T2" fmla="*/ 999 w 1245"/>
              <a:gd name="T3" fmla="*/ 947 h 1183"/>
              <a:gd name="T4" fmla="*/ 950 w 1245"/>
              <a:gd name="T5" fmla="*/ 899 h 1183"/>
              <a:gd name="T6" fmla="*/ 669 w 1245"/>
              <a:gd name="T7" fmla="*/ 947 h 1183"/>
              <a:gd name="T8" fmla="*/ 277 w 1245"/>
              <a:gd name="T9" fmla="*/ 1006 h 1183"/>
              <a:gd name="T10" fmla="*/ 281 w 1245"/>
              <a:gd name="T11" fmla="*/ 959 h 1183"/>
              <a:gd name="T12" fmla="*/ 329 w 1245"/>
              <a:gd name="T13" fmla="*/ 723 h 1183"/>
              <a:gd name="T14" fmla="*/ 281 w 1245"/>
              <a:gd name="T15" fmla="*/ 675 h 1183"/>
              <a:gd name="T16" fmla="*/ 277 w 1245"/>
              <a:gd name="T17" fmla="*/ 624 h 1183"/>
              <a:gd name="T18" fmla="*/ 438 w 1245"/>
              <a:gd name="T19" fmla="*/ 684 h 1183"/>
              <a:gd name="T20" fmla="*/ 719 w 1245"/>
              <a:gd name="T21" fmla="*/ 733 h 1183"/>
              <a:gd name="T22" fmla="*/ 768 w 1245"/>
              <a:gd name="T23" fmla="*/ 624 h 1183"/>
              <a:gd name="T24" fmla="*/ 1067 w 1245"/>
              <a:gd name="T25" fmla="*/ 506 h 1183"/>
              <a:gd name="T26" fmla="*/ 1202 w 1245"/>
              <a:gd name="T27" fmla="*/ 457 h 1183"/>
              <a:gd name="T28" fmla="*/ 1187 w 1245"/>
              <a:gd name="T29" fmla="*/ 236 h 1183"/>
              <a:gd name="T30" fmla="*/ 1066 w 1245"/>
              <a:gd name="T31" fmla="*/ 222 h 1183"/>
              <a:gd name="T32" fmla="*/ 645 w 1245"/>
              <a:gd name="T33" fmla="*/ 109 h 1183"/>
              <a:gd name="T34" fmla="*/ 631 w 1245"/>
              <a:gd name="T35" fmla="*/ 15 h 1183"/>
              <a:gd name="T36" fmla="*/ 364 w 1245"/>
              <a:gd name="T37" fmla="*/ 0 h 1183"/>
              <a:gd name="T38" fmla="*/ 316 w 1245"/>
              <a:gd name="T39" fmla="*/ 109 h 1183"/>
              <a:gd name="T40" fmla="*/ 157 w 1245"/>
              <a:gd name="T41" fmla="*/ 88 h 1183"/>
              <a:gd name="T42" fmla="*/ 157 w 1245"/>
              <a:gd name="T43" fmla="*/ 202 h 1183"/>
              <a:gd name="T44" fmla="*/ 316 w 1245"/>
              <a:gd name="T45" fmla="*/ 176 h 1183"/>
              <a:gd name="T46" fmla="*/ 364 w 1245"/>
              <a:gd name="T47" fmla="*/ 284 h 1183"/>
              <a:gd name="T48" fmla="*/ 645 w 1245"/>
              <a:gd name="T49" fmla="*/ 236 h 1183"/>
              <a:gd name="T50" fmla="*/ 925 w 1245"/>
              <a:gd name="T51" fmla="*/ 176 h 1183"/>
              <a:gd name="T52" fmla="*/ 920 w 1245"/>
              <a:gd name="T53" fmla="*/ 222 h 1183"/>
              <a:gd name="T54" fmla="*/ 872 w 1245"/>
              <a:gd name="T55" fmla="*/ 457 h 1183"/>
              <a:gd name="T56" fmla="*/ 999 w 1245"/>
              <a:gd name="T57" fmla="*/ 506 h 1183"/>
              <a:gd name="T58" fmla="*/ 768 w 1245"/>
              <a:gd name="T59" fmla="*/ 557 h 1183"/>
              <a:gd name="T60" fmla="*/ 754 w 1245"/>
              <a:gd name="T61" fmla="*/ 463 h 1183"/>
              <a:gd name="T62" fmla="*/ 487 w 1245"/>
              <a:gd name="T63" fmla="*/ 449 h 1183"/>
              <a:gd name="T64" fmla="*/ 438 w 1245"/>
              <a:gd name="T65" fmla="*/ 557 h 1183"/>
              <a:gd name="T66" fmla="*/ 134 w 1245"/>
              <a:gd name="T67" fmla="*/ 675 h 1183"/>
              <a:gd name="T68" fmla="*/ 0 w 1245"/>
              <a:gd name="T69" fmla="*/ 723 h 1183"/>
              <a:gd name="T70" fmla="*/ 48 w 1245"/>
              <a:gd name="T71" fmla="*/ 959 h 1183"/>
              <a:gd name="T72" fmla="*/ 277 w 1245"/>
              <a:gd name="T73" fmla="*/ 1072 h 1183"/>
              <a:gd name="T74" fmla="*/ 669 w 1245"/>
              <a:gd name="T75" fmla="*/ 1134 h 1183"/>
              <a:gd name="T76" fmla="*/ 950 w 1245"/>
              <a:gd name="T77" fmla="*/ 1183 h 1183"/>
              <a:gd name="T78" fmla="*/ 999 w 1245"/>
              <a:gd name="T79" fmla="*/ 1072 h 1183"/>
              <a:gd name="T80" fmla="*/ 1189 w 1245"/>
              <a:gd name="T81" fmla="*/ 1095 h 1183"/>
              <a:gd name="T82" fmla="*/ 1189 w 1245"/>
              <a:gd name="T83" fmla="*/ 982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5" h="1183">
                <a:moveTo>
                  <a:pt x="1189" y="982"/>
                </a:moveTo>
                <a:cubicBezTo>
                  <a:pt x="1170" y="982"/>
                  <a:pt x="1153" y="991"/>
                  <a:pt x="1142" y="1006"/>
                </a:cubicBezTo>
                <a:cubicBezTo>
                  <a:pt x="999" y="1006"/>
                  <a:pt x="999" y="1006"/>
                  <a:pt x="999" y="1006"/>
                </a:cubicBezTo>
                <a:cubicBezTo>
                  <a:pt x="999" y="947"/>
                  <a:pt x="999" y="947"/>
                  <a:pt x="999" y="947"/>
                </a:cubicBezTo>
                <a:cubicBezTo>
                  <a:pt x="999" y="934"/>
                  <a:pt x="994" y="922"/>
                  <a:pt x="985" y="913"/>
                </a:cubicBezTo>
                <a:cubicBezTo>
                  <a:pt x="975" y="904"/>
                  <a:pt x="963" y="899"/>
                  <a:pt x="950" y="899"/>
                </a:cubicBezTo>
                <a:cubicBezTo>
                  <a:pt x="718" y="899"/>
                  <a:pt x="718" y="899"/>
                  <a:pt x="718" y="899"/>
                </a:cubicBezTo>
                <a:cubicBezTo>
                  <a:pt x="691" y="899"/>
                  <a:pt x="669" y="921"/>
                  <a:pt x="669" y="947"/>
                </a:cubicBezTo>
                <a:cubicBezTo>
                  <a:pt x="669" y="1006"/>
                  <a:pt x="669" y="1006"/>
                  <a:pt x="669" y="1006"/>
                </a:cubicBezTo>
                <a:cubicBezTo>
                  <a:pt x="277" y="1006"/>
                  <a:pt x="277" y="1006"/>
                  <a:pt x="277" y="1006"/>
                </a:cubicBezTo>
                <a:cubicBezTo>
                  <a:pt x="245" y="1006"/>
                  <a:pt x="217" y="986"/>
                  <a:pt x="205" y="959"/>
                </a:cubicBezTo>
                <a:cubicBezTo>
                  <a:pt x="281" y="959"/>
                  <a:pt x="281" y="959"/>
                  <a:pt x="281" y="959"/>
                </a:cubicBezTo>
                <a:cubicBezTo>
                  <a:pt x="308" y="959"/>
                  <a:pt x="329" y="937"/>
                  <a:pt x="329" y="910"/>
                </a:cubicBezTo>
                <a:cubicBezTo>
                  <a:pt x="329" y="723"/>
                  <a:pt x="329" y="723"/>
                  <a:pt x="329" y="723"/>
                </a:cubicBezTo>
                <a:cubicBezTo>
                  <a:pt x="329" y="710"/>
                  <a:pt x="324" y="698"/>
                  <a:pt x="315" y="689"/>
                </a:cubicBezTo>
                <a:cubicBezTo>
                  <a:pt x="306" y="680"/>
                  <a:pt x="294" y="675"/>
                  <a:pt x="281" y="675"/>
                </a:cubicBezTo>
                <a:cubicBezTo>
                  <a:pt x="203" y="675"/>
                  <a:pt x="203" y="675"/>
                  <a:pt x="203" y="675"/>
                </a:cubicBezTo>
                <a:cubicBezTo>
                  <a:pt x="214" y="645"/>
                  <a:pt x="243" y="624"/>
                  <a:pt x="277" y="624"/>
                </a:cubicBezTo>
                <a:cubicBezTo>
                  <a:pt x="438" y="624"/>
                  <a:pt x="438" y="624"/>
                  <a:pt x="438" y="624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38" y="711"/>
                  <a:pt x="460" y="733"/>
                  <a:pt x="487" y="733"/>
                </a:cubicBezTo>
                <a:cubicBezTo>
                  <a:pt x="719" y="733"/>
                  <a:pt x="719" y="733"/>
                  <a:pt x="719" y="733"/>
                </a:cubicBezTo>
                <a:cubicBezTo>
                  <a:pt x="746" y="733"/>
                  <a:pt x="768" y="711"/>
                  <a:pt x="768" y="684"/>
                </a:cubicBezTo>
                <a:cubicBezTo>
                  <a:pt x="768" y="624"/>
                  <a:pt x="768" y="624"/>
                  <a:pt x="768" y="624"/>
                </a:cubicBezTo>
                <a:cubicBezTo>
                  <a:pt x="925" y="624"/>
                  <a:pt x="925" y="624"/>
                  <a:pt x="925" y="624"/>
                </a:cubicBezTo>
                <a:cubicBezTo>
                  <a:pt x="996" y="624"/>
                  <a:pt x="1055" y="573"/>
                  <a:pt x="1067" y="506"/>
                </a:cubicBezTo>
                <a:cubicBezTo>
                  <a:pt x="1153" y="506"/>
                  <a:pt x="1153" y="506"/>
                  <a:pt x="1153" y="506"/>
                </a:cubicBezTo>
                <a:cubicBezTo>
                  <a:pt x="1180" y="506"/>
                  <a:pt x="1202" y="484"/>
                  <a:pt x="1202" y="457"/>
                </a:cubicBezTo>
                <a:cubicBezTo>
                  <a:pt x="1202" y="270"/>
                  <a:pt x="1202" y="270"/>
                  <a:pt x="1202" y="270"/>
                </a:cubicBezTo>
                <a:cubicBezTo>
                  <a:pt x="1202" y="257"/>
                  <a:pt x="1196" y="245"/>
                  <a:pt x="1187" y="236"/>
                </a:cubicBezTo>
                <a:cubicBezTo>
                  <a:pt x="1178" y="227"/>
                  <a:pt x="1166" y="222"/>
                  <a:pt x="1153" y="222"/>
                </a:cubicBezTo>
                <a:cubicBezTo>
                  <a:pt x="1066" y="222"/>
                  <a:pt x="1066" y="222"/>
                  <a:pt x="1066" y="222"/>
                </a:cubicBezTo>
                <a:cubicBezTo>
                  <a:pt x="1051" y="157"/>
                  <a:pt x="994" y="109"/>
                  <a:pt x="925" y="109"/>
                </a:cubicBezTo>
                <a:cubicBezTo>
                  <a:pt x="645" y="109"/>
                  <a:pt x="645" y="109"/>
                  <a:pt x="645" y="109"/>
                </a:cubicBezTo>
                <a:cubicBezTo>
                  <a:pt x="645" y="49"/>
                  <a:pt x="645" y="49"/>
                  <a:pt x="645" y="49"/>
                </a:cubicBezTo>
                <a:cubicBezTo>
                  <a:pt x="645" y="36"/>
                  <a:pt x="640" y="24"/>
                  <a:pt x="631" y="15"/>
                </a:cubicBezTo>
                <a:cubicBezTo>
                  <a:pt x="622" y="5"/>
                  <a:pt x="610" y="0"/>
                  <a:pt x="597" y="0"/>
                </a:cubicBezTo>
                <a:cubicBezTo>
                  <a:pt x="364" y="0"/>
                  <a:pt x="364" y="0"/>
                  <a:pt x="364" y="0"/>
                </a:cubicBezTo>
                <a:cubicBezTo>
                  <a:pt x="338" y="0"/>
                  <a:pt x="316" y="22"/>
                  <a:pt x="316" y="49"/>
                </a:cubicBezTo>
                <a:cubicBezTo>
                  <a:pt x="316" y="109"/>
                  <a:pt x="316" y="109"/>
                  <a:pt x="316" y="109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190" y="96"/>
                  <a:pt x="174" y="88"/>
                  <a:pt x="157" y="88"/>
                </a:cubicBezTo>
                <a:cubicBezTo>
                  <a:pt x="125" y="88"/>
                  <a:pt x="100" y="114"/>
                  <a:pt x="100" y="145"/>
                </a:cubicBezTo>
                <a:cubicBezTo>
                  <a:pt x="100" y="176"/>
                  <a:pt x="125" y="202"/>
                  <a:pt x="157" y="202"/>
                </a:cubicBezTo>
                <a:cubicBezTo>
                  <a:pt x="177" y="202"/>
                  <a:pt x="194" y="191"/>
                  <a:pt x="204" y="176"/>
                </a:cubicBezTo>
                <a:cubicBezTo>
                  <a:pt x="316" y="176"/>
                  <a:pt x="316" y="176"/>
                  <a:pt x="316" y="176"/>
                </a:cubicBezTo>
                <a:cubicBezTo>
                  <a:pt x="316" y="236"/>
                  <a:pt x="316" y="236"/>
                  <a:pt x="316" y="236"/>
                </a:cubicBezTo>
                <a:cubicBezTo>
                  <a:pt x="316" y="263"/>
                  <a:pt x="338" y="284"/>
                  <a:pt x="364" y="284"/>
                </a:cubicBezTo>
                <a:cubicBezTo>
                  <a:pt x="597" y="284"/>
                  <a:pt x="597" y="284"/>
                  <a:pt x="597" y="284"/>
                </a:cubicBezTo>
                <a:cubicBezTo>
                  <a:pt x="624" y="284"/>
                  <a:pt x="645" y="263"/>
                  <a:pt x="645" y="236"/>
                </a:cubicBezTo>
                <a:cubicBezTo>
                  <a:pt x="645" y="176"/>
                  <a:pt x="645" y="176"/>
                  <a:pt x="645" y="176"/>
                </a:cubicBezTo>
                <a:cubicBezTo>
                  <a:pt x="925" y="176"/>
                  <a:pt x="925" y="176"/>
                  <a:pt x="925" y="176"/>
                </a:cubicBezTo>
                <a:cubicBezTo>
                  <a:pt x="956" y="176"/>
                  <a:pt x="984" y="195"/>
                  <a:pt x="996" y="222"/>
                </a:cubicBezTo>
                <a:cubicBezTo>
                  <a:pt x="920" y="222"/>
                  <a:pt x="920" y="222"/>
                  <a:pt x="920" y="222"/>
                </a:cubicBezTo>
                <a:cubicBezTo>
                  <a:pt x="894" y="222"/>
                  <a:pt x="872" y="244"/>
                  <a:pt x="872" y="270"/>
                </a:cubicBezTo>
                <a:cubicBezTo>
                  <a:pt x="872" y="457"/>
                  <a:pt x="872" y="457"/>
                  <a:pt x="872" y="457"/>
                </a:cubicBezTo>
                <a:cubicBezTo>
                  <a:pt x="872" y="484"/>
                  <a:pt x="894" y="506"/>
                  <a:pt x="920" y="506"/>
                </a:cubicBezTo>
                <a:cubicBezTo>
                  <a:pt x="999" y="506"/>
                  <a:pt x="999" y="506"/>
                  <a:pt x="999" y="506"/>
                </a:cubicBezTo>
                <a:cubicBezTo>
                  <a:pt x="988" y="536"/>
                  <a:pt x="959" y="557"/>
                  <a:pt x="925" y="557"/>
                </a:cubicBezTo>
                <a:cubicBezTo>
                  <a:pt x="768" y="557"/>
                  <a:pt x="768" y="557"/>
                  <a:pt x="768" y="557"/>
                </a:cubicBezTo>
                <a:cubicBezTo>
                  <a:pt x="768" y="497"/>
                  <a:pt x="768" y="497"/>
                  <a:pt x="768" y="497"/>
                </a:cubicBezTo>
                <a:cubicBezTo>
                  <a:pt x="768" y="484"/>
                  <a:pt x="763" y="472"/>
                  <a:pt x="754" y="463"/>
                </a:cubicBezTo>
                <a:cubicBezTo>
                  <a:pt x="745" y="454"/>
                  <a:pt x="732" y="449"/>
                  <a:pt x="719" y="449"/>
                </a:cubicBezTo>
                <a:cubicBezTo>
                  <a:pt x="487" y="449"/>
                  <a:pt x="487" y="449"/>
                  <a:pt x="487" y="449"/>
                </a:cubicBezTo>
                <a:cubicBezTo>
                  <a:pt x="460" y="449"/>
                  <a:pt x="438" y="471"/>
                  <a:pt x="438" y="497"/>
                </a:cubicBezTo>
                <a:cubicBezTo>
                  <a:pt x="438" y="557"/>
                  <a:pt x="438" y="557"/>
                  <a:pt x="438" y="557"/>
                </a:cubicBezTo>
                <a:cubicBezTo>
                  <a:pt x="277" y="557"/>
                  <a:pt x="277" y="557"/>
                  <a:pt x="277" y="557"/>
                </a:cubicBezTo>
                <a:cubicBezTo>
                  <a:pt x="206" y="557"/>
                  <a:pt x="147" y="608"/>
                  <a:pt x="134" y="675"/>
                </a:cubicBezTo>
                <a:cubicBezTo>
                  <a:pt x="48" y="675"/>
                  <a:pt x="48" y="675"/>
                  <a:pt x="48" y="675"/>
                </a:cubicBezTo>
                <a:cubicBezTo>
                  <a:pt x="22" y="675"/>
                  <a:pt x="0" y="697"/>
                  <a:pt x="0" y="723"/>
                </a:cubicBezTo>
                <a:cubicBezTo>
                  <a:pt x="0" y="910"/>
                  <a:pt x="0" y="910"/>
                  <a:pt x="0" y="910"/>
                </a:cubicBezTo>
                <a:cubicBezTo>
                  <a:pt x="0" y="937"/>
                  <a:pt x="22" y="959"/>
                  <a:pt x="48" y="959"/>
                </a:cubicBezTo>
                <a:cubicBezTo>
                  <a:pt x="135" y="959"/>
                  <a:pt x="135" y="959"/>
                  <a:pt x="135" y="959"/>
                </a:cubicBezTo>
                <a:cubicBezTo>
                  <a:pt x="149" y="1024"/>
                  <a:pt x="207" y="1072"/>
                  <a:pt x="277" y="1072"/>
                </a:cubicBezTo>
                <a:cubicBezTo>
                  <a:pt x="669" y="1072"/>
                  <a:pt x="669" y="1072"/>
                  <a:pt x="669" y="1072"/>
                </a:cubicBezTo>
                <a:cubicBezTo>
                  <a:pt x="669" y="1134"/>
                  <a:pt x="669" y="1134"/>
                  <a:pt x="669" y="1134"/>
                </a:cubicBezTo>
                <a:cubicBezTo>
                  <a:pt x="669" y="1161"/>
                  <a:pt x="691" y="1183"/>
                  <a:pt x="718" y="1183"/>
                </a:cubicBezTo>
                <a:cubicBezTo>
                  <a:pt x="950" y="1183"/>
                  <a:pt x="950" y="1183"/>
                  <a:pt x="950" y="1183"/>
                </a:cubicBezTo>
                <a:cubicBezTo>
                  <a:pt x="977" y="1183"/>
                  <a:pt x="999" y="1161"/>
                  <a:pt x="999" y="1134"/>
                </a:cubicBezTo>
                <a:cubicBezTo>
                  <a:pt x="999" y="1072"/>
                  <a:pt x="999" y="1072"/>
                  <a:pt x="999" y="1072"/>
                </a:cubicBezTo>
                <a:cubicBezTo>
                  <a:pt x="1144" y="1072"/>
                  <a:pt x="1144" y="1072"/>
                  <a:pt x="1144" y="1072"/>
                </a:cubicBezTo>
                <a:cubicBezTo>
                  <a:pt x="1154" y="1086"/>
                  <a:pt x="1170" y="1095"/>
                  <a:pt x="1189" y="1095"/>
                </a:cubicBezTo>
                <a:cubicBezTo>
                  <a:pt x="1220" y="1095"/>
                  <a:pt x="1245" y="1070"/>
                  <a:pt x="1245" y="1038"/>
                </a:cubicBezTo>
                <a:cubicBezTo>
                  <a:pt x="1245" y="1007"/>
                  <a:pt x="1220" y="982"/>
                  <a:pt x="1189" y="9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325106" y="1611568"/>
            <a:ext cx="899887" cy="82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775049" y="3304181"/>
            <a:ext cx="899887" cy="828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428998" y="2439568"/>
            <a:ext cx="899887" cy="828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645906" y="4996794"/>
            <a:ext cx="899887" cy="828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120421" y="4136929"/>
            <a:ext cx="899887" cy="8280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3419392" y="1906540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7305519" y="5270164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9"/>
          <p:cNvSpPr>
            <a:spLocks noChangeAspect="1" noEditPoints="1"/>
          </p:cNvSpPr>
          <p:nvPr/>
        </p:nvSpPr>
        <p:spPr bwMode="auto">
          <a:xfrm>
            <a:off x="4825222" y="3464285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5"/>
          <p:cNvSpPr>
            <a:spLocks noChangeAspect="1" noEditPoints="1"/>
          </p:cNvSpPr>
          <p:nvPr/>
        </p:nvSpPr>
        <p:spPr bwMode="auto">
          <a:xfrm>
            <a:off x="4470047" y="1773568"/>
            <a:ext cx="610003" cy="504000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>
            <a:spLocks noChangeAspect="1" noEditPoints="1"/>
          </p:cNvSpPr>
          <p:nvPr/>
        </p:nvSpPr>
        <p:spPr bwMode="auto">
          <a:xfrm>
            <a:off x="6658442" y="2601568"/>
            <a:ext cx="440999" cy="504000"/>
          </a:xfrm>
          <a:custGeom>
            <a:avLst/>
            <a:gdLst>
              <a:gd name="T0" fmla="*/ 43 w 83"/>
              <a:gd name="T1" fmla="*/ 27 h 95"/>
              <a:gd name="T2" fmla="*/ 41 w 83"/>
              <a:gd name="T3" fmla="*/ 27 h 95"/>
              <a:gd name="T4" fmla="*/ 41 w 83"/>
              <a:gd name="T5" fmla="*/ 53 h 95"/>
              <a:gd name="T6" fmla="*/ 39 w 83"/>
              <a:gd name="T7" fmla="*/ 55 h 95"/>
              <a:gd name="T8" fmla="*/ 40 w 83"/>
              <a:gd name="T9" fmla="*/ 56 h 95"/>
              <a:gd name="T10" fmla="*/ 41 w 83"/>
              <a:gd name="T11" fmla="*/ 55 h 95"/>
              <a:gd name="T12" fmla="*/ 41 w 83"/>
              <a:gd name="T13" fmla="*/ 58 h 95"/>
              <a:gd name="T14" fmla="*/ 43 w 83"/>
              <a:gd name="T15" fmla="*/ 58 h 95"/>
              <a:gd name="T16" fmla="*/ 43 w 83"/>
              <a:gd name="T17" fmla="*/ 54 h 95"/>
              <a:gd name="T18" fmla="*/ 57 w 83"/>
              <a:gd name="T19" fmla="*/ 39 h 95"/>
              <a:gd name="T20" fmla="*/ 56 w 83"/>
              <a:gd name="T21" fmla="*/ 38 h 95"/>
              <a:gd name="T22" fmla="*/ 43 w 83"/>
              <a:gd name="T23" fmla="*/ 51 h 95"/>
              <a:gd name="T24" fmla="*/ 43 w 83"/>
              <a:gd name="T25" fmla="*/ 27 h 95"/>
              <a:gd name="T26" fmla="*/ 41 w 83"/>
              <a:gd name="T27" fmla="*/ 25 h 95"/>
              <a:gd name="T28" fmla="*/ 43 w 83"/>
              <a:gd name="T29" fmla="*/ 25 h 95"/>
              <a:gd name="T30" fmla="*/ 43 w 83"/>
              <a:gd name="T31" fmla="*/ 17 h 95"/>
              <a:gd name="T32" fmla="*/ 66 w 83"/>
              <a:gd name="T33" fmla="*/ 27 h 95"/>
              <a:gd name="T34" fmla="*/ 61 w 83"/>
              <a:gd name="T35" fmla="*/ 32 h 95"/>
              <a:gd name="T36" fmla="*/ 63 w 83"/>
              <a:gd name="T37" fmla="*/ 34 h 95"/>
              <a:gd name="T38" fmla="*/ 68 w 83"/>
              <a:gd name="T39" fmla="*/ 29 h 95"/>
              <a:gd name="T40" fmla="*/ 78 w 83"/>
              <a:gd name="T41" fmla="*/ 52 h 95"/>
              <a:gd name="T42" fmla="*/ 70 w 83"/>
              <a:gd name="T43" fmla="*/ 52 h 95"/>
              <a:gd name="T44" fmla="*/ 70 w 83"/>
              <a:gd name="T45" fmla="*/ 54 h 95"/>
              <a:gd name="T46" fmla="*/ 78 w 83"/>
              <a:gd name="T47" fmla="*/ 54 h 95"/>
              <a:gd name="T48" fmla="*/ 68 w 83"/>
              <a:gd name="T49" fmla="*/ 78 h 95"/>
              <a:gd name="T50" fmla="*/ 63 w 83"/>
              <a:gd name="T51" fmla="*/ 72 h 95"/>
              <a:gd name="T52" fmla="*/ 61 w 83"/>
              <a:gd name="T53" fmla="*/ 74 h 95"/>
              <a:gd name="T54" fmla="*/ 66 w 83"/>
              <a:gd name="T55" fmla="*/ 79 h 95"/>
              <a:gd name="T56" fmla="*/ 43 w 83"/>
              <a:gd name="T57" fmla="*/ 89 h 95"/>
              <a:gd name="T58" fmla="*/ 43 w 83"/>
              <a:gd name="T59" fmla="*/ 82 h 95"/>
              <a:gd name="T60" fmla="*/ 41 w 83"/>
              <a:gd name="T61" fmla="*/ 82 h 95"/>
              <a:gd name="T62" fmla="*/ 41 w 83"/>
              <a:gd name="T63" fmla="*/ 89 h 95"/>
              <a:gd name="T64" fmla="*/ 17 w 83"/>
              <a:gd name="T65" fmla="*/ 79 h 95"/>
              <a:gd name="T66" fmla="*/ 22 w 83"/>
              <a:gd name="T67" fmla="*/ 74 h 95"/>
              <a:gd name="T68" fmla="*/ 21 w 83"/>
              <a:gd name="T69" fmla="*/ 72 h 95"/>
              <a:gd name="T70" fmla="*/ 16 w 83"/>
              <a:gd name="T71" fmla="*/ 78 h 95"/>
              <a:gd name="T72" fmla="*/ 6 w 83"/>
              <a:gd name="T73" fmla="*/ 54 h 95"/>
              <a:gd name="T74" fmla="*/ 13 w 83"/>
              <a:gd name="T75" fmla="*/ 54 h 95"/>
              <a:gd name="T76" fmla="*/ 13 w 83"/>
              <a:gd name="T77" fmla="*/ 52 h 95"/>
              <a:gd name="T78" fmla="*/ 6 w 83"/>
              <a:gd name="T79" fmla="*/ 52 h 95"/>
              <a:gd name="T80" fmla="*/ 16 w 83"/>
              <a:gd name="T81" fmla="*/ 29 h 95"/>
              <a:gd name="T82" fmla="*/ 21 w 83"/>
              <a:gd name="T83" fmla="*/ 34 h 95"/>
              <a:gd name="T84" fmla="*/ 22 w 83"/>
              <a:gd name="T85" fmla="*/ 32 h 95"/>
              <a:gd name="T86" fmla="*/ 17 w 83"/>
              <a:gd name="T87" fmla="*/ 27 h 95"/>
              <a:gd name="T88" fmla="*/ 41 w 83"/>
              <a:gd name="T89" fmla="*/ 17 h 95"/>
              <a:gd name="T90" fmla="*/ 41 w 83"/>
              <a:gd name="T91" fmla="*/ 25 h 95"/>
              <a:gd name="T92" fmla="*/ 52 w 83"/>
              <a:gd name="T93" fmla="*/ 0 h 95"/>
              <a:gd name="T94" fmla="*/ 32 w 83"/>
              <a:gd name="T95" fmla="*/ 0 h 95"/>
              <a:gd name="T96" fmla="*/ 32 w 83"/>
              <a:gd name="T97" fmla="*/ 8 h 95"/>
              <a:gd name="T98" fmla="*/ 39 w 83"/>
              <a:gd name="T99" fmla="*/ 8 h 95"/>
              <a:gd name="T100" fmla="*/ 39 w 83"/>
              <a:gd name="T101" fmla="*/ 12 h 95"/>
              <a:gd name="T102" fmla="*/ 0 w 83"/>
              <a:gd name="T103" fmla="*/ 53 h 95"/>
              <a:gd name="T104" fmla="*/ 42 w 83"/>
              <a:gd name="T105" fmla="*/ 95 h 95"/>
              <a:gd name="T106" fmla="*/ 83 w 83"/>
              <a:gd name="T107" fmla="*/ 53 h 95"/>
              <a:gd name="T108" fmla="*/ 44 w 83"/>
              <a:gd name="T109" fmla="*/ 12 h 95"/>
              <a:gd name="T110" fmla="*/ 44 w 83"/>
              <a:gd name="T111" fmla="*/ 8 h 95"/>
              <a:gd name="T112" fmla="*/ 52 w 83"/>
              <a:gd name="T113" fmla="*/ 8 h 95"/>
              <a:gd name="T114" fmla="*/ 52 w 83"/>
              <a:gd name="T11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" h="95">
                <a:moveTo>
                  <a:pt x="43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53"/>
                  <a:pt x="41" y="53"/>
                  <a:pt x="41" y="53"/>
                </a:cubicBezTo>
                <a:cubicBezTo>
                  <a:pt x="39" y="55"/>
                  <a:pt x="39" y="55"/>
                  <a:pt x="39" y="55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4"/>
                  <a:pt x="43" y="54"/>
                  <a:pt x="43" y="54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8"/>
                  <a:pt x="56" y="38"/>
                  <a:pt x="56" y="38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27"/>
                  <a:pt x="43" y="27"/>
                  <a:pt x="43" y="27"/>
                </a:cubicBezTo>
                <a:moveTo>
                  <a:pt x="41" y="25"/>
                </a:moveTo>
                <a:cubicBezTo>
                  <a:pt x="43" y="25"/>
                  <a:pt x="43" y="25"/>
                  <a:pt x="43" y="25"/>
                </a:cubicBezTo>
                <a:cubicBezTo>
                  <a:pt x="43" y="17"/>
                  <a:pt x="43" y="17"/>
                  <a:pt x="43" y="17"/>
                </a:cubicBezTo>
                <a:cubicBezTo>
                  <a:pt x="52" y="18"/>
                  <a:pt x="60" y="21"/>
                  <a:pt x="6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63" y="34"/>
                  <a:pt x="63" y="34"/>
                  <a:pt x="63" y="34"/>
                </a:cubicBezTo>
                <a:cubicBezTo>
                  <a:pt x="68" y="29"/>
                  <a:pt x="68" y="29"/>
                  <a:pt x="68" y="29"/>
                </a:cubicBezTo>
                <a:cubicBezTo>
                  <a:pt x="74" y="35"/>
                  <a:pt x="77" y="43"/>
                  <a:pt x="78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4"/>
                  <a:pt x="70" y="54"/>
                  <a:pt x="70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7" y="63"/>
                  <a:pt x="74" y="72"/>
                  <a:pt x="68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1" y="74"/>
                  <a:pt x="61" y="74"/>
                  <a:pt x="61" y="74"/>
                </a:cubicBezTo>
                <a:cubicBezTo>
                  <a:pt x="66" y="79"/>
                  <a:pt x="66" y="79"/>
                  <a:pt x="66" y="79"/>
                </a:cubicBezTo>
                <a:cubicBezTo>
                  <a:pt x="60" y="85"/>
                  <a:pt x="52" y="89"/>
                  <a:pt x="43" y="89"/>
                </a:cubicBezTo>
                <a:cubicBezTo>
                  <a:pt x="43" y="82"/>
                  <a:pt x="43" y="82"/>
                  <a:pt x="43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32" y="89"/>
                  <a:pt x="23" y="85"/>
                  <a:pt x="17" y="79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0" y="72"/>
                  <a:pt x="6" y="63"/>
                  <a:pt x="6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2"/>
                  <a:pt x="13" y="52"/>
                  <a:pt x="13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43"/>
                  <a:pt x="10" y="35"/>
                  <a:pt x="16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2" y="32"/>
                  <a:pt x="22" y="32"/>
                </a:cubicBezTo>
                <a:cubicBezTo>
                  <a:pt x="17" y="27"/>
                  <a:pt x="17" y="27"/>
                  <a:pt x="17" y="27"/>
                </a:cubicBezTo>
                <a:cubicBezTo>
                  <a:pt x="23" y="21"/>
                  <a:pt x="32" y="18"/>
                  <a:pt x="41" y="17"/>
                </a:cubicBezTo>
                <a:cubicBezTo>
                  <a:pt x="41" y="25"/>
                  <a:pt x="41" y="25"/>
                  <a:pt x="41" y="25"/>
                </a:cubicBezTo>
                <a:moveTo>
                  <a:pt x="52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8"/>
                  <a:pt x="32" y="8"/>
                  <a:pt x="32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12"/>
                  <a:pt x="39" y="12"/>
                  <a:pt x="39" y="12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6"/>
                  <a:pt x="19" y="95"/>
                  <a:pt x="42" y="95"/>
                </a:cubicBezTo>
                <a:cubicBezTo>
                  <a:pt x="65" y="95"/>
                  <a:pt x="83" y="76"/>
                  <a:pt x="83" y="53"/>
                </a:cubicBezTo>
                <a:cubicBezTo>
                  <a:pt x="83" y="31"/>
                  <a:pt x="66" y="13"/>
                  <a:pt x="44" y="12"/>
                </a:cubicBezTo>
                <a:cubicBezTo>
                  <a:pt x="44" y="8"/>
                  <a:pt x="44" y="8"/>
                  <a:pt x="4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7"/>
          <p:cNvSpPr>
            <a:spLocks noChangeAspect="1" noEditPoints="1"/>
          </p:cNvSpPr>
          <p:nvPr/>
        </p:nvSpPr>
        <p:spPr bwMode="auto">
          <a:xfrm>
            <a:off x="3321389" y="4298929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>
            <a:spLocks noChangeAspect="1" noEditPoints="1"/>
          </p:cNvSpPr>
          <p:nvPr/>
        </p:nvSpPr>
        <p:spPr bwMode="auto">
          <a:xfrm>
            <a:off x="5816694" y="5158794"/>
            <a:ext cx="558311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38593" y="1352151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学生没看视频，老师在课上重述视频内容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6042" y="437835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觉得难度太大而过早放弃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92732" y="5588326"/>
            <a:ext cx="340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未针对理解有困难的学生制定相应的计划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49674" y="275122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翻转形式过于复杂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84681" y="3104440"/>
            <a:ext cx="306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老师在课堂上不够活跃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678681" y="6475021"/>
            <a:ext cx="70038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zh-CN" b="1" dirty="0">
                <a:solidFill>
                  <a:schemeClr val="bg1"/>
                </a:solidFill>
              </a:rPr>
              <a:t>教育部在线教育</a:t>
            </a:r>
            <a:r>
              <a:rPr lang="zh-CN" altLang="zh-CN" b="1" dirty="0" smtClean="0">
                <a:solidFill>
                  <a:schemeClr val="bg1"/>
                </a:solidFill>
              </a:rPr>
              <a:t>研究中心在线</a:t>
            </a:r>
            <a:r>
              <a:rPr lang="zh-CN" altLang="zh-CN" b="1" dirty="0">
                <a:solidFill>
                  <a:schemeClr val="bg1"/>
                </a:solidFill>
              </a:rPr>
              <a:t>教育研究基金</a:t>
            </a:r>
            <a:r>
              <a:rPr lang="en-US" altLang="zh-CN" b="1" dirty="0">
                <a:solidFill>
                  <a:schemeClr val="bg1"/>
                </a:solidFill>
              </a:rPr>
              <a:t>(</a:t>
            </a:r>
            <a:r>
              <a:rPr lang="zh-CN" altLang="zh-CN" b="1" dirty="0">
                <a:solidFill>
                  <a:schemeClr val="bg1"/>
                </a:solidFill>
              </a:rPr>
              <a:t>全通教育</a:t>
            </a:r>
            <a:r>
              <a:rPr lang="en-US" altLang="zh-CN" b="1" dirty="0">
                <a:solidFill>
                  <a:schemeClr val="bg1"/>
                </a:solidFill>
              </a:rPr>
              <a:t>)</a:t>
            </a:r>
            <a:r>
              <a:rPr lang="zh-CN" altLang="zh-CN" b="1" dirty="0">
                <a:solidFill>
                  <a:schemeClr val="bg1"/>
                </a:solidFill>
              </a:rPr>
              <a:t>重点课题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65014" y="1524527"/>
            <a:ext cx="991665" cy="914400"/>
            <a:chOff x="2265237" y="1524527"/>
            <a:chExt cx="991665" cy="914400"/>
          </a:xfrm>
        </p:grpSpPr>
        <p:sp>
          <p:nvSpPr>
            <p:cNvPr id="4" name="椭圆 3"/>
            <p:cNvSpPr/>
            <p:nvPr/>
          </p:nvSpPr>
          <p:spPr>
            <a:xfrm>
              <a:off x="2278885" y="1524527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65237" y="1702403"/>
              <a:ext cx="991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正确</a:t>
              </a:r>
              <a:endPara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14729" y="1140152"/>
            <a:ext cx="462174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在视频中加入师生互动环节，确保学生已经预先看过视频</a:t>
            </a:r>
            <a:endParaRPr lang="zh-CN" altLang="en-US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31561" y="2623045"/>
            <a:ext cx="352837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视频信息简洁明了，以介绍和导入为主，便于学生自学</a:t>
            </a:r>
            <a:endParaRPr lang="zh-CN" altLang="en-US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558" y="2782093"/>
            <a:ext cx="336521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通过组织各种类型的活动，提升学生综合运用及分析知识的能力</a:t>
            </a:r>
            <a:endParaRPr lang="zh-CN" altLang="en-US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7385" y="4213240"/>
            <a:ext cx="385178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多年、多方调查表明，翻转课堂对各类学生的学习均有益处</a:t>
            </a:r>
            <a:endParaRPr lang="zh-CN" altLang="en-US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26257" y="5588327"/>
            <a:ext cx="385178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让老师摆脱机械的授课，腾出时间对不同的学生进行个辅</a:t>
            </a:r>
            <a:endParaRPr lang="zh-CN" altLang="en-US" sz="2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文本框 18"/>
          <p:cNvSpPr txBox="1"/>
          <p:nvPr/>
        </p:nvSpPr>
        <p:spPr>
          <a:xfrm>
            <a:off x="5486944" y="1202217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endParaRPr lang="zh-CN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文本框 20"/>
          <p:cNvSpPr txBox="1"/>
          <p:nvPr/>
        </p:nvSpPr>
        <p:spPr>
          <a:xfrm>
            <a:off x="4325105" y="4218877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</a:t>
            </a:r>
            <a:endParaRPr lang="zh-CN" altLang="en-US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文本框 22"/>
          <p:cNvSpPr txBox="1"/>
          <p:nvPr/>
        </p:nvSpPr>
        <p:spPr>
          <a:xfrm>
            <a:off x="7746567" y="499679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⑤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文本框 24"/>
          <p:cNvSpPr txBox="1"/>
          <p:nvPr/>
        </p:nvSpPr>
        <p:spPr>
          <a:xfrm>
            <a:off x="7640713" y="2616646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endParaRPr lang="zh-CN" altLang="en-US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文本框 26"/>
          <p:cNvSpPr txBox="1"/>
          <p:nvPr/>
        </p:nvSpPr>
        <p:spPr>
          <a:xfrm>
            <a:off x="3973085" y="2841135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endParaRPr lang="zh-CN" altLang="en-US" sz="4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7488" y="2560728"/>
            <a:ext cx="1784921" cy="2225117"/>
            <a:chOff x="5391150" y="2554288"/>
            <a:chExt cx="1409700" cy="1757363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5391150" y="2554288"/>
              <a:ext cx="1409700" cy="881063"/>
            </a:xfrm>
            <a:custGeom>
              <a:avLst/>
              <a:gdLst>
                <a:gd name="T0" fmla="*/ 0 w 888"/>
                <a:gd name="T1" fmla="*/ 0 h 555"/>
                <a:gd name="T2" fmla="*/ 245 w 888"/>
                <a:gd name="T3" fmla="*/ 555 h 555"/>
                <a:gd name="T4" fmla="*/ 888 w 888"/>
                <a:gd name="T5" fmla="*/ 555 h 555"/>
                <a:gd name="T6" fmla="*/ 336 w 888"/>
                <a:gd name="T7" fmla="*/ 0 h 555"/>
                <a:gd name="T8" fmla="*/ 0 w 888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5">
                  <a:moveTo>
                    <a:pt x="0" y="0"/>
                  </a:moveTo>
                  <a:lnTo>
                    <a:pt x="245" y="555"/>
                  </a:lnTo>
                  <a:lnTo>
                    <a:pt x="888" y="555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391150" y="3435351"/>
              <a:ext cx="1409700" cy="876300"/>
            </a:xfrm>
            <a:custGeom>
              <a:avLst/>
              <a:gdLst>
                <a:gd name="T0" fmla="*/ 0 w 888"/>
                <a:gd name="T1" fmla="*/ 552 h 552"/>
                <a:gd name="T2" fmla="*/ 245 w 888"/>
                <a:gd name="T3" fmla="*/ 0 h 552"/>
                <a:gd name="T4" fmla="*/ 888 w 888"/>
                <a:gd name="T5" fmla="*/ 0 h 552"/>
                <a:gd name="T6" fmla="*/ 336 w 888"/>
                <a:gd name="T7" fmla="*/ 552 h 552"/>
                <a:gd name="T8" fmla="*/ 0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0" y="552"/>
                  </a:moveTo>
                  <a:lnTo>
                    <a:pt x="245" y="0"/>
                  </a:lnTo>
                  <a:lnTo>
                    <a:pt x="888" y="0"/>
                  </a:lnTo>
                  <a:lnTo>
                    <a:pt x="336" y="552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11203" y="1781836"/>
            <a:ext cx="2219092" cy="1790948"/>
            <a:chOff x="4974723" y="1863724"/>
            <a:chExt cx="2219092" cy="179094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"/>
            <p:cNvSpPr/>
            <p:nvPr/>
          </p:nvSpPr>
          <p:spPr bwMode="auto">
            <a:xfrm>
              <a:off x="6084269" y="1863724"/>
              <a:ext cx="1109546" cy="1790948"/>
            </a:xfrm>
            <a:custGeom>
              <a:avLst/>
              <a:gdLst>
                <a:gd name="T0" fmla="*/ 552 w 552"/>
                <a:gd name="T1" fmla="*/ 0 h 891"/>
                <a:gd name="T2" fmla="*/ 0 w 552"/>
                <a:gd name="T3" fmla="*/ 248 h 891"/>
                <a:gd name="T4" fmla="*/ 0 w 552"/>
                <a:gd name="T5" fmla="*/ 891 h 891"/>
                <a:gd name="T6" fmla="*/ 552 w 552"/>
                <a:gd name="T7" fmla="*/ 339 h 891"/>
                <a:gd name="T8" fmla="*/ 552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552" y="0"/>
                  </a:moveTo>
                  <a:lnTo>
                    <a:pt x="0" y="248"/>
                  </a:lnTo>
                  <a:lnTo>
                    <a:pt x="0" y="891"/>
                  </a:lnTo>
                  <a:lnTo>
                    <a:pt x="552" y="33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974723" y="1863724"/>
              <a:ext cx="1109546" cy="1790948"/>
            </a:xfrm>
            <a:custGeom>
              <a:avLst/>
              <a:gdLst>
                <a:gd name="T0" fmla="*/ 0 w 552"/>
                <a:gd name="T1" fmla="*/ 0 h 891"/>
                <a:gd name="T2" fmla="*/ 552 w 552"/>
                <a:gd name="T3" fmla="*/ 248 h 891"/>
                <a:gd name="T4" fmla="*/ 552 w 552"/>
                <a:gd name="T5" fmla="*/ 891 h 891"/>
                <a:gd name="T6" fmla="*/ 0 w 552"/>
                <a:gd name="T7" fmla="*/ 339 h 891"/>
                <a:gd name="T8" fmla="*/ 0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0" y="0"/>
                  </a:moveTo>
                  <a:lnTo>
                    <a:pt x="552" y="248"/>
                  </a:lnTo>
                  <a:lnTo>
                    <a:pt x="552" y="891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12554" y="2559723"/>
            <a:ext cx="1784921" cy="2223106"/>
            <a:chOff x="6176073" y="2641611"/>
            <a:chExt cx="1784921" cy="2223106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15"/>
            <p:cNvSpPr/>
            <p:nvPr/>
          </p:nvSpPr>
          <p:spPr bwMode="auto">
            <a:xfrm>
              <a:off x="6176073" y="3755174"/>
              <a:ext cx="1784921" cy="1109543"/>
            </a:xfrm>
            <a:custGeom>
              <a:avLst/>
              <a:gdLst>
                <a:gd name="T0" fmla="*/ 888 w 888"/>
                <a:gd name="T1" fmla="*/ 552 h 552"/>
                <a:gd name="T2" fmla="*/ 643 w 888"/>
                <a:gd name="T3" fmla="*/ 0 h 552"/>
                <a:gd name="T4" fmla="*/ 0 w 888"/>
                <a:gd name="T5" fmla="*/ 0 h 552"/>
                <a:gd name="T6" fmla="*/ 552 w 888"/>
                <a:gd name="T7" fmla="*/ 552 h 552"/>
                <a:gd name="T8" fmla="*/ 888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888" y="552"/>
                  </a:moveTo>
                  <a:lnTo>
                    <a:pt x="643" y="0"/>
                  </a:lnTo>
                  <a:lnTo>
                    <a:pt x="0" y="0"/>
                  </a:lnTo>
                  <a:lnTo>
                    <a:pt x="552" y="552"/>
                  </a:lnTo>
                  <a:lnTo>
                    <a:pt x="888" y="5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176073" y="2641611"/>
              <a:ext cx="1784921" cy="1113563"/>
            </a:xfrm>
            <a:custGeom>
              <a:avLst/>
              <a:gdLst>
                <a:gd name="T0" fmla="*/ 888 w 888"/>
                <a:gd name="T1" fmla="*/ 0 h 554"/>
                <a:gd name="T2" fmla="*/ 643 w 888"/>
                <a:gd name="T3" fmla="*/ 554 h 554"/>
                <a:gd name="T4" fmla="*/ 0 w 888"/>
                <a:gd name="T5" fmla="*/ 554 h 554"/>
                <a:gd name="T6" fmla="*/ 552 w 888"/>
                <a:gd name="T7" fmla="*/ 0 h 554"/>
                <a:gd name="T8" fmla="*/ 888 w 888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4">
                  <a:moveTo>
                    <a:pt x="888" y="0"/>
                  </a:moveTo>
                  <a:lnTo>
                    <a:pt x="643" y="554"/>
                  </a:lnTo>
                  <a:lnTo>
                    <a:pt x="0" y="554"/>
                  </a:lnTo>
                  <a:lnTo>
                    <a:pt x="552" y="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23940" y="3772898"/>
            <a:ext cx="2217080" cy="1788938"/>
            <a:chOff x="4987460" y="3854786"/>
            <a:chExt cx="2217080" cy="178893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20"/>
            <p:cNvSpPr/>
            <p:nvPr/>
          </p:nvSpPr>
          <p:spPr bwMode="auto">
            <a:xfrm>
              <a:off x="4987460" y="3854786"/>
              <a:ext cx="1109546" cy="1788938"/>
            </a:xfrm>
            <a:custGeom>
              <a:avLst/>
              <a:gdLst>
                <a:gd name="T0" fmla="*/ 0 w 552"/>
                <a:gd name="T1" fmla="*/ 890 h 890"/>
                <a:gd name="T2" fmla="*/ 552 w 552"/>
                <a:gd name="T3" fmla="*/ 643 h 890"/>
                <a:gd name="T4" fmla="*/ 552 w 552"/>
                <a:gd name="T5" fmla="*/ 0 h 890"/>
                <a:gd name="T6" fmla="*/ 0 w 552"/>
                <a:gd name="T7" fmla="*/ 555 h 890"/>
                <a:gd name="T8" fmla="*/ 0 w 552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0">
                  <a:moveTo>
                    <a:pt x="0" y="890"/>
                  </a:moveTo>
                  <a:lnTo>
                    <a:pt x="552" y="643"/>
                  </a:lnTo>
                  <a:lnTo>
                    <a:pt x="552" y="0"/>
                  </a:lnTo>
                  <a:lnTo>
                    <a:pt x="0" y="55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097005" y="3854786"/>
              <a:ext cx="1107535" cy="1788938"/>
            </a:xfrm>
            <a:custGeom>
              <a:avLst/>
              <a:gdLst>
                <a:gd name="T0" fmla="*/ 551 w 551"/>
                <a:gd name="T1" fmla="*/ 890 h 890"/>
                <a:gd name="T2" fmla="*/ 0 w 551"/>
                <a:gd name="T3" fmla="*/ 643 h 890"/>
                <a:gd name="T4" fmla="*/ 0 w 551"/>
                <a:gd name="T5" fmla="*/ 0 h 890"/>
                <a:gd name="T6" fmla="*/ 551 w 551"/>
                <a:gd name="T7" fmla="*/ 555 h 890"/>
                <a:gd name="T8" fmla="*/ 551 w 551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890">
                  <a:moveTo>
                    <a:pt x="551" y="890"/>
                  </a:moveTo>
                  <a:lnTo>
                    <a:pt x="0" y="643"/>
                  </a:lnTo>
                  <a:lnTo>
                    <a:pt x="0" y="0"/>
                  </a:lnTo>
                  <a:lnTo>
                    <a:pt x="551" y="555"/>
                  </a:lnTo>
                  <a:lnTo>
                    <a:pt x="551" y="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Freeform 27"/>
          <p:cNvSpPr>
            <a:spLocks noChangeAspect="1" noEditPoints="1"/>
          </p:cNvSpPr>
          <p:nvPr/>
        </p:nvSpPr>
        <p:spPr bwMode="auto">
          <a:xfrm>
            <a:off x="5111204" y="3454382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13"/>
          <p:cNvSpPr>
            <a:spLocks noChangeAspect="1" noEditPoints="1"/>
          </p:cNvSpPr>
          <p:nvPr/>
        </p:nvSpPr>
        <p:spPr bwMode="auto">
          <a:xfrm>
            <a:off x="5967202" y="4358596"/>
            <a:ext cx="558311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9"/>
          <p:cNvSpPr>
            <a:spLocks noChangeAspect="1" noEditPoints="1"/>
          </p:cNvSpPr>
          <p:nvPr/>
        </p:nvSpPr>
        <p:spPr bwMode="auto">
          <a:xfrm>
            <a:off x="6601983" y="3464171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>
            <a:spLocks noChangeAspect="1" noEditPoints="1"/>
          </p:cNvSpPr>
          <p:nvPr/>
        </p:nvSpPr>
        <p:spPr bwMode="auto">
          <a:xfrm>
            <a:off x="5965621" y="2531760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32441" y="1209594"/>
            <a:ext cx="269817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向校本教研要质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29506" y="15713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EE007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1</a:t>
            </a:r>
            <a:endParaRPr lang="zh-CN" altLang="en-US" sz="4000" dirty="0">
              <a:solidFill>
                <a:srgbClr val="EE007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71711" y="563939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让课改教学有智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29506" y="507939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A3D8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</a:t>
            </a:r>
            <a:endParaRPr lang="zh-CN" altLang="en-US" sz="4000" dirty="0">
              <a:solidFill>
                <a:srgbClr val="A3D8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20479" y="3511021"/>
            <a:ext cx="16209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扬优弃弊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89862" y="33524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B9E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4</a:t>
            </a:r>
            <a:endParaRPr lang="zh-CN" altLang="en-US" sz="4000" dirty="0">
              <a:solidFill>
                <a:srgbClr val="FB9E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590860" y="3524669"/>
            <a:ext cx="16209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纳新吐故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146665" y="33524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9AB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3</a:t>
            </a:r>
            <a:endParaRPr lang="zh-CN" altLang="en-US" sz="4000" dirty="0">
              <a:solidFill>
                <a:srgbClr val="29AB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7824166" y="5198475"/>
            <a:ext cx="2266215" cy="1196537"/>
          </a:xfrm>
          <a:prstGeom prst="parallelogram">
            <a:avLst>
              <a:gd name="adj" fmla="val 54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7365266" y="5198475"/>
            <a:ext cx="1108159" cy="1196537"/>
          </a:xfrm>
          <a:prstGeom prst="parallelogram">
            <a:avLst>
              <a:gd name="adj" fmla="val 544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9604379" y="4703002"/>
            <a:ext cx="972000" cy="97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18373457" lon="17035655" rev="4800000"/>
            </a:camera>
            <a:lightRig rig="threePt" dir="t">
              <a:rot lat="0" lon="0" rev="13800000"/>
            </a:lightRig>
          </a:scene3d>
          <a:sp3d>
            <a:bevelT w="488950" h="1219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4941775" y="5188359"/>
            <a:ext cx="2266215" cy="1196537"/>
          </a:xfrm>
          <a:prstGeom prst="parallelogram">
            <a:avLst>
              <a:gd name="adj" fmla="val 54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4490443" y="5198475"/>
            <a:ext cx="1108159" cy="1196537"/>
          </a:xfrm>
          <a:prstGeom prst="parallelogram">
            <a:avLst>
              <a:gd name="adj" fmla="val 544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729557" y="4703002"/>
            <a:ext cx="972000" cy="972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18373457" lon="17035655" rev="4800000"/>
            </a:camera>
            <a:lightRig rig="threePt" dir="t">
              <a:rot lat="0" lon="0" rev="13800000"/>
            </a:lightRig>
          </a:scene3d>
          <a:sp3d>
            <a:bevelT w="488950" h="1219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2074522" y="5198475"/>
            <a:ext cx="2266215" cy="1196537"/>
          </a:xfrm>
          <a:prstGeom prst="parallelogram">
            <a:avLst>
              <a:gd name="adj" fmla="val 54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854735" y="4689354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18373457" lon="17035655" rev="4800000"/>
            </a:camera>
            <a:lightRig rig="threePt" dir="t">
              <a:rot lat="0" lon="0" rev="13800000"/>
            </a:lightRig>
          </a:scene3d>
          <a:sp3d>
            <a:bevelT w="488950" h="1219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615622" y="5198475"/>
            <a:ext cx="1108159" cy="1196537"/>
          </a:xfrm>
          <a:prstGeom prst="parallelogram">
            <a:avLst>
              <a:gd name="adj" fmla="val 544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27"/>
          <p:cNvSpPr>
            <a:spLocks noChangeAspect="1" noEditPoints="1"/>
          </p:cNvSpPr>
          <p:nvPr/>
        </p:nvSpPr>
        <p:spPr bwMode="auto">
          <a:xfrm>
            <a:off x="9237844" y="5474985"/>
            <a:ext cx="391249" cy="396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accent6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>
            <a:spLocks noChangeAspect="1" noEditPoints="1"/>
          </p:cNvSpPr>
          <p:nvPr/>
        </p:nvSpPr>
        <p:spPr bwMode="auto">
          <a:xfrm>
            <a:off x="3171986" y="5451928"/>
            <a:ext cx="682751" cy="396000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accent5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9"/>
          <p:cNvSpPr>
            <a:spLocks noChangeAspect="1" noEditPoints="1"/>
          </p:cNvSpPr>
          <p:nvPr/>
        </p:nvSpPr>
        <p:spPr bwMode="auto">
          <a:xfrm>
            <a:off x="6215694" y="5429130"/>
            <a:ext cx="441159" cy="396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430343" y="581520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学习与构建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82729" y="581520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建设与调控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18761" y="581520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融合与发展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椭圆 40"/>
          <p:cNvSpPr/>
          <p:nvPr/>
        </p:nvSpPr>
        <p:spPr>
          <a:xfrm rot="5625943">
            <a:off x="3757901" y="5826877"/>
            <a:ext cx="1080000" cy="36000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5625943">
            <a:off x="6627133" y="5826877"/>
            <a:ext cx="1080000" cy="36000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5625943">
            <a:off x="9504609" y="5826877"/>
            <a:ext cx="1080000" cy="36000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平行四边形 43"/>
          <p:cNvSpPr/>
          <p:nvPr/>
        </p:nvSpPr>
        <p:spPr>
          <a:xfrm rot="3186707" flipH="1">
            <a:off x="6917472" y="5473972"/>
            <a:ext cx="282590" cy="1181255"/>
          </a:xfrm>
          <a:custGeom>
            <a:avLst/>
            <a:gdLst>
              <a:gd name="connsiteX0" fmla="*/ 0 w 268777"/>
              <a:gd name="connsiteY0" fmla="*/ 991981 h 991981"/>
              <a:gd name="connsiteX1" fmla="*/ 67194 w 268777"/>
              <a:gd name="connsiteY1" fmla="*/ 0 h 991981"/>
              <a:gd name="connsiteX2" fmla="*/ 268777 w 268777"/>
              <a:gd name="connsiteY2" fmla="*/ 0 h 991981"/>
              <a:gd name="connsiteX3" fmla="*/ 201583 w 268777"/>
              <a:gd name="connsiteY3" fmla="*/ 991981 h 991981"/>
              <a:gd name="connsiteX4" fmla="*/ 0 w 268777"/>
              <a:gd name="connsiteY4" fmla="*/ 991981 h 991981"/>
              <a:gd name="connsiteX0-1" fmla="*/ 0 w 276216"/>
              <a:gd name="connsiteY0-2" fmla="*/ 1004212 h 1004212"/>
              <a:gd name="connsiteX1-3" fmla="*/ 67194 w 276216"/>
              <a:gd name="connsiteY1-4" fmla="*/ 12231 h 1004212"/>
              <a:gd name="connsiteX2-5" fmla="*/ 276216 w 276216"/>
              <a:gd name="connsiteY2-6" fmla="*/ 0 h 1004212"/>
              <a:gd name="connsiteX3-7" fmla="*/ 201583 w 276216"/>
              <a:gd name="connsiteY3-8" fmla="*/ 1004212 h 1004212"/>
              <a:gd name="connsiteX4-9" fmla="*/ 0 w 276216"/>
              <a:gd name="connsiteY4-10" fmla="*/ 1004212 h 1004212"/>
              <a:gd name="connsiteX0-11" fmla="*/ 0 w 276216"/>
              <a:gd name="connsiteY0-12" fmla="*/ 1004212 h 1004212"/>
              <a:gd name="connsiteX1-13" fmla="*/ 65603 w 276216"/>
              <a:gd name="connsiteY1-14" fmla="*/ 23396 h 1004212"/>
              <a:gd name="connsiteX2-15" fmla="*/ 276216 w 276216"/>
              <a:gd name="connsiteY2-16" fmla="*/ 0 h 1004212"/>
              <a:gd name="connsiteX3-17" fmla="*/ 201583 w 276216"/>
              <a:gd name="connsiteY3-18" fmla="*/ 1004212 h 1004212"/>
              <a:gd name="connsiteX4-19" fmla="*/ 0 w 276216"/>
              <a:gd name="connsiteY4-20" fmla="*/ 1004212 h 1004212"/>
              <a:gd name="connsiteX0-21" fmla="*/ 0 w 282590"/>
              <a:gd name="connsiteY0-22" fmla="*/ 1022288 h 1022288"/>
              <a:gd name="connsiteX1-23" fmla="*/ 71977 w 282590"/>
              <a:gd name="connsiteY1-24" fmla="*/ 23396 h 1022288"/>
              <a:gd name="connsiteX2-25" fmla="*/ 282590 w 282590"/>
              <a:gd name="connsiteY2-26" fmla="*/ 0 h 1022288"/>
              <a:gd name="connsiteX3-27" fmla="*/ 207957 w 282590"/>
              <a:gd name="connsiteY3-28" fmla="*/ 1004212 h 1022288"/>
              <a:gd name="connsiteX4-29" fmla="*/ 0 w 282590"/>
              <a:gd name="connsiteY4-30" fmla="*/ 1022288 h 1022288"/>
              <a:gd name="connsiteX0-31" fmla="*/ 0 w 282590"/>
              <a:gd name="connsiteY0-32" fmla="*/ 1022288 h 1199855"/>
              <a:gd name="connsiteX1-33" fmla="*/ 71977 w 282590"/>
              <a:gd name="connsiteY1-34" fmla="*/ 23396 h 1199855"/>
              <a:gd name="connsiteX2-35" fmla="*/ 282590 w 282590"/>
              <a:gd name="connsiteY2-36" fmla="*/ 0 h 1199855"/>
              <a:gd name="connsiteX3-37" fmla="*/ 195260 w 282590"/>
              <a:gd name="connsiteY3-38" fmla="*/ 1199855 h 1199855"/>
              <a:gd name="connsiteX4-39" fmla="*/ 0 w 282590"/>
              <a:gd name="connsiteY4-40" fmla="*/ 1022288 h 1199855"/>
              <a:gd name="connsiteX0-41" fmla="*/ 0 w 282590"/>
              <a:gd name="connsiteY0-42" fmla="*/ 1022288 h 1187102"/>
              <a:gd name="connsiteX1-43" fmla="*/ 71977 w 282590"/>
              <a:gd name="connsiteY1-44" fmla="*/ 23396 h 1187102"/>
              <a:gd name="connsiteX2-45" fmla="*/ 282590 w 282590"/>
              <a:gd name="connsiteY2-46" fmla="*/ 0 h 1187102"/>
              <a:gd name="connsiteX3-47" fmla="*/ 172395 w 282590"/>
              <a:gd name="connsiteY3-48" fmla="*/ 1187102 h 1187102"/>
              <a:gd name="connsiteX4-49" fmla="*/ 0 w 282590"/>
              <a:gd name="connsiteY4-50" fmla="*/ 1022288 h 1187102"/>
              <a:gd name="connsiteX0-51" fmla="*/ 0 w 282590"/>
              <a:gd name="connsiteY0-52" fmla="*/ 1022288 h 1181254"/>
              <a:gd name="connsiteX1-53" fmla="*/ 71977 w 282590"/>
              <a:gd name="connsiteY1-54" fmla="*/ 23396 h 1181254"/>
              <a:gd name="connsiteX2-55" fmla="*/ 282590 w 282590"/>
              <a:gd name="connsiteY2-56" fmla="*/ 0 h 1181254"/>
              <a:gd name="connsiteX3-57" fmla="*/ 171329 w 282590"/>
              <a:gd name="connsiteY3-58" fmla="*/ 1181254 h 1181254"/>
              <a:gd name="connsiteX4-59" fmla="*/ 0 w 282590"/>
              <a:gd name="connsiteY4-60" fmla="*/ 1022288 h 1181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590" h="1181254">
                <a:moveTo>
                  <a:pt x="0" y="1022288"/>
                </a:moveTo>
                <a:lnTo>
                  <a:pt x="71977" y="23396"/>
                </a:lnTo>
                <a:lnTo>
                  <a:pt x="282590" y="0"/>
                </a:lnTo>
                <a:lnTo>
                  <a:pt x="171329" y="1181254"/>
                </a:lnTo>
                <a:lnTo>
                  <a:pt x="0" y="1022288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平行四边形 43"/>
          <p:cNvSpPr/>
          <p:nvPr/>
        </p:nvSpPr>
        <p:spPr>
          <a:xfrm rot="3186707" flipH="1">
            <a:off x="4049168" y="5473972"/>
            <a:ext cx="282590" cy="1181255"/>
          </a:xfrm>
          <a:custGeom>
            <a:avLst/>
            <a:gdLst>
              <a:gd name="connsiteX0" fmla="*/ 0 w 268777"/>
              <a:gd name="connsiteY0" fmla="*/ 991981 h 991981"/>
              <a:gd name="connsiteX1" fmla="*/ 67194 w 268777"/>
              <a:gd name="connsiteY1" fmla="*/ 0 h 991981"/>
              <a:gd name="connsiteX2" fmla="*/ 268777 w 268777"/>
              <a:gd name="connsiteY2" fmla="*/ 0 h 991981"/>
              <a:gd name="connsiteX3" fmla="*/ 201583 w 268777"/>
              <a:gd name="connsiteY3" fmla="*/ 991981 h 991981"/>
              <a:gd name="connsiteX4" fmla="*/ 0 w 268777"/>
              <a:gd name="connsiteY4" fmla="*/ 991981 h 991981"/>
              <a:gd name="connsiteX0-1" fmla="*/ 0 w 276216"/>
              <a:gd name="connsiteY0-2" fmla="*/ 1004212 h 1004212"/>
              <a:gd name="connsiteX1-3" fmla="*/ 67194 w 276216"/>
              <a:gd name="connsiteY1-4" fmla="*/ 12231 h 1004212"/>
              <a:gd name="connsiteX2-5" fmla="*/ 276216 w 276216"/>
              <a:gd name="connsiteY2-6" fmla="*/ 0 h 1004212"/>
              <a:gd name="connsiteX3-7" fmla="*/ 201583 w 276216"/>
              <a:gd name="connsiteY3-8" fmla="*/ 1004212 h 1004212"/>
              <a:gd name="connsiteX4-9" fmla="*/ 0 w 276216"/>
              <a:gd name="connsiteY4-10" fmla="*/ 1004212 h 1004212"/>
              <a:gd name="connsiteX0-11" fmla="*/ 0 w 276216"/>
              <a:gd name="connsiteY0-12" fmla="*/ 1004212 h 1004212"/>
              <a:gd name="connsiteX1-13" fmla="*/ 65603 w 276216"/>
              <a:gd name="connsiteY1-14" fmla="*/ 23396 h 1004212"/>
              <a:gd name="connsiteX2-15" fmla="*/ 276216 w 276216"/>
              <a:gd name="connsiteY2-16" fmla="*/ 0 h 1004212"/>
              <a:gd name="connsiteX3-17" fmla="*/ 201583 w 276216"/>
              <a:gd name="connsiteY3-18" fmla="*/ 1004212 h 1004212"/>
              <a:gd name="connsiteX4-19" fmla="*/ 0 w 276216"/>
              <a:gd name="connsiteY4-20" fmla="*/ 1004212 h 1004212"/>
              <a:gd name="connsiteX0-21" fmla="*/ 0 w 282590"/>
              <a:gd name="connsiteY0-22" fmla="*/ 1022288 h 1022288"/>
              <a:gd name="connsiteX1-23" fmla="*/ 71977 w 282590"/>
              <a:gd name="connsiteY1-24" fmla="*/ 23396 h 1022288"/>
              <a:gd name="connsiteX2-25" fmla="*/ 282590 w 282590"/>
              <a:gd name="connsiteY2-26" fmla="*/ 0 h 1022288"/>
              <a:gd name="connsiteX3-27" fmla="*/ 207957 w 282590"/>
              <a:gd name="connsiteY3-28" fmla="*/ 1004212 h 1022288"/>
              <a:gd name="connsiteX4-29" fmla="*/ 0 w 282590"/>
              <a:gd name="connsiteY4-30" fmla="*/ 1022288 h 1022288"/>
              <a:gd name="connsiteX0-31" fmla="*/ 0 w 282590"/>
              <a:gd name="connsiteY0-32" fmla="*/ 1022288 h 1199855"/>
              <a:gd name="connsiteX1-33" fmla="*/ 71977 w 282590"/>
              <a:gd name="connsiteY1-34" fmla="*/ 23396 h 1199855"/>
              <a:gd name="connsiteX2-35" fmla="*/ 282590 w 282590"/>
              <a:gd name="connsiteY2-36" fmla="*/ 0 h 1199855"/>
              <a:gd name="connsiteX3-37" fmla="*/ 195260 w 282590"/>
              <a:gd name="connsiteY3-38" fmla="*/ 1199855 h 1199855"/>
              <a:gd name="connsiteX4-39" fmla="*/ 0 w 282590"/>
              <a:gd name="connsiteY4-40" fmla="*/ 1022288 h 1199855"/>
              <a:gd name="connsiteX0-41" fmla="*/ 0 w 282590"/>
              <a:gd name="connsiteY0-42" fmla="*/ 1022288 h 1187102"/>
              <a:gd name="connsiteX1-43" fmla="*/ 71977 w 282590"/>
              <a:gd name="connsiteY1-44" fmla="*/ 23396 h 1187102"/>
              <a:gd name="connsiteX2-45" fmla="*/ 282590 w 282590"/>
              <a:gd name="connsiteY2-46" fmla="*/ 0 h 1187102"/>
              <a:gd name="connsiteX3-47" fmla="*/ 172395 w 282590"/>
              <a:gd name="connsiteY3-48" fmla="*/ 1187102 h 1187102"/>
              <a:gd name="connsiteX4-49" fmla="*/ 0 w 282590"/>
              <a:gd name="connsiteY4-50" fmla="*/ 1022288 h 1187102"/>
              <a:gd name="connsiteX0-51" fmla="*/ 0 w 282590"/>
              <a:gd name="connsiteY0-52" fmla="*/ 1022288 h 1181254"/>
              <a:gd name="connsiteX1-53" fmla="*/ 71977 w 282590"/>
              <a:gd name="connsiteY1-54" fmla="*/ 23396 h 1181254"/>
              <a:gd name="connsiteX2-55" fmla="*/ 282590 w 282590"/>
              <a:gd name="connsiteY2-56" fmla="*/ 0 h 1181254"/>
              <a:gd name="connsiteX3-57" fmla="*/ 171329 w 282590"/>
              <a:gd name="connsiteY3-58" fmla="*/ 1181254 h 1181254"/>
              <a:gd name="connsiteX4-59" fmla="*/ 0 w 282590"/>
              <a:gd name="connsiteY4-60" fmla="*/ 1022288 h 1181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590" h="1181254">
                <a:moveTo>
                  <a:pt x="0" y="1022288"/>
                </a:moveTo>
                <a:lnTo>
                  <a:pt x="71977" y="23396"/>
                </a:lnTo>
                <a:lnTo>
                  <a:pt x="282590" y="0"/>
                </a:lnTo>
                <a:lnTo>
                  <a:pt x="171329" y="1181254"/>
                </a:lnTo>
                <a:lnTo>
                  <a:pt x="0" y="1022288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平行四边形 43"/>
          <p:cNvSpPr/>
          <p:nvPr/>
        </p:nvSpPr>
        <p:spPr>
          <a:xfrm rot="3186707" flipH="1">
            <a:off x="9791870" y="5473973"/>
            <a:ext cx="282590" cy="1181255"/>
          </a:xfrm>
          <a:custGeom>
            <a:avLst/>
            <a:gdLst>
              <a:gd name="connsiteX0" fmla="*/ 0 w 268777"/>
              <a:gd name="connsiteY0" fmla="*/ 991981 h 991981"/>
              <a:gd name="connsiteX1" fmla="*/ 67194 w 268777"/>
              <a:gd name="connsiteY1" fmla="*/ 0 h 991981"/>
              <a:gd name="connsiteX2" fmla="*/ 268777 w 268777"/>
              <a:gd name="connsiteY2" fmla="*/ 0 h 991981"/>
              <a:gd name="connsiteX3" fmla="*/ 201583 w 268777"/>
              <a:gd name="connsiteY3" fmla="*/ 991981 h 991981"/>
              <a:gd name="connsiteX4" fmla="*/ 0 w 268777"/>
              <a:gd name="connsiteY4" fmla="*/ 991981 h 991981"/>
              <a:gd name="connsiteX0-1" fmla="*/ 0 w 276216"/>
              <a:gd name="connsiteY0-2" fmla="*/ 1004212 h 1004212"/>
              <a:gd name="connsiteX1-3" fmla="*/ 67194 w 276216"/>
              <a:gd name="connsiteY1-4" fmla="*/ 12231 h 1004212"/>
              <a:gd name="connsiteX2-5" fmla="*/ 276216 w 276216"/>
              <a:gd name="connsiteY2-6" fmla="*/ 0 h 1004212"/>
              <a:gd name="connsiteX3-7" fmla="*/ 201583 w 276216"/>
              <a:gd name="connsiteY3-8" fmla="*/ 1004212 h 1004212"/>
              <a:gd name="connsiteX4-9" fmla="*/ 0 w 276216"/>
              <a:gd name="connsiteY4-10" fmla="*/ 1004212 h 1004212"/>
              <a:gd name="connsiteX0-11" fmla="*/ 0 w 276216"/>
              <a:gd name="connsiteY0-12" fmla="*/ 1004212 h 1004212"/>
              <a:gd name="connsiteX1-13" fmla="*/ 65603 w 276216"/>
              <a:gd name="connsiteY1-14" fmla="*/ 23396 h 1004212"/>
              <a:gd name="connsiteX2-15" fmla="*/ 276216 w 276216"/>
              <a:gd name="connsiteY2-16" fmla="*/ 0 h 1004212"/>
              <a:gd name="connsiteX3-17" fmla="*/ 201583 w 276216"/>
              <a:gd name="connsiteY3-18" fmla="*/ 1004212 h 1004212"/>
              <a:gd name="connsiteX4-19" fmla="*/ 0 w 276216"/>
              <a:gd name="connsiteY4-20" fmla="*/ 1004212 h 1004212"/>
              <a:gd name="connsiteX0-21" fmla="*/ 0 w 282590"/>
              <a:gd name="connsiteY0-22" fmla="*/ 1022288 h 1022288"/>
              <a:gd name="connsiteX1-23" fmla="*/ 71977 w 282590"/>
              <a:gd name="connsiteY1-24" fmla="*/ 23396 h 1022288"/>
              <a:gd name="connsiteX2-25" fmla="*/ 282590 w 282590"/>
              <a:gd name="connsiteY2-26" fmla="*/ 0 h 1022288"/>
              <a:gd name="connsiteX3-27" fmla="*/ 207957 w 282590"/>
              <a:gd name="connsiteY3-28" fmla="*/ 1004212 h 1022288"/>
              <a:gd name="connsiteX4-29" fmla="*/ 0 w 282590"/>
              <a:gd name="connsiteY4-30" fmla="*/ 1022288 h 1022288"/>
              <a:gd name="connsiteX0-31" fmla="*/ 0 w 282590"/>
              <a:gd name="connsiteY0-32" fmla="*/ 1022288 h 1199855"/>
              <a:gd name="connsiteX1-33" fmla="*/ 71977 w 282590"/>
              <a:gd name="connsiteY1-34" fmla="*/ 23396 h 1199855"/>
              <a:gd name="connsiteX2-35" fmla="*/ 282590 w 282590"/>
              <a:gd name="connsiteY2-36" fmla="*/ 0 h 1199855"/>
              <a:gd name="connsiteX3-37" fmla="*/ 195260 w 282590"/>
              <a:gd name="connsiteY3-38" fmla="*/ 1199855 h 1199855"/>
              <a:gd name="connsiteX4-39" fmla="*/ 0 w 282590"/>
              <a:gd name="connsiteY4-40" fmla="*/ 1022288 h 1199855"/>
              <a:gd name="connsiteX0-41" fmla="*/ 0 w 282590"/>
              <a:gd name="connsiteY0-42" fmla="*/ 1022288 h 1187102"/>
              <a:gd name="connsiteX1-43" fmla="*/ 71977 w 282590"/>
              <a:gd name="connsiteY1-44" fmla="*/ 23396 h 1187102"/>
              <a:gd name="connsiteX2-45" fmla="*/ 282590 w 282590"/>
              <a:gd name="connsiteY2-46" fmla="*/ 0 h 1187102"/>
              <a:gd name="connsiteX3-47" fmla="*/ 172395 w 282590"/>
              <a:gd name="connsiteY3-48" fmla="*/ 1187102 h 1187102"/>
              <a:gd name="connsiteX4-49" fmla="*/ 0 w 282590"/>
              <a:gd name="connsiteY4-50" fmla="*/ 1022288 h 1187102"/>
              <a:gd name="connsiteX0-51" fmla="*/ 0 w 282590"/>
              <a:gd name="connsiteY0-52" fmla="*/ 1022288 h 1181254"/>
              <a:gd name="connsiteX1-53" fmla="*/ 71977 w 282590"/>
              <a:gd name="connsiteY1-54" fmla="*/ 23396 h 1181254"/>
              <a:gd name="connsiteX2-55" fmla="*/ 282590 w 282590"/>
              <a:gd name="connsiteY2-56" fmla="*/ 0 h 1181254"/>
              <a:gd name="connsiteX3-57" fmla="*/ 171329 w 282590"/>
              <a:gd name="connsiteY3-58" fmla="*/ 1181254 h 1181254"/>
              <a:gd name="connsiteX4-59" fmla="*/ 0 w 282590"/>
              <a:gd name="connsiteY4-60" fmla="*/ 1022288 h 1181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2590" h="1181254">
                <a:moveTo>
                  <a:pt x="0" y="1022288"/>
                </a:moveTo>
                <a:lnTo>
                  <a:pt x="71977" y="23396"/>
                </a:lnTo>
                <a:lnTo>
                  <a:pt x="282590" y="0"/>
                </a:lnTo>
                <a:lnTo>
                  <a:pt x="171329" y="1181254"/>
                </a:lnTo>
                <a:lnTo>
                  <a:pt x="0" y="1022288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858274" y="1210314"/>
            <a:ext cx="1978795" cy="855477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46"/>
          <p:cNvSpPr txBox="1"/>
          <p:nvPr/>
        </p:nvSpPr>
        <p:spPr>
          <a:xfrm>
            <a:off x="849698" y="1437997"/>
            <a:ext cx="19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行动路线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09" y="1090698"/>
            <a:ext cx="7398752" cy="409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4798" y="2588342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7443" y="3919384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2153" y="3919384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69508" y="2588342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6863" y="3919384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flipH="1">
            <a:off x="4114798" y="2588342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6769507" y="2588342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flipH="1">
            <a:off x="8096862" y="3919384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flipH="1">
            <a:off x="5444610" y="3919384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flipH="1">
            <a:off x="2792358" y="3919384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309255" y="2782799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929184" y="2782799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8256539" y="4079061"/>
            <a:ext cx="1008000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947120" y="4079061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5601830" y="4079061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60966" y="5324528"/>
            <a:ext cx="2765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宋体" panose="02010600030101010101" pitchFamily="2" charset="-122"/>
              </a:rPr>
              <a:t>【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平台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建设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】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2000" b="1" dirty="0" smtClean="0">
                <a:latin typeface="宋体" panose="02010600030101010101" pitchFamily="2" charset="-122"/>
              </a:rPr>
              <a:t>满足个性化需求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2000" b="1" dirty="0" smtClean="0">
                <a:latin typeface="宋体" panose="02010600030101010101" pitchFamily="2" charset="-122"/>
              </a:rPr>
              <a:t>源代码级别的平台建设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82766" y="5351824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宋体" panose="02010600030101010101" pitchFamily="2" charset="-122"/>
              </a:rPr>
              <a:t>【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研究报告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】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algn="ctr"/>
            <a:r>
              <a:rPr lang="zh-CN" altLang="en-US" sz="2000" b="1" dirty="0" smtClean="0">
                <a:latin typeface="宋体" panose="02010600030101010101" pitchFamily="2" charset="-122"/>
              </a:rPr>
              <a:t>各子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课题报告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2000" b="1" dirty="0" smtClean="0">
                <a:latin typeface="宋体" panose="02010600030101010101" pitchFamily="2" charset="-122"/>
              </a:rPr>
              <a:t>研究论文集萃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02404" y="529723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宋体" panose="02010600030101010101" pitchFamily="2" charset="-122"/>
              </a:rPr>
              <a:t>【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后续研究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】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zh-CN" sz="2000" b="1" dirty="0" smtClean="0">
                <a:latin typeface="宋体" panose="02010600030101010101" pitchFamily="2" charset="-122"/>
              </a:rPr>
              <a:t>研究</a:t>
            </a:r>
            <a:r>
              <a:rPr lang="zh-CN" altLang="zh-CN" sz="2000" b="1" dirty="0">
                <a:latin typeface="宋体" panose="02010600030101010101" pitchFamily="2" charset="-122"/>
              </a:rPr>
              <a:t>成果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推广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zh-CN" sz="2000" b="1" dirty="0" smtClean="0">
                <a:latin typeface="宋体" panose="02010600030101010101" pitchFamily="2" charset="-122"/>
              </a:rPr>
              <a:t>开发</a:t>
            </a:r>
            <a:r>
              <a:rPr lang="zh-CN" altLang="zh-CN" sz="2000" b="1" dirty="0">
                <a:latin typeface="宋体" panose="02010600030101010101" pitchFamily="2" charset="-122"/>
              </a:rPr>
              <a:t>游戏类习题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网站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01815" y="1482698"/>
            <a:ext cx="2765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宋体" panose="02010600030101010101" pitchFamily="2" charset="-122"/>
              </a:rPr>
              <a:t>【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践行创生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】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r>
              <a:rPr lang="zh-CN" altLang="zh-CN" sz="2000" b="1" dirty="0" smtClean="0">
                <a:latin typeface="宋体" panose="02010600030101010101" pitchFamily="2" charset="-122"/>
              </a:rPr>
              <a:t>各</a:t>
            </a:r>
            <a:r>
              <a:rPr lang="zh-CN" altLang="zh-CN" sz="2000" b="1" dirty="0">
                <a:latin typeface="宋体" panose="02010600030101010101" pitchFamily="2" charset="-122"/>
              </a:rPr>
              <a:t>学科常态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化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翻转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课堂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r>
              <a:rPr lang="zh-CN" altLang="zh-CN" sz="2000" b="1" dirty="0" smtClean="0">
                <a:latin typeface="宋体" panose="02010600030101010101" pitchFamily="2" charset="-122"/>
              </a:rPr>
              <a:t>教学策略</a:t>
            </a:r>
            <a:r>
              <a:rPr lang="zh-CN" altLang="zh-CN" sz="2000" b="1" dirty="0">
                <a:latin typeface="宋体" panose="02010600030101010101" pitchFamily="2" charset="-122"/>
              </a:rPr>
              <a:t>与方法的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研究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82513" y="1497368"/>
            <a:ext cx="2249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宋体" panose="02010600030101010101" pitchFamily="2" charset="-122"/>
              </a:rPr>
              <a:t>【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案例集锦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】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r>
              <a:rPr lang="zh-CN" altLang="zh-CN" sz="2000" b="1" dirty="0" smtClean="0">
                <a:latin typeface="宋体" panose="02010600030101010101" pitchFamily="2" charset="-122"/>
              </a:rPr>
              <a:t>收集</a:t>
            </a:r>
            <a:r>
              <a:rPr lang="zh-CN" altLang="zh-CN" sz="2000" b="1" dirty="0">
                <a:latin typeface="宋体" panose="02010600030101010101" pitchFamily="2" charset="-122"/>
              </a:rPr>
              <a:t>课堂教学</a:t>
            </a:r>
            <a:r>
              <a:rPr lang="zh-CN" altLang="zh-CN" sz="2000" b="1" dirty="0" smtClean="0">
                <a:latin typeface="宋体" panose="02010600030101010101" pitchFamily="2" charset="-122"/>
              </a:rPr>
              <a:t>案例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r>
              <a:rPr lang="zh-CN" altLang="zh-CN" sz="2000" b="1" dirty="0" smtClean="0">
                <a:latin typeface="宋体" panose="02010600030101010101" pitchFamily="2" charset="-122"/>
              </a:rPr>
              <a:t>学科</a:t>
            </a:r>
            <a:r>
              <a:rPr lang="zh-CN" altLang="zh-CN" sz="2000" b="1" dirty="0">
                <a:latin typeface="宋体" panose="02010600030101010101" pitchFamily="2" charset="-122"/>
              </a:rPr>
              <a:t>优质学习资源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590210" y="3086774"/>
            <a:ext cx="446088" cy="400050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7221253" y="3053437"/>
            <a:ext cx="423863" cy="466725"/>
          </a:xfrm>
          <a:custGeom>
            <a:avLst/>
            <a:gdLst>
              <a:gd name="T0" fmla="*/ 88 w 110"/>
              <a:gd name="T1" fmla="*/ 17 h 122"/>
              <a:gd name="T2" fmla="*/ 78 w 110"/>
              <a:gd name="T3" fmla="*/ 31 h 122"/>
              <a:gd name="T4" fmla="*/ 93 w 110"/>
              <a:gd name="T5" fmla="*/ 61 h 122"/>
              <a:gd name="T6" fmla="*/ 57 w 110"/>
              <a:gd name="T7" fmla="*/ 99 h 122"/>
              <a:gd name="T8" fmla="*/ 57 w 110"/>
              <a:gd name="T9" fmla="*/ 93 h 122"/>
              <a:gd name="T10" fmla="*/ 32 w 110"/>
              <a:gd name="T11" fmla="*/ 108 h 122"/>
              <a:gd name="T12" fmla="*/ 57 w 110"/>
              <a:gd name="T13" fmla="*/ 122 h 122"/>
              <a:gd name="T14" fmla="*/ 57 w 110"/>
              <a:gd name="T15" fmla="*/ 116 h 122"/>
              <a:gd name="T16" fmla="*/ 110 w 110"/>
              <a:gd name="T17" fmla="*/ 61 h 122"/>
              <a:gd name="T18" fmla="*/ 88 w 110"/>
              <a:gd name="T19" fmla="*/ 17 h 122"/>
              <a:gd name="T20" fmla="*/ 50 w 110"/>
              <a:gd name="T21" fmla="*/ 0 h 122"/>
              <a:gd name="T22" fmla="*/ 50 w 110"/>
              <a:gd name="T23" fmla="*/ 6 h 122"/>
              <a:gd name="T24" fmla="*/ 0 w 110"/>
              <a:gd name="T25" fmla="*/ 61 h 122"/>
              <a:gd name="T26" fmla="*/ 19 w 110"/>
              <a:gd name="T27" fmla="*/ 103 h 122"/>
              <a:gd name="T28" fmla="*/ 30 w 110"/>
              <a:gd name="T29" fmla="*/ 90 h 122"/>
              <a:gd name="T30" fmla="*/ 17 w 110"/>
              <a:gd name="T31" fmla="*/ 61 h 122"/>
              <a:gd name="T32" fmla="*/ 50 w 110"/>
              <a:gd name="T33" fmla="*/ 23 h 122"/>
              <a:gd name="T34" fmla="*/ 50 w 110"/>
              <a:gd name="T35" fmla="*/ 29 h 122"/>
              <a:gd name="T36" fmla="*/ 75 w 110"/>
              <a:gd name="T37" fmla="*/ 15 h 122"/>
              <a:gd name="T38" fmla="*/ 50 w 110"/>
              <a:gd name="T3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22">
                <a:moveTo>
                  <a:pt x="88" y="17"/>
                </a:moveTo>
                <a:cubicBezTo>
                  <a:pt x="78" y="31"/>
                  <a:pt x="78" y="31"/>
                  <a:pt x="78" y="31"/>
                </a:cubicBezTo>
                <a:cubicBezTo>
                  <a:pt x="88" y="38"/>
                  <a:pt x="93" y="49"/>
                  <a:pt x="93" y="61"/>
                </a:cubicBezTo>
                <a:cubicBezTo>
                  <a:pt x="93" y="81"/>
                  <a:pt x="77" y="98"/>
                  <a:pt x="57" y="99"/>
                </a:cubicBezTo>
                <a:cubicBezTo>
                  <a:pt x="57" y="93"/>
                  <a:pt x="57" y="93"/>
                  <a:pt x="57" y="93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87" y="115"/>
                  <a:pt x="110" y="91"/>
                  <a:pt x="110" y="61"/>
                </a:cubicBezTo>
                <a:cubicBezTo>
                  <a:pt x="110" y="44"/>
                  <a:pt x="102" y="27"/>
                  <a:pt x="88" y="17"/>
                </a:cubicBezTo>
                <a:moveTo>
                  <a:pt x="50" y="0"/>
                </a:moveTo>
                <a:cubicBezTo>
                  <a:pt x="50" y="6"/>
                  <a:pt x="50" y="6"/>
                  <a:pt x="50" y="6"/>
                </a:cubicBezTo>
                <a:cubicBezTo>
                  <a:pt x="22" y="9"/>
                  <a:pt x="0" y="32"/>
                  <a:pt x="0" y="61"/>
                </a:cubicBezTo>
                <a:cubicBezTo>
                  <a:pt x="0" y="77"/>
                  <a:pt x="7" y="92"/>
                  <a:pt x="19" y="103"/>
                </a:cubicBezTo>
                <a:cubicBezTo>
                  <a:pt x="30" y="90"/>
                  <a:pt x="30" y="90"/>
                  <a:pt x="30" y="90"/>
                </a:cubicBezTo>
                <a:cubicBezTo>
                  <a:pt x="22" y="83"/>
                  <a:pt x="17" y="72"/>
                  <a:pt x="17" y="61"/>
                </a:cubicBezTo>
                <a:cubicBezTo>
                  <a:pt x="17" y="42"/>
                  <a:pt x="32" y="26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75" y="15"/>
                  <a:pt x="75" y="15"/>
                  <a:pt x="75" y="15"/>
                </a:cubicBezTo>
                <a:cubicBezTo>
                  <a:pt x="50" y="0"/>
                  <a:pt x="50" y="0"/>
                  <a:pt x="5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7"/>
          <p:cNvSpPr>
            <a:spLocks noChangeAspect="1" noEditPoints="1"/>
          </p:cNvSpPr>
          <p:nvPr/>
        </p:nvSpPr>
        <p:spPr bwMode="auto">
          <a:xfrm>
            <a:off x="3198503" y="4331061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13"/>
          <p:cNvSpPr>
            <a:spLocks noChangeAspect="1" noEditPoints="1"/>
          </p:cNvSpPr>
          <p:nvPr/>
        </p:nvSpPr>
        <p:spPr bwMode="auto">
          <a:xfrm>
            <a:off x="5826675" y="4331061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9"/>
          <p:cNvSpPr>
            <a:spLocks noChangeAspect="1" noEditPoints="1"/>
          </p:cNvSpPr>
          <p:nvPr/>
        </p:nvSpPr>
        <p:spPr bwMode="auto">
          <a:xfrm>
            <a:off x="8342940" y="43408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8099320" y="2616167"/>
            <a:ext cx="511374" cy="1332000"/>
            <a:chOff x="2971800" y="2266951"/>
            <a:chExt cx="250031" cy="65127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8" name="Freeform 5"/>
            <p:cNvSpPr/>
            <p:nvPr/>
          </p:nvSpPr>
          <p:spPr bwMode="auto">
            <a:xfrm>
              <a:off x="3014662" y="2318148"/>
              <a:ext cx="51197" cy="71437"/>
            </a:xfrm>
            <a:custGeom>
              <a:avLst/>
              <a:gdLst>
                <a:gd name="T0" fmla="*/ 1 w 11"/>
                <a:gd name="T1" fmla="*/ 6 h 15"/>
                <a:gd name="T2" fmla="*/ 0 w 11"/>
                <a:gd name="T3" fmla="*/ 7 h 15"/>
                <a:gd name="T4" fmla="*/ 5 w 11"/>
                <a:gd name="T5" fmla="*/ 15 h 15"/>
                <a:gd name="T6" fmla="*/ 10 w 11"/>
                <a:gd name="T7" fmla="*/ 11 h 15"/>
                <a:gd name="T8" fmla="*/ 11 w 11"/>
                <a:gd name="T9" fmla="*/ 8 h 15"/>
                <a:gd name="T10" fmla="*/ 11 w 11"/>
                <a:gd name="T11" fmla="*/ 1 h 15"/>
                <a:gd name="T12" fmla="*/ 1 w 11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1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2"/>
                    <a:pt x="11" y="1"/>
                  </a:cubicBezTo>
                  <a:cubicBezTo>
                    <a:pt x="1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005137" y="2276476"/>
              <a:ext cx="65484" cy="84534"/>
            </a:xfrm>
            <a:custGeom>
              <a:avLst/>
              <a:gdLst>
                <a:gd name="T0" fmla="*/ 0 w 14"/>
                <a:gd name="T1" fmla="*/ 4 h 18"/>
                <a:gd name="T2" fmla="*/ 0 w 14"/>
                <a:gd name="T3" fmla="*/ 8 h 18"/>
                <a:gd name="T4" fmla="*/ 1 w 14"/>
                <a:gd name="T5" fmla="*/ 12 h 18"/>
                <a:gd name="T6" fmla="*/ 4 w 14"/>
                <a:gd name="T7" fmla="*/ 17 h 18"/>
                <a:gd name="T8" fmla="*/ 7 w 14"/>
                <a:gd name="T9" fmla="*/ 18 h 18"/>
                <a:gd name="T10" fmla="*/ 10 w 14"/>
                <a:gd name="T11" fmla="*/ 16 h 18"/>
                <a:gd name="T12" fmla="*/ 13 w 14"/>
                <a:gd name="T13" fmla="*/ 11 h 18"/>
                <a:gd name="T14" fmla="*/ 13 w 14"/>
                <a:gd name="T15" fmla="*/ 11 h 18"/>
                <a:gd name="T16" fmla="*/ 14 w 14"/>
                <a:gd name="T17" fmla="*/ 9 h 18"/>
                <a:gd name="T18" fmla="*/ 13 w 14"/>
                <a:gd name="T19" fmla="*/ 7 h 18"/>
                <a:gd name="T20" fmla="*/ 10 w 14"/>
                <a:gd name="T21" fmla="*/ 1 h 18"/>
                <a:gd name="T22" fmla="*/ 0 w 14"/>
                <a:gd name="T2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8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2"/>
                    <a:pt x="1" y="12"/>
                  </a:cubicBezTo>
                  <a:cubicBezTo>
                    <a:pt x="1" y="12"/>
                    <a:pt x="2" y="15"/>
                    <a:pt x="4" y="17"/>
                  </a:cubicBezTo>
                  <a:cubicBezTo>
                    <a:pt x="4" y="17"/>
                    <a:pt x="5" y="18"/>
                    <a:pt x="7" y="18"/>
                  </a:cubicBezTo>
                  <a:cubicBezTo>
                    <a:pt x="8" y="18"/>
                    <a:pt x="9" y="16"/>
                    <a:pt x="10" y="16"/>
                  </a:cubicBezTo>
                  <a:cubicBezTo>
                    <a:pt x="10" y="16"/>
                    <a:pt x="12" y="14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9"/>
                    <a:pt x="14" y="9"/>
                  </a:cubicBezTo>
                  <a:cubicBezTo>
                    <a:pt x="14" y="8"/>
                    <a:pt x="14" y="7"/>
                    <a:pt x="13" y="7"/>
                  </a:cubicBezTo>
                  <a:cubicBezTo>
                    <a:pt x="13" y="7"/>
                    <a:pt x="13" y="2"/>
                    <a:pt x="10" y="1"/>
                  </a:cubicBezTo>
                  <a:cubicBezTo>
                    <a:pt x="7" y="0"/>
                    <a:pt x="3" y="0"/>
                    <a:pt x="0" y="4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3033712" y="2281239"/>
              <a:ext cx="36909" cy="79772"/>
            </a:xfrm>
            <a:custGeom>
              <a:avLst/>
              <a:gdLst>
                <a:gd name="T0" fmla="*/ 8 w 8"/>
                <a:gd name="T1" fmla="*/ 8 h 17"/>
                <a:gd name="T2" fmla="*/ 7 w 8"/>
                <a:gd name="T3" fmla="*/ 6 h 17"/>
                <a:gd name="T4" fmla="*/ 4 w 8"/>
                <a:gd name="T5" fmla="*/ 0 h 17"/>
                <a:gd name="T6" fmla="*/ 4 w 8"/>
                <a:gd name="T7" fmla="*/ 5 h 17"/>
                <a:gd name="T8" fmla="*/ 6 w 8"/>
                <a:gd name="T9" fmla="*/ 7 h 17"/>
                <a:gd name="T10" fmla="*/ 4 w 8"/>
                <a:gd name="T11" fmla="*/ 11 h 17"/>
                <a:gd name="T12" fmla="*/ 2 w 8"/>
                <a:gd name="T13" fmla="*/ 15 h 17"/>
                <a:gd name="T14" fmla="*/ 0 w 8"/>
                <a:gd name="T15" fmla="*/ 17 h 17"/>
                <a:gd name="T16" fmla="*/ 1 w 8"/>
                <a:gd name="T17" fmla="*/ 17 h 17"/>
                <a:gd name="T18" fmla="*/ 4 w 8"/>
                <a:gd name="T19" fmla="*/ 15 h 17"/>
                <a:gd name="T20" fmla="*/ 7 w 8"/>
                <a:gd name="T21" fmla="*/ 10 h 17"/>
                <a:gd name="T22" fmla="*/ 7 w 8"/>
                <a:gd name="T23" fmla="*/ 10 h 17"/>
                <a:gd name="T24" fmla="*/ 8 w 8"/>
                <a:gd name="T2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8" y="8"/>
                  </a:moveTo>
                  <a:cubicBezTo>
                    <a:pt x="8" y="7"/>
                    <a:pt x="8" y="6"/>
                    <a:pt x="7" y="6"/>
                  </a:cubicBezTo>
                  <a:cubicBezTo>
                    <a:pt x="7" y="6"/>
                    <a:pt x="7" y="1"/>
                    <a:pt x="4" y="0"/>
                  </a:cubicBezTo>
                  <a:cubicBezTo>
                    <a:pt x="4" y="2"/>
                    <a:pt x="4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5" y="9"/>
                    <a:pt x="4" y="11"/>
                    <a:pt x="4" y="11"/>
                  </a:cubicBezTo>
                  <a:cubicBezTo>
                    <a:pt x="4" y="11"/>
                    <a:pt x="3" y="14"/>
                    <a:pt x="2" y="15"/>
                  </a:cubicBezTo>
                  <a:cubicBezTo>
                    <a:pt x="1" y="15"/>
                    <a:pt x="0" y="17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3" y="15"/>
                    <a:pt x="4" y="15"/>
                  </a:cubicBezTo>
                  <a:cubicBezTo>
                    <a:pt x="4" y="15"/>
                    <a:pt x="6" y="13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3000375" y="2266951"/>
              <a:ext cx="70247" cy="46434"/>
            </a:xfrm>
            <a:custGeom>
              <a:avLst/>
              <a:gdLst>
                <a:gd name="T0" fmla="*/ 13 w 15"/>
                <a:gd name="T1" fmla="*/ 10 h 10"/>
                <a:gd name="T2" fmla="*/ 15 w 15"/>
                <a:gd name="T3" fmla="*/ 9 h 10"/>
                <a:gd name="T4" fmla="*/ 15 w 15"/>
                <a:gd name="T5" fmla="*/ 6 h 10"/>
                <a:gd name="T6" fmla="*/ 12 w 15"/>
                <a:gd name="T7" fmla="*/ 2 h 10"/>
                <a:gd name="T8" fmla="*/ 9 w 15"/>
                <a:gd name="T9" fmla="*/ 1 h 10"/>
                <a:gd name="T10" fmla="*/ 7 w 15"/>
                <a:gd name="T11" fmla="*/ 0 h 10"/>
                <a:gd name="T12" fmla="*/ 1 w 15"/>
                <a:gd name="T13" fmla="*/ 5 h 10"/>
                <a:gd name="T14" fmla="*/ 1 w 15"/>
                <a:gd name="T15" fmla="*/ 8 h 10"/>
                <a:gd name="T16" fmla="*/ 2 w 15"/>
                <a:gd name="T17" fmla="*/ 7 h 10"/>
                <a:gd name="T18" fmla="*/ 4 w 15"/>
                <a:gd name="T19" fmla="*/ 5 h 10"/>
                <a:gd name="T20" fmla="*/ 11 w 15"/>
                <a:gd name="T21" fmla="*/ 4 h 10"/>
                <a:gd name="T22" fmla="*/ 12 w 15"/>
                <a:gd name="T23" fmla="*/ 7 h 10"/>
                <a:gd name="T24" fmla="*/ 13 w 15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0">
                  <a:moveTo>
                    <a:pt x="13" y="10"/>
                  </a:moveTo>
                  <a:cubicBezTo>
                    <a:pt x="13" y="10"/>
                    <a:pt x="14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5"/>
                    <a:pt x="10" y="5"/>
                    <a:pt x="11" y="4"/>
                  </a:cubicBezTo>
                  <a:cubicBezTo>
                    <a:pt x="11" y="4"/>
                    <a:pt x="12" y="7"/>
                    <a:pt x="12" y="7"/>
                  </a:cubicBezTo>
                  <a:cubicBezTo>
                    <a:pt x="13" y="7"/>
                    <a:pt x="13" y="10"/>
                    <a:pt x="13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3014662" y="2346723"/>
              <a:ext cx="132159" cy="213122"/>
            </a:xfrm>
            <a:custGeom>
              <a:avLst/>
              <a:gdLst>
                <a:gd name="T0" fmla="*/ 0 w 28"/>
                <a:gd name="T1" fmla="*/ 1 h 45"/>
                <a:gd name="T2" fmla="*/ 7 w 28"/>
                <a:gd name="T3" fmla="*/ 4 h 45"/>
                <a:gd name="T4" fmla="*/ 11 w 28"/>
                <a:gd name="T5" fmla="*/ 0 h 45"/>
                <a:gd name="T6" fmla="*/ 12 w 28"/>
                <a:gd name="T7" fmla="*/ 1 h 45"/>
                <a:gd name="T8" fmla="*/ 19 w 28"/>
                <a:gd name="T9" fmla="*/ 9 h 45"/>
                <a:gd name="T10" fmla="*/ 28 w 28"/>
                <a:gd name="T11" fmla="*/ 37 h 45"/>
                <a:gd name="T12" fmla="*/ 10 w 28"/>
                <a:gd name="T13" fmla="*/ 45 h 45"/>
                <a:gd name="T14" fmla="*/ 4 w 28"/>
                <a:gd name="T15" fmla="*/ 22 h 45"/>
                <a:gd name="T16" fmla="*/ 0 w 28"/>
                <a:gd name="T17" fmla="*/ 5 h 45"/>
                <a:gd name="T18" fmla="*/ 0 w 28"/>
                <a:gd name="T1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5">
                  <a:moveTo>
                    <a:pt x="0" y="1"/>
                  </a:moveTo>
                  <a:cubicBezTo>
                    <a:pt x="0" y="1"/>
                    <a:pt x="6" y="4"/>
                    <a:pt x="7" y="4"/>
                  </a:cubicBezTo>
                  <a:cubicBezTo>
                    <a:pt x="7" y="4"/>
                    <a:pt x="10" y="1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3038475" y="2361011"/>
              <a:ext cx="108347" cy="170259"/>
            </a:xfrm>
            <a:custGeom>
              <a:avLst/>
              <a:gdLst>
                <a:gd name="T0" fmla="*/ 3 w 23"/>
                <a:gd name="T1" fmla="*/ 3 h 36"/>
                <a:gd name="T2" fmla="*/ 4 w 23"/>
                <a:gd name="T3" fmla="*/ 2 h 36"/>
                <a:gd name="T4" fmla="*/ 6 w 23"/>
                <a:gd name="T5" fmla="*/ 6 h 36"/>
                <a:gd name="T6" fmla="*/ 13 w 23"/>
                <a:gd name="T7" fmla="*/ 26 h 36"/>
                <a:gd name="T8" fmla="*/ 18 w 23"/>
                <a:gd name="T9" fmla="*/ 30 h 36"/>
                <a:gd name="T10" fmla="*/ 19 w 23"/>
                <a:gd name="T11" fmla="*/ 36 h 36"/>
                <a:gd name="T12" fmla="*/ 23 w 23"/>
                <a:gd name="T13" fmla="*/ 34 h 36"/>
                <a:gd name="T14" fmla="*/ 20 w 23"/>
                <a:gd name="T15" fmla="*/ 25 h 36"/>
                <a:gd name="T16" fmla="*/ 8 w 23"/>
                <a:gd name="T17" fmla="*/ 4 h 36"/>
                <a:gd name="T18" fmla="*/ 4 w 23"/>
                <a:gd name="T19" fmla="*/ 1 h 36"/>
                <a:gd name="T20" fmla="*/ 2 w 23"/>
                <a:gd name="T21" fmla="*/ 2 h 36"/>
                <a:gd name="T22" fmla="*/ 1 w 23"/>
                <a:gd name="T23" fmla="*/ 2 h 36"/>
                <a:gd name="T24" fmla="*/ 1 w 23"/>
                <a:gd name="T25" fmla="*/ 6 h 36"/>
                <a:gd name="T26" fmla="*/ 3 w 23"/>
                <a:gd name="T2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6">
                  <a:moveTo>
                    <a:pt x="3" y="3"/>
                  </a:moveTo>
                  <a:cubicBezTo>
                    <a:pt x="3" y="3"/>
                    <a:pt x="2" y="2"/>
                    <a:pt x="4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6" y="7"/>
                    <a:pt x="13" y="26"/>
                    <a:pt x="13" y="26"/>
                  </a:cubicBezTo>
                  <a:cubicBezTo>
                    <a:pt x="13" y="26"/>
                    <a:pt x="17" y="30"/>
                    <a:pt x="18" y="30"/>
                  </a:cubicBezTo>
                  <a:cubicBezTo>
                    <a:pt x="19" y="31"/>
                    <a:pt x="19" y="34"/>
                    <a:pt x="19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2"/>
                    <a:pt x="4" y="1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0" y="4"/>
                    <a:pt x="1" y="6"/>
                    <a:pt x="1" y="6"/>
                  </a:cubicBezTo>
                  <a:cubicBezTo>
                    <a:pt x="1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3051572" y="23752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3065859" y="2483645"/>
              <a:ext cx="23812" cy="76200"/>
            </a:xfrm>
            <a:custGeom>
              <a:avLst/>
              <a:gdLst>
                <a:gd name="T0" fmla="*/ 3 w 5"/>
                <a:gd name="T1" fmla="*/ 0 h 16"/>
                <a:gd name="T2" fmla="*/ 0 w 5"/>
                <a:gd name="T3" fmla="*/ 16 h 16"/>
                <a:gd name="T4" fmla="*/ 5 w 5"/>
                <a:gd name="T5" fmla="*/ 13 h 16"/>
                <a:gd name="T6" fmla="*/ 3 w 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6">
                  <a:moveTo>
                    <a:pt x="3" y="0"/>
                  </a:moveTo>
                  <a:cubicBezTo>
                    <a:pt x="3" y="0"/>
                    <a:pt x="2" y="10"/>
                    <a:pt x="0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3046809" y="2361011"/>
              <a:ext cx="57150" cy="165497"/>
            </a:xfrm>
            <a:custGeom>
              <a:avLst/>
              <a:gdLst>
                <a:gd name="T0" fmla="*/ 0 w 12"/>
                <a:gd name="T1" fmla="*/ 2 h 35"/>
                <a:gd name="T2" fmla="*/ 1 w 12"/>
                <a:gd name="T3" fmla="*/ 4 h 35"/>
                <a:gd name="T4" fmla="*/ 1 w 12"/>
                <a:gd name="T5" fmla="*/ 7 h 35"/>
                <a:gd name="T6" fmla="*/ 9 w 12"/>
                <a:gd name="T7" fmla="*/ 34 h 35"/>
                <a:gd name="T8" fmla="*/ 11 w 12"/>
                <a:gd name="T9" fmla="*/ 35 h 35"/>
                <a:gd name="T10" fmla="*/ 12 w 12"/>
                <a:gd name="T11" fmla="*/ 33 h 35"/>
                <a:gd name="T12" fmla="*/ 3 w 12"/>
                <a:gd name="T13" fmla="*/ 5 h 35"/>
                <a:gd name="T14" fmla="*/ 2 w 12"/>
                <a:gd name="T15" fmla="*/ 4 h 35"/>
                <a:gd name="T16" fmla="*/ 2 w 12"/>
                <a:gd name="T17" fmla="*/ 1 h 35"/>
                <a:gd name="T18" fmla="*/ 0 w 12"/>
                <a:gd name="T1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5">
                  <a:moveTo>
                    <a:pt x="0" y="2"/>
                  </a:moveTo>
                  <a:cubicBezTo>
                    <a:pt x="0" y="2"/>
                    <a:pt x="1" y="4"/>
                    <a:pt x="1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9" y="32"/>
                    <a:pt x="9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9" y="16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214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3118247" y="2862264"/>
              <a:ext cx="47625" cy="55959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6 h 12"/>
                <a:gd name="T4" fmla="*/ 2 w 10"/>
                <a:gd name="T5" fmla="*/ 8 h 12"/>
                <a:gd name="T6" fmla="*/ 3 w 10"/>
                <a:gd name="T7" fmla="*/ 11 h 12"/>
                <a:gd name="T8" fmla="*/ 8 w 10"/>
                <a:gd name="T9" fmla="*/ 11 h 12"/>
                <a:gd name="T10" fmla="*/ 10 w 10"/>
                <a:gd name="T11" fmla="*/ 8 h 12"/>
                <a:gd name="T12" fmla="*/ 8 w 10"/>
                <a:gd name="T13" fmla="*/ 5 h 12"/>
                <a:gd name="T14" fmla="*/ 7 w 10"/>
                <a:gd name="T15" fmla="*/ 2 h 12"/>
                <a:gd name="T16" fmla="*/ 0 w 10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0" y="1"/>
                  </a:moveTo>
                  <a:cubicBezTo>
                    <a:pt x="0" y="1"/>
                    <a:pt x="0" y="5"/>
                    <a:pt x="0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4" y="11"/>
                    <a:pt x="7" y="12"/>
                    <a:pt x="8" y="11"/>
                  </a:cubicBezTo>
                  <a:cubicBezTo>
                    <a:pt x="10" y="11"/>
                    <a:pt x="10" y="8"/>
                    <a:pt x="10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7" y="2"/>
                    <a:pt x="7" y="2"/>
                  </a:cubicBezTo>
                  <a:cubicBezTo>
                    <a:pt x="7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3170634" y="2795589"/>
              <a:ext cx="51197" cy="108347"/>
            </a:xfrm>
            <a:custGeom>
              <a:avLst/>
              <a:gdLst>
                <a:gd name="T0" fmla="*/ 4 w 11"/>
                <a:gd name="T1" fmla="*/ 1 h 23"/>
                <a:gd name="T2" fmla="*/ 8 w 11"/>
                <a:gd name="T3" fmla="*/ 1 h 23"/>
                <a:gd name="T4" fmla="*/ 7 w 11"/>
                <a:gd name="T5" fmla="*/ 9 h 23"/>
                <a:gd name="T6" fmla="*/ 7 w 11"/>
                <a:gd name="T7" fmla="*/ 17 h 23"/>
                <a:gd name="T8" fmla="*/ 4 w 11"/>
                <a:gd name="T9" fmla="*/ 23 h 23"/>
                <a:gd name="T10" fmla="*/ 1 w 11"/>
                <a:gd name="T11" fmla="*/ 23 h 23"/>
                <a:gd name="T12" fmla="*/ 1 w 11"/>
                <a:gd name="T13" fmla="*/ 17 h 23"/>
                <a:gd name="T14" fmla="*/ 0 w 11"/>
                <a:gd name="T15" fmla="*/ 12 h 23"/>
                <a:gd name="T16" fmla="*/ 4 w 11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4" y="1"/>
                  </a:move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11" y="2"/>
                    <a:pt x="7" y="9"/>
                  </a:cubicBezTo>
                  <a:cubicBezTo>
                    <a:pt x="7" y="9"/>
                    <a:pt x="7" y="16"/>
                    <a:pt x="7" y="17"/>
                  </a:cubicBezTo>
                  <a:cubicBezTo>
                    <a:pt x="6" y="19"/>
                    <a:pt x="4" y="23"/>
                    <a:pt x="4" y="23"/>
                  </a:cubicBezTo>
                  <a:cubicBezTo>
                    <a:pt x="4" y="23"/>
                    <a:pt x="2" y="23"/>
                    <a:pt x="1" y="23"/>
                  </a:cubicBezTo>
                  <a:cubicBezTo>
                    <a:pt x="1" y="23"/>
                    <a:pt x="1" y="19"/>
                    <a:pt x="1" y="17"/>
                  </a:cubicBezTo>
                  <a:cubicBezTo>
                    <a:pt x="1" y="16"/>
                    <a:pt x="0" y="12"/>
                    <a:pt x="0" y="12"/>
                  </a:cubicBezTo>
                  <a:cubicBezTo>
                    <a:pt x="0" y="12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3099197" y="2512220"/>
              <a:ext cx="76200" cy="363141"/>
            </a:xfrm>
            <a:custGeom>
              <a:avLst/>
              <a:gdLst>
                <a:gd name="T0" fmla="*/ 2 w 16"/>
                <a:gd name="T1" fmla="*/ 72 h 77"/>
                <a:gd name="T2" fmla="*/ 4 w 16"/>
                <a:gd name="T3" fmla="*/ 77 h 77"/>
                <a:gd name="T4" fmla="*/ 11 w 16"/>
                <a:gd name="T5" fmla="*/ 77 h 77"/>
                <a:gd name="T6" fmla="*/ 14 w 16"/>
                <a:gd name="T7" fmla="*/ 75 h 77"/>
                <a:gd name="T8" fmla="*/ 15 w 16"/>
                <a:gd name="T9" fmla="*/ 68 h 77"/>
                <a:gd name="T10" fmla="*/ 16 w 16"/>
                <a:gd name="T11" fmla="*/ 50 h 77"/>
                <a:gd name="T12" fmla="*/ 14 w 16"/>
                <a:gd name="T13" fmla="*/ 24 h 77"/>
                <a:gd name="T14" fmla="*/ 14 w 16"/>
                <a:gd name="T15" fmla="*/ 10 h 77"/>
                <a:gd name="T16" fmla="*/ 10 w 16"/>
                <a:gd name="T17" fmla="*/ 0 h 77"/>
                <a:gd name="T18" fmla="*/ 0 w 16"/>
                <a:gd name="T19" fmla="*/ 5 h 77"/>
                <a:gd name="T20" fmla="*/ 1 w 16"/>
                <a:gd name="T21" fmla="*/ 25 h 77"/>
                <a:gd name="T22" fmla="*/ 3 w 16"/>
                <a:gd name="T23" fmla="*/ 46 h 77"/>
                <a:gd name="T24" fmla="*/ 2 w 16"/>
                <a:gd name="T25" fmla="*/ 66 h 77"/>
                <a:gd name="T26" fmla="*/ 4 w 16"/>
                <a:gd name="T27" fmla="*/ 69 h 77"/>
                <a:gd name="T28" fmla="*/ 2 w 16"/>
                <a:gd name="T29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77">
                  <a:moveTo>
                    <a:pt x="2" y="72"/>
                  </a:moveTo>
                  <a:cubicBezTo>
                    <a:pt x="2" y="74"/>
                    <a:pt x="3" y="77"/>
                    <a:pt x="4" y="77"/>
                  </a:cubicBezTo>
                  <a:cubicBezTo>
                    <a:pt x="6" y="77"/>
                    <a:pt x="8" y="75"/>
                    <a:pt x="11" y="77"/>
                  </a:cubicBezTo>
                  <a:cubicBezTo>
                    <a:pt x="11" y="77"/>
                    <a:pt x="14" y="77"/>
                    <a:pt x="14" y="75"/>
                  </a:cubicBezTo>
                  <a:cubicBezTo>
                    <a:pt x="15" y="72"/>
                    <a:pt x="15" y="68"/>
                    <a:pt x="15" y="68"/>
                  </a:cubicBezTo>
                  <a:cubicBezTo>
                    <a:pt x="15" y="68"/>
                    <a:pt x="16" y="54"/>
                    <a:pt x="16" y="50"/>
                  </a:cubicBezTo>
                  <a:cubicBezTo>
                    <a:pt x="15" y="46"/>
                    <a:pt x="13" y="32"/>
                    <a:pt x="14" y="24"/>
                  </a:cubicBezTo>
                  <a:cubicBezTo>
                    <a:pt x="15" y="17"/>
                    <a:pt x="16" y="12"/>
                    <a:pt x="14" y="10"/>
                  </a:cubicBezTo>
                  <a:cubicBezTo>
                    <a:pt x="13" y="8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22"/>
                    <a:pt x="1" y="25"/>
                  </a:cubicBezTo>
                  <a:cubicBezTo>
                    <a:pt x="2" y="27"/>
                    <a:pt x="4" y="44"/>
                    <a:pt x="3" y="46"/>
                  </a:cubicBezTo>
                  <a:cubicBezTo>
                    <a:pt x="2" y="49"/>
                    <a:pt x="2" y="66"/>
                    <a:pt x="2" y="66"/>
                  </a:cubicBezTo>
                  <a:cubicBezTo>
                    <a:pt x="3" y="67"/>
                    <a:pt x="4" y="68"/>
                    <a:pt x="4" y="69"/>
                  </a:cubicBezTo>
                  <a:cubicBezTo>
                    <a:pt x="3" y="70"/>
                    <a:pt x="2" y="70"/>
                    <a:pt x="2" y="72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3099197" y="2512220"/>
              <a:ext cx="76200" cy="363141"/>
            </a:xfrm>
            <a:custGeom>
              <a:avLst/>
              <a:gdLst>
                <a:gd name="T0" fmla="*/ 14 w 16"/>
                <a:gd name="T1" fmla="*/ 10 h 77"/>
                <a:gd name="T2" fmla="*/ 10 w 16"/>
                <a:gd name="T3" fmla="*/ 0 h 77"/>
                <a:gd name="T4" fmla="*/ 0 w 16"/>
                <a:gd name="T5" fmla="*/ 5 h 77"/>
                <a:gd name="T6" fmla="*/ 1 w 16"/>
                <a:gd name="T7" fmla="*/ 25 h 77"/>
                <a:gd name="T8" fmla="*/ 3 w 16"/>
                <a:gd name="T9" fmla="*/ 46 h 77"/>
                <a:gd name="T10" fmla="*/ 2 w 16"/>
                <a:gd name="T11" fmla="*/ 65 h 77"/>
                <a:gd name="T12" fmla="*/ 13 w 16"/>
                <a:gd name="T13" fmla="*/ 77 h 77"/>
                <a:gd name="T14" fmla="*/ 14 w 16"/>
                <a:gd name="T15" fmla="*/ 75 h 77"/>
                <a:gd name="T16" fmla="*/ 15 w 16"/>
                <a:gd name="T17" fmla="*/ 68 h 77"/>
                <a:gd name="T18" fmla="*/ 16 w 16"/>
                <a:gd name="T19" fmla="*/ 58 h 77"/>
                <a:gd name="T20" fmla="*/ 14 w 16"/>
                <a:gd name="T21" fmla="*/ 48 h 77"/>
                <a:gd name="T22" fmla="*/ 13 w 16"/>
                <a:gd name="T23" fmla="*/ 62 h 77"/>
                <a:gd name="T24" fmla="*/ 12 w 16"/>
                <a:gd name="T25" fmla="*/ 51 h 77"/>
                <a:gd name="T26" fmla="*/ 8 w 16"/>
                <a:gd name="T27" fmla="*/ 24 h 77"/>
                <a:gd name="T28" fmla="*/ 12 w 16"/>
                <a:gd name="T29" fmla="*/ 17 h 77"/>
                <a:gd name="T30" fmla="*/ 15 w 16"/>
                <a:gd name="T31" fmla="*/ 18 h 77"/>
                <a:gd name="T32" fmla="*/ 14 w 16"/>
                <a:gd name="T33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77">
                  <a:moveTo>
                    <a:pt x="14" y="10"/>
                  </a:moveTo>
                  <a:cubicBezTo>
                    <a:pt x="13" y="8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22"/>
                    <a:pt x="1" y="25"/>
                  </a:cubicBezTo>
                  <a:cubicBezTo>
                    <a:pt x="2" y="27"/>
                    <a:pt x="4" y="44"/>
                    <a:pt x="3" y="46"/>
                  </a:cubicBezTo>
                  <a:cubicBezTo>
                    <a:pt x="3" y="48"/>
                    <a:pt x="2" y="61"/>
                    <a:pt x="2" y="65"/>
                  </a:cubicBezTo>
                  <a:cubicBezTo>
                    <a:pt x="6" y="68"/>
                    <a:pt x="10" y="73"/>
                    <a:pt x="13" y="77"/>
                  </a:cubicBezTo>
                  <a:cubicBezTo>
                    <a:pt x="14" y="76"/>
                    <a:pt x="14" y="76"/>
                    <a:pt x="14" y="75"/>
                  </a:cubicBezTo>
                  <a:cubicBezTo>
                    <a:pt x="15" y="72"/>
                    <a:pt x="15" y="68"/>
                    <a:pt x="15" y="68"/>
                  </a:cubicBezTo>
                  <a:cubicBezTo>
                    <a:pt x="15" y="68"/>
                    <a:pt x="16" y="63"/>
                    <a:pt x="16" y="58"/>
                  </a:cubicBezTo>
                  <a:cubicBezTo>
                    <a:pt x="15" y="53"/>
                    <a:pt x="14" y="48"/>
                    <a:pt x="14" y="48"/>
                  </a:cubicBezTo>
                  <a:cubicBezTo>
                    <a:pt x="14" y="50"/>
                    <a:pt x="13" y="62"/>
                    <a:pt x="13" y="62"/>
                  </a:cubicBezTo>
                  <a:cubicBezTo>
                    <a:pt x="13" y="62"/>
                    <a:pt x="11" y="56"/>
                    <a:pt x="12" y="51"/>
                  </a:cubicBezTo>
                  <a:cubicBezTo>
                    <a:pt x="12" y="45"/>
                    <a:pt x="9" y="26"/>
                    <a:pt x="8" y="24"/>
                  </a:cubicBezTo>
                  <a:cubicBezTo>
                    <a:pt x="7" y="23"/>
                    <a:pt x="10" y="17"/>
                    <a:pt x="12" y="17"/>
                  </a:cubicBezTo>
                  <a:cubicBezTo>
                    <a:pt x="13" y="17"/>
                    <a:pt x="14" y="17"/>
                    <a:pt x="15" y="18"/>
                  </a:cubicBezTo>
                  <a:cubicBezTo>
                    <a:pt x="16" y="14"/>
                    <a:pt x="16" y="12"/>
                    <a:pt x="1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3038475" y="2512220"/>
              <a:ext cx="164306" cy="345281"/>
            </a:xfrm>
            <a:custGeom>
              <a:avLst/>
              <a:gdLst>
                <a:gd name="T0" fmla="*/ 3 w 35"/>
                <a:gd name="T1" fmla="*/ 7 h 73"/>
                <a:gd name="T2" fmla="*/ 23 w 35"/>
                <a:gd name="T3" fmla="*/ 0 h 73"/>
                <a:gd name="T4" fmla="*/ 13 w 35"/>
                <a:gd name="T5" fmla="*/ 11 h 73"/>
                <a:gd name="T6" fmla="*/ 15 w 35"/>
                <a:gd name="T7" fmla="*/ 26 h 73"/>
                <a:gd name="T8" fmla="*/ 13 w 35"/>
                <a:gd name="T9" fmla="*/ 36 h 73"/>
                <a:gd name="T10" fmla="*/ 14 w 35"/>
                <a:gd name="T11" fmla="*/ 38 h 73"/>
                <a:gd name="T12" fmla="*/ 15 w 35"/>
                <a:gd name="T13" fmla="*/ 43 h 73"/>
                <a:gd name="T14" fmla="*/ 30 w 35"/>
                <a:gd name="T15" fmla="*/ 59 h 73"/>
                <a:gd name="T16" fmla="*/ 34 w 35"/>
                <a:gd name="T17" fmla="*/ 61 h 73"/>
                <a:gd name="T18" fmla="*/ 29 w 35"/>
                <a:gd name="T19" fmla="*/ 73 h 73"/>
                <a:gd name="T20" fmla="*/ 23 w 35"/>
                <a:gd name="T21" fmla="*/ 71 h 73"/>
                <a:gd name="T22" fmla="*/ 11 w 35"/>
                <a:gd name="T23" fmla="*/ 58 h 73"/>
                <a:gd name="T24" fmla="*/ 3 w 35"/>
                <a:gd name="T25" fmla="*/ 47 h 73"/>
                <a:gd name="T26" fmla="*/ 1 w 35"/>
                <a:gd name="T27" fmla="*/ 42 h 73"/>
                <a:gd name="T28" fmla="*/ 0 w 35"/>
                <a:gd name="T29" fmla="*/ 20 h 73"/>
                <a:gd name="T30" fmla="*/ 3 w 35"/>
                <a:gd name="T3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73">
                  <a:moveTo>
                    <a:pt x="3" y="7"/>
                  </a:moveTo>
                  <a:cubicBezTo>
                    <a:pt x="3" y="7"/>
                    <a:pt x="17" y="4"/>
                    <a:pt x="23" y="0"/>
                  </a:cubicBezTo>
                  <a:cubicBezTo>
                    <a:pt x="23" y="0"/>
                    <a:pt x="13" y="9"/>
                    <a:pt x="13" y="11"/>
                  </a:cubicBezTo>
                  <a:cubicBezTo>
                    <a:pt x="13" y="13"/>
                    <a:pt x="15" y="26"/>
                    <a:pt x="15" y="2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4" y="38"/>
                    <a:pt x="14" y="38"/>
                  </a:cubicBezTo>
                  <a:cubicBezTo>
                    <a:pt x="14" y="39"/>
                    <a:pt x="14" y="42"/>
                    <a:pt x="15" y="43"/>
                  </a:cubicBezTo>
                  <a:cubicBezTo>
                    <a:pt x="16" y="44"/>
                    <a:pt x="29" y="59"/>
                    <a:pt x="30" y="59"/>
                  </a:cubicBezTo>
                  <a:cubicBezTo>
                    <a:pt x="30" y="59"/>
                    <a:pt x="33" y="59"/>
                    <a:pt x="34" y="61"/>
                  </a:cubicBezTo>
                  <a:cubicBezTo>
                    <a:pt x="34" y="61"/>
                    <a:pt x="35" y="68"/>
                    <a:pt x="29" y="73"/>
                  </a:cubicBezTo>
                  <a:cubicBezTo>
                    <a:pt x="29" y="73"/>
                    <a:pt x="25" y="73"/>
                    <a:pt x="23" y="71"/>
                  </a:cubicBezTo>
                  <a:cubicBezTo>
                    <a:pt x="20" y="69"/>
                    <a:pt x="13" y="61"/>
                    <a:pt x="11" y="58"/>
                  </a:cubicBezTo>
                  <a:cubicBezTo>
                    <a:pt x="8" y="54"/>
                    <a:pt x="5" y="49"/>
                    <a:pt x="3" y="47"/>
                  </a:cubicBezTo>
                  <a:cubicBezTo>
                    <a:pt x="3" y="47"/>
                    <a:pt x="2" y="45"/>
                    <a:pt x="1" y="42"/>
                  </a:cubicBezTo>
                  <a:cubicBezTo>
                    <a:pt x="1" y="39"/>
                    <a:pt x="0" y="20"/>
                    <a:pt x="0" y="2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3038475" y="2512220"/>
              <a:ext cx="159544" cy="345281"/>
            </a:xfrm>
            <a:custGeom>
              <a:avLst/>
              <a:gdLst>
                <a:gd name="T0" fmla="*/ 32 w 34"/>
                <a:gd name="T1" fmla="*/ 65 h 73"/>
                <a:gd name="T2" fmla="*/ 21 w 34"/>
                <a:gd name="T3" fmla="*/ 65 h 73"/>
                <a:gd name="T4" fmla="*/ 15 w 34"/>
                <a:gd name="T5" fmla="*/ 59 h 73"/>
                <a:gd name="T6" fmla="*/ 27 w 34"/>
                <a:gd name="T7" fmla="*/ 60 h 73"/>
                <a:gd name="T8" fmla="*/ 29 w 34"/>
                <a:gd name="T9" fmla="*/ 58 h 73"/>
                <a:gd name="T10" fmla="*/ 28 w 34"/>
                <a:gd name="T11" fmla="*/ 57 h 73"/>
                <a:gd name="T12" fmla="*/ 22 w 34"/>
                <a:gd name="T13" fmla="*/ 59 h 73"/>
                <a:gd name="T14" fmla="*/ 14 w 34"/>
                <a:gd name="T15" fmla="*/ 54 h 73"/>
                <a:gd name="T16" fmla="*/ 15 w 34"/>
                <a:gd name="T17" fmla="*/ 57 h 73"/>
                <a:gd name="T18" fmla="*/ 10 w 34"/>
                <a:gd name="T19" fmla="*/ 52 h 73"/>
                <a:gd name="T20" fmla="*/ 19 w 34"/>
                <a:gd name="T21" fmla="*/ 53 h 73"/>
                <a:gd name="T22" fmla="*/ 23 w 34"/>
                <a:gd name="T23" fmla="*/ 57 h 73"/>
                <a:gd name="T24" fmla="*/ 18 w 34"/>
                <a:gd name="T25" fmla="*/ 49 h 73"/>
                <a:gd name="T26" fmla="*/ 6 w 34"/>
                <a:gd name="T27" fmla="*/ 47 h 73"/>
                <a:gd name="T28" fmla="*/ 17 w 34"/>
                <a:gd name="T29" fmla="*/ 48 h 73"/>
                <a:gd name="T30" fmla="*/ 18 w 34"/>
                <a:gd name="T31" fmla="*/ 47 h 73"/>
                <a:gd name="T32" fmla="*/ 17 w 34"/>
                <a:gd name="T33" fmla="*/ 45 h 73"/>
                <a:gd name="T34" fmla="*/ 14 w 34"/>
                <a:gd name="T35" fmla="*/ 46 h 73"/>
                <a:gd name="T36" fmla="*/ 10 w 34"/>
                <a:gd name="T37" fmla="*/ 45 h 73"/>
                <a:gd name="T38" fmla="*/ 4 w 34"/>
                <a:gd name="T39" fmla="*/ 38 h 73"/>
                <a:gd name="T40" fmla="*/ 10 w 34"/>
                <a:gd name="T41" fmla="*/ 33 h 73"/>
                <a:gd name="T42" fmla="*/ 7 w 34"/>
                <a:gd name="T43" fmla="*/ 32 h 73"/>
                <a:gd name="T44" fmla="*/ 12 w 34"/>
                <a:gd name="T45" fmla="*/ 28 h 73"/>
                <a:gd name="T46" fmla="*/ 4 w 34"/>
                <a:gd name="T47" fmla="*/ 31 h 73"/>
                <a:gd name="T48" fmla="*/ 3 w 34"/>
                <a:gd name="T49" fmla="*/ 24 h 73"/>
                <a:gd name="T50" fmla="*/ 9 w 34"/>
                <a:gd name="T51" fmla="*/ 21 h 73"/>
                <a:gd name="T52" fmla="*/ 14 w 34"/>
                <a:gd name="T53" fmla="*/ 25 h 73"/>
                <a:gd name="T54" fmla="*/ 15 w 34"/>
                <a:gd name="T55" fmla="*/ 28 h 73"/>
                <a:gd name="T56" fmla="*/ 15 w 34"/>
                <a:gd name="T57" fmla="*/ 26 h 73"/>
                <a:gd name="T58" fmla="*/ 13 w 34"/>
                <a:gd name="T59" fmla="*/ 11 h 73"/>
                <a:gd name="T60" fmla="*/ 23 w 34"/>
                <a:gd name="T61" fmla="*/ 0 h 73"/>
                <a:gd name="T62" fmla="*/ 3 w 34"/>
                <a:gd name="T63" fmla="*/ 7 h 73"/>
                <a:gd name="T64" fmla="*/ 0 w 34"/>
                <a:gd name="T65" fmla="*/ 20 h 73"/>
                <a:gd name="T66" fmla="*/ 1 w 34"/>
                <a:gd name="T67" fmla="*/ 42 h 73"/>
                <a:gd name="T68" fmla="*/ 3 w 34"/>
                <a:gd name="T69" fmla="*/ 47 h 73"/>
                <a:gd name="T70" fmla="*/ 11 w 34"/>
                <a:gd name="T71" fmla="*/ 58 h 73"/>
                <a:gd name="T72" fmla="*/ 23 w 34"/>
                <a:gd name="T73" fmla="*/ 71 h 73"/>
                <a:gd name="T74" fmla="*/ 29 w 34"/>
                <a:gd name="T75" fmla="*/ 73 h 73"/>
                <a:gd name="T76" fmla="*/ 34 w 34"/>
                <a:gd name="T77" fmla="*/ 65 h 73"/>
                <a:gd name="T78" fmla="*/ 32 w 34"/>
                <a:gd name="T7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" h="73">
                  <a:moveTo>
                    <a:pt x="32" y="65"/>
                  </a:moveTo>
                  <a:cubicBezTo>
                    <a:pt x="30" y="64"/>
                    <a:pt x="24" y="67"/>
                    <a:pt x="21" y="65"/>
                  </a:cubicBezTo>
                  <a:cubicBezTo>
                    <a:pt x="18" y="63"/>
                    <a:pt x="15" y="59"/>
                    <a:pt x="15" y="59"/>
                  </a:cubicBezTo>
                  <a:cubicBezTo>
                    <a:pt x="15" y="59"/>
                    <a:pt x="22" y="65"/>
                    <a:pt x="27" y="60"/>
                  </a:cubicBezTo>
                  <a:cubicBezTo>
                    <a:pt x="28" y="59"/>
                    <a:pt x="28" y="58"/>
                    <a:pt x="29" y="58"/>
                  </a:cubicBezTo>
                  <a:cubicBezTo>
                    <a:pt x="28" y="58"/>
                    <a:pt x="28" y="58"/>
                    <a:pt x="28" y="57"/>
                  </a:cubicBezTo>
                  <a:cubicBezTo>
                    <a:pt x="26" y="58"/>
                    <a:pt x="24" y="59"/>
                    <a:pt x="22" y="59"/>
                  </a:cubicBezTo>
                  <a:cubicBezTo>
                    <a:pt x="19" y="58"/>
                    <a:pt x="15" y="56"/>
                    <a:pt x="14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1" y="55"/>
                    <a:pt x="10" y="52"/>
                  </a:cubicBezTo>
                  <a:cubicBezTo>
                    <a:pt x="10" y="52"/>
                    <a:pt x="17" y="51"/>
                    <a:pt x="19" y="53"/>
                  </a:cubicBezTo>
                  <a:cubicBezTo>
                    <a:pt x="21" y="55"/>
                    <a:pt x="23" y="57"/>
                    <a:pt x="23" y="57"/>
                  </a:cubicBezTo>
                  <a:cubicBezTo>
                    <a:pt x="23" y="57"/>
                    <a:pt x="21" y="50"/>
                    <a:pt x="18" y="49"/>
                  </a:cubicBezTo>
                  <a:cubicBezTo>
                    <a:pt x="15" y="49"/>
                    <a:pt x="8" y="49"/>
                    <a:pt x="6" y="47"/>
                  </a:cubicBezTo>
                  <a:cubicBezTo>
                    <a:pt x="6" y="47"/>
                    <a:pt x="15" y="49"/>
                    <a:pt x="17" y="48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6"/>
                    <a:pt x="17" y="45"/>
                    <a:pt x="17" y="45"/>
                  </a:cubicBezTo>
                  <a:cubicBezTo>
                    <a:pt x="16" y="46"/>
                    <a:pt x="15" y="46"/>
                    <a:pt x="14" y="46"/>
                  </a:cubicBezTo>
                  <a:cubicBezTo>
                    <a:pt x="12" y="46"/>
                    <a:pt x="10" y="45"/>
                    <a:pt x="10" y="45"/>
                  </a:cubicBezTo>
                  <a:cubicBezTo>
                    <a:pt x="10" y="45"/>
                    <a:pt x="4" y="43"/>
                    <a:pt x="4" y="38"/>
                  </a:cubicBezTo>
                  <a:cubicBezTo>
                    <a:pt x="3" y="33"/>
                    <a:pt x="8" y="36"/>
                    <a:pt x="10" y="33"/>
                  </a:cubicBezTo>
                  <a:cubicBezTo>
                    <a:pt x="13" y="29"/>
                    <a:pt x="7" y="32"/>
                    <a:pt x="7" y="32"/>
                  </a:cubicBezTo>
                  <a:cubicBezTo>
                    <a:pt x="7" y="32"/>
                    <a:pt x="11" y="30"/>
                    <a:pt x="12" y="28"/>
                  </a:cubicBezTo>
                  <a:cubicBezTo>
                    <a:pt x="12" y="28"/>
                    <a:pt x="5" y="33"/>
                    <a:pt x="4" y="31"/>
                  </a:cubicBezTo>
                  <a:cubicBezTo>
                    <a:pt x="3" y="29"/>
                    <a:pt x="3" y="24"/>
                    <a:pt x="3" y="24"/>
                  </a:cubicBezTo>
                  <a:cubicBezTo>
                    <a:pt x="3" y="24"/>
                    <a:pt x="8" y="24"/>
                    <a:pt x="9" y="21"/>
                  </a:cubicBezTo>
                  <a:cubicBezTo>
                    <a:pt x="10" y="19"/>
                    <a:pt x="13" y="23"/>
                    <a:pt x="14" y="25"/>
                  </a:cubicBezTo>
                  <a:cubicBezTo>
                    <a:pt x="14" y="26"/>
                    <a:pt x="14" y="27"/>
                    <a:pt x="15" y="28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3" y="13"/>
                    <a:pt x="13" y="11"/>
                  </a:cubicBezTo>
                  <a:cubicBezTo>
                    <a:pt x="13" y="9"/>
                    <a:pt x="23" y="0"/>
                    <a:pt x="23" y="0"/>
                  </a:cubicBezTo>
                  <a:cubicBezTo>
                    <a:pt x="17" y="4"/>
                    <a:pt x="3" y="7"/>
                    <a:pt x="3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39"/>
                    <a:pt x="1" y="42"/>
                  </a:cubicBezTo>
                  <a:cubicBezTo>
                    <a:pt x="2" y="45"/>
                    <a:pt x="3" y="47"/>
                    <a:pt x="3" y="47"/>
                  </a:cubicBezTo>
                  <a:cubicBezTo>
                    <a:pt x="5" y="49"/>
                    <a:pt x="8" y="54"/>
                    <a:pt x="11" y="58"/>
                  </a:cubicBezTo>
                  <a:cubicBezTo>
                    <a:pt x="13" y="61"/>
                    <a:pt x="20" y="69"/>
                    <a:pt x="23" y="71"/>
                  </a:cubicBezTo>
                  <a:cubicBezTo>
                    <a:pt x="25" y="73"/>
                    <a:pt x="29" y="73"/>
                    <a:pt x="29" y="73"/>
                  </a:cubicBezTo>
                  <a:cubicBezTo>
                    <a:pt x="32" y="70"/>
                    <a:pt x="33" y="67"/>
                    <a:pt x="34" y="65"/>
                  </a:cubicBezTo>
                  <a:cubicBezTo>
                    <a:pt x="33" y="65"/>
                    <a:pt x="32" y="65"/>
                    <a:pt x="32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3065859" y="2341961"/>
              <a:ext cx="117872" cy="246459"/>
            </a:xfrm>
            <a:custGeom>
              <a:avLst/>
              <a:gdLst>
                <a:gd name="T0" fmla="*/ 11 w 25"/>
                <a:gd name="T1" fmla="*/ 1 h 52"/>
                <a:gd name="T2" fmla="*/ 12 w 25"/>
                <a:gd name="T3" fmla="*/ 19 h 52"/>
                <a:gd name="T4" fmla="*/ 19 w 25"/>
                <a:gd name="T5" fmla="*/ 31 h 52"/>
                <a:gd name="T6" fmla="*/ 21 w 25"/>
                <a:gd name="T7" fmla="*/ 34 h 52"/>
                <a:gd name="T8" fmla="*/ 21 w 25"/>
                <a:gd name="T9" fmla="*/ 35 h 52"/>
                <a:gd name="T10" fmla="*/ 25 w 25"/>
                <a:gd name="T11" fmla="*/ 50 h 52"/>
                <a:gd name="T12" fmla="*/ 19 w 25"/>
                <a:gd name="T13" fmla="*/ 50 h 52"/>
                <a:gd name="T14" fmla="*/ 13 w 25"/>
                <a:gd name="T15" fmla="*/ 35 h 52"/>
                <a:gd name="T16" fmla="*/ 13 w 25"/>
                <a:gd name="T17" fmla="*/ 35 h 52"/>
                <a:gd name="T18" fmla="*/ 8 w 25"/>
                <a:gd name="T19" fmla="*/ 27 h 52"/>
                <a:gd name="T20" fmla="*/ 2 w 25"/>
                <a:gd name="T21" fmla="*/ 14 h 52"/>
                <a:gd name="T22" fmla="*/ 0 w 25"/>
                <a:gd name="T23" fmla="*/ 1 h 52"/>
                <a:gd name="T24" fmla="*/ 4 w 25"/>
                <a:gd name="T25" fmla="*/ 2 h 52"/>
                <a:gd name="T26" fmla="*/ 11 w 25"/>
                <a:gd name="T2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2">
                  <a:moveTo>
                    <a:pt x="11" y="1"/>
                  </a:moveTo>
                  <a:cubicBezTo>
                    <a:pt x="11" y="1"/>
                    <a:pt x="10" y="16"/>
                    <a:pt x="12" y="19"/>
                  </a:cubicBezTo>
                  <a:cubicBezTo>
                    <a:pt x="15" y="22"/>
                    <a:pt x="19" y="31"/>
                    <a:pt x="19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5" y="49"/>
                    <a:pt x="25" y="50"/>
                  </a:cubicBezTo>
                  <a:cubicBezTo>
                    <a:pt x="25" y="50"/>
                    <a:pt x="21" y="52"/>
                    <a:pt x="19" y="50"/>
                  </a:cubicBezTo>
                  <a:cubicBezTo>
                    <a:pt x="17" y="49"/>
                    <a:pt x="14" y="41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29"/>
                    <a:pt x="8" y="27"/>
                    <a:pt x="8" y="2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4" y="2"/>
                  </a:cubicBezTo>
                  <a:cubicBezTo>
                    <a:pt x="4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2976562" y="2351486"/>
              <a:ext cx="108347" cy="273844"/>
            </a:xfrm>
            <a:custGeom>
              <a:avLst/>
              <a:gdLst>
                <a:gd name="T0" fmla="*/ 10 w 23"/>
                <a:gd name="T1" fmla="*/ 56 h 58"/>
                <a:gd name="T2" fmla="*/ 18 w 23"/>
                <a:gd name="T3" fmla="*/ 56 h 58"/>
                <a:gd name="T4" fmla="*/ 23 w 23"/>
                <a:gd name="T5" fmla="*/ 45 h 58"/>
                <a:gd name="T6" fmla="*/ 22 w 23"/>
                <a:gd name="T7" fmla="*/ 27 h 58"/>
                <a:gd name="T8" fmla="*/ 17 w 23"/>
                <a:gd name="T9" fmla="*/ 8 h 58"/>
                <a:gd name="T10" fmla="*/ 9 w 23"/>
                <a:gd name="T11" fmla="*/ 0 h 58"/>
                <a:gd name="T12" fmla="*/ 7 w 23"/>
                <a:gd name="T13" fmla="*/ 2 h 58"/>
                <a:gd name="T14" fmla="*/ 5 w 23"/>
                <a:gd name="T15" fmla="*/ 4 h 58"/>
                <a:gd name="T16" fmla="*/ 0 w 23"/>
                <a:gd name="T17" fmla="*/ 5 h 58"/>
                <a:gd name="T18" fmla="*/ 5 w 23"/>
                <a:gd name="T19" fmla="*/ 9 h 58"/>
                <a:gd name="T20" fmla="*/ 8 w 23"/>
                <a:gd name="T21" fmla="*/ 17 h 58"/>
                <a:gd name="T22" fmla="*/ 8 w 23"/>
                <a:gd name="T23" fmla="*/ 34 h 58"/>
                <a:gd name="T24" fmla="*/ 8 w 23"/>
                <a:gd name="T25" fmla="*/ 41 h 58"/>
                <a:gd name="T26" fmla="*/ 10 w 23"/>
                <a:gd name="T27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58">
                  <a:moveTo>
                    <a:pt x="10" y="56"/>
                  </a:moveTo>
                  <a:cubicBezTo>
                    <a:pt x="10" y="56"/>
                    <a:pt x="16" y="58"/>
                    <a:pt x="18" y="56"/>
                  </a:cubicBezTo>
                  <a:cubicBezTo>
                    <a:pt x="21" y="54"/>
                    <a:pt x="23" y="45"/>
                    <a:pt x="23" y="45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19" y="10"/>
                    <a:pt x="17" y="8"/>
                  </a:cubicBezTo>
                  <a:cubicBezTo>
                    <a:pt x="15" y="6"/>
                    <a:pt x="10" y="4"/>
                    <a:pt x="9" y="0"/>
                  </a:cubicBezTo>
                  <a:cubicBezTo>
                    <a:pt x="9" y="0"/>
                    <a:pt x="8" y="0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2" y="3"/>
                    <a:pt x="0" y="5"/>
                  </a:cubicBezTo>
                  <a:cubicBezTo>
                    <a:pt x="0" y="5"/>
                    <a:pt x="4" y="7"/>
                    <a:pt x="5" y="9"/>
                  </a:cubicBezTo>
                  <a:cubicBezTo>
                    <a:pt x="6" y="10"/>
                    <a:pt x="8" y="17"/>
                    <a:pt x="8" y="1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9" y="55"/>
                    <a:pt x="10" y="5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2976562" y="2356248"/>
              <a:ext cx="103584" cy="179784"/>
            </a:xfrm>
            <a:custGeom>
              <a:avLst/>
              <a:gdLst>
                <a:gd name="T0" fmla="*/ 22 w 22"/>
                <a:gd name="T1" fmla="*/ 26 h 38"/>
                <a:gd name="T2" fmla="*/ 21 w 22"/>
                <a:gd name="T3" fmla="*/ 20 h 38"/>
                <a:gd name="T4" fmla="*/ 14 w 22"/>
                <a:gd name="T5" fmla="*/ 9 h 38"/>
                <a:gd name="T6" fmla="*/ 7 w 22"/>
                <a:gd name="T7" fmla="*/ 0 h 38"/>
                <a:gd name="T8" fmla="*/ 7 w 22"/>
                <a:gd name="T9" fmla="*/ 0 h 38"/>
                <a:gd name="T10" fmla="*/ 16 w 22"/>
                <a:gd name="T11" fmla="*/ 15 h 38"/>
                <a:gd name="T12" fmla="*/ 14 w 22"/>
                <a:gd name="T13" fmla="*/ 15 h 38"/>
                <a:gd name="T14" fmla="*/ 9 w 22"/>
                <a:gd name="T15" fmla="*/ 13 h 38"/>
                <a:gd name="T16" fmla="*/ 1 w 22"/>
                <a:gd name="T17" fmla="*/ 3 h 38"/>
                <a:gd name="T18" fmla="*/ 0 w 22"/>
                <a:gd name="T19" fmla="*/ 4 h 38"/>
                <a:gd name="T20" fmla="*/ 5 w 22"/>
                <a:gd name="T21" fmla="*/ 8 h 38"/>
                <a:gd name="T22" fmla="*/ 7 w 22"/>
                <a:gd name="T23" fmla="*/ 16 h 38"/>
                <a:gd name="T24" fmla="*/ 8 w 22"/>
                <a:gd name="T25" fmla="*/ 31 h 38"/>
                <a:gd name="T26" fmla="*/ 15 w 22"/>
                <a:gd name="T27" fmla="*/ 33 h 38"/>
                <a:gd name="T28" fmla="*/ 14 w 22"/>
                <a:gd name="T29" fmla="*/ 38 h 38"/>
                <a:gd name="T30" fmla="*/ 22 w 22"/>
                <a:gd name="T31" fmla="*/ 31 h 38"/>
                <a:gd name="T32" fmla="*/ 22 w 22"/>
                <a:gd name="T3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8">
                  <a:moveTo>
                    <a:pt x="22" y="26"/>
                  </a:moveTo>
                  <a:cubicBezTo>
                    <a:pt x="22" y="26"/>
                    <a:pt x="21" y="24"/>
                    <a:pt x="21" y="20"/>
                  </a:cubicBezTo>
                  <a:cubicBezTo>
                    <a:pt x="19" y="18"/>
                    <a:pt x="14" y="10"/>
                    <a:pt x="14" y="9"/>
                  </a:cubicBezTo>
                  <a:cubicBezTo>
                    <a:pt x="13" y="8"/>
                    <a:pt x="9" y="3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6" y="15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4" y="15"/>
                    <a:pt x="9" y="13"/>
                    <a:pt x="9" y="13"/>
                  </a:cubicBezTo>
                  <a:cubicBezTo>
                    <a:pt x="9" y="9"/>
                    <a:pt x="5" y="5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4" y="6"/>
                    <a:pt x="5" y="8"/>
                  </a:cubicBezTo>
                  <a:cubicBezTo>
                    <a:pt x="6" y="9"/>
                    <a:pt x="7" y="16"/>
                    <a:pt x="7" y="1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32"/>
                    <a:pt x="14" y="32"/>
                    <a:pt x="15" y="33"/>
                  </a:cubicBezTo>
                  <a:cubicBezTo>
                    <a:pt x="15" y="34"/>
                    <a:pt x="14" y="37"/>
                    <a:pt x="14" y="38"/>
                  </a:cubicBezTo>
                  <a:cubicBezTo>
                    <a:pt x="15" y="36"/>
                    <a:pt x="19" y="33"/>
                    <a:pt x="22" y="31"/>
                  </a:cubicBez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3"/>
            <p:cNvSpPr/>
            <p:nvPr/>
          </p:nvSpPr>
          <p:spPr bwMode="auto">
            <a:xfrm>
              <a:off x="3146822" y="2493170"/>
              <a:ext cx="19050" cy="14287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2 h 3"/>
                <a:gd name="T4" fmla="*/ 4 w 4"/>
                <a:gd name="T5" fmla="*/ 2 h 3"/>
                <a:gd name="T6" fmla="*/ 1 w 4"/>
                <a:gd name="T7" fmla="*/ 0 h 3"/>
                <a:gd name="T8" fmla="*/ 4 w 4"/>
                <a:gd name="T9" fmla="*/ 3 h 3"/>
                <a:gd name="T10" fmla="*/ 4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2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4"/>
            <p:cNvSpPr/>
            <p:nvPr/>
          </p:nvSpPr>
          <p:spPr bwMode="auto">
            <a:xfrm>
              <a:off x="3000375" y="2422923"/>
              <a:ext cx="70247" cy="60722"/>
            </a:xfrm>
            <a:custGeom>
              <a:avLst/>
              <a:gdLst>
                <a:gd name="T0" fmla="*/ 2 w 15"/>
                <a:gd name="T1" fmla="*/ 3 h 13"/>
                <a:gd name="T2" fmla="*/ 7 w 15"/>
                <a:gd name="T3" fmla="*/ 8 h 13"/>
                <a:gd name="T4" fmla="*/ 11 w 15"/>
                <a:gd name="T5" fmla="*/ 13 h 13"/>
                <a:gd name="T6" fmla="*/ 15 w 15"/>
                <a:gd name="T7" fmla="*/ 12 h 13"/>
                <a:gd name="T8" fmla="*/ 15 w 15"/>
                <a:gd name="T9" fmla="*/ 7 h 13"/>
                <a:gd name="T10" fmla="*/ 9 w 15"/>
                <a:gd name="T11" fmla="*/ 5 h 13"/>
                <a:gd name="T12" fmla="*/ 5 w 15"/>
                <a:gd name="T13" fmla="*/ 1 h 13"/>
                <a:gd name="T14" fmla="*/ 3 w 15"/>
                <a:gd name="T15" fmla="*/ 1 h 13"/>
                <a:gd name="T16" fmla="*/ 2 w 15"/>
                <a:gd name="T17" fmla="*/ 1 h 13"/>
                <a:gd name="T18" fmla="*/ 1 w 15"/>
                <a:gd name="T19" fmla="*/ 2 h 13"/>
                <a:gd name="T20" fmla="*/ 2 w 15"/>
                <a:gd name="T2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2" y="3"/>
                  </a:moveTo>
                  <a:cubicBezTo>
                    <a:pt x="2" y="3"/>
                    <a:pt x="6" y="7"/>
                    <a:pt x="7" y="8"/>
                  </a:cubicBezTo>
                  <a:cubicBezTo>
                    <a:pt x="8" y="10"/>
                    <a:pt x="9" y="13"/>
                    <a:pt x="11" y="13"/>
                  </a:cubicBezTo>
                  <a:cubicBezTo>
                    <a:pt x="13" y="12"/>
                    <a:pt x="15" y="12"/>
                    <a:pt x="1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9" y="5"/>
                    <a:pt x="9" y="5"/>
                  </a:cubicBezTo>
                  <a:cubicBezTo>
                    <a:pt x="9" y="4"/>
                    <a:pt x="8" y="2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5"/>
            <p:cNvSpPr/>
            <p:nvPr/>
          </p:nvSpPr>
          <p:spPr bwMode="auto">
            <a:xfrm>
              <a:off x="3070622" y="2459833"/>
              <a:ext cx="19050" cy="28575"/>
            </a:xfrm>
            <a:custGeom>
              <a:avLst/>
              <a:gdLst>
                <a:gd name="T0" fmla="*/ 4 w 4"/>
                <a:gd name="T1" fmla="*/ 5 h 6"/>
                <a:gd name="T2" fmla="*/ 0 w 4"/>
                <a:gd name="T3" fmla="*/ 6 h 6"/>
                <a:gd name="T4" fmla="*/ 0 w 4"/>
                <a:gd name="T5" fmla="*/ 0 h 6"/>
                <a:gd name="T6" fmla="*/ 4 w 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2"/>
                    <a:pt x="4" y="5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6"/>
            <p:cNvSpPr/>
            <p:nvPr/>
          </p:nvSpPr>
          <p:spPr bwMode="auto">
            <a:xfrm>
              <a:off x="3070622" y="2341961"/>
              <a:ext cx="100012" cy="155972"/>
            </a:xfrm>
            <a:custGeom>
              <a:avLst/>
              <a:gdLst>
                <a:gd name="T0" fmla="*/ 0 w 21"/>
                <a:gd name="T1" fmla="*/ 25 h 33"/>
                <a:gd name="T2" fmla="*/ 2 w 21"/>
                <a:gd name="T3" fmla="*/ 33 h 33"/>
                <a:gd name="T4" fmla="*/ 12 w 21"/>
                <a:gd name="T5" fmla="*/ 28 h 33"/>
                <a:gd name="T6" fmla="*/ 20 w 21"/>
                <a:gd name="T7" fmla="*/ 25 h 33"/>
                <a:gd name="T8" fmla="*/ 19 w 21"/>
                <a:gd name="T9" fmla="*/ 16 h 33"/>
                <a:gd name="T10" fmla="*/ 13 w 21"/>
                <a:gd name="T11" fmla="*/ 4 h 33"/>
                <a:gd name="T12" fmla="*/ 10 w 21"/>
                <a:gd name="T13" fmla="*/ 1 h 33"/>
                <a:gd name="T14" fmla="*/ 10 w 21"/>
                <a:gd name="T15" fmla="*/ 17 h 33"/>
                <a:gd name="T16" fmla="*/ 10 w 21"/>
                <a:gd name="T17" fmla="*/ 19 h 33"/>
                <a:gd name="T18" fmla="*/ 0 w 21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3">
                  <a:moveTo>
                    <a:pt x="0" y="25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1" y="29"/>
                    <a:pt x="12" y="28"/>
                  </a:cubicBezTo>
                  <a:cubicBezTo>
                    <a:pt x="14" y="27"/>
                    <a:pt x="20" y="25"/>
                    <a:pt x="20" y="25"/>
                  </a:cubicBezTo>
                  <a:cubicBezTo>
                    <a:pt x="21" y="24"/>
                    <a:pt x="20" y="18"/>
                    <a:pt x="19" y="16"/>
                  </a:cubicBezTo>
                  <a:cubicBezTo>
                    <a:pt x="18" y="13"/>
                    <a:pt x="14" y="5"/>
                    <a:pt x="13" y="4"/>
                  </a:cubicBezTo>
                  <a:cubicBezTo>
                    <a:pt x="12" y="3"/>
                    <a:pt x="11" y="0"/>
                    <a:pt x="10" y="1"/>
                  </a:cubicBezTo>
                  <a:cubicBezTo>
                    <a:pt x="10" y="1"/>
                    <a:pt x="8" y="9"/>
                    <a:pt x="10" y="17"/>
                  </a:cubicBezTo>
                  <a:cubicBezTo>
                    <a:pt x="10" y="19"/>
                    <a:pt x="10" y="19"/>
                    <a:pt x="10" y="19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27"/>
            <p:cNvSpPr/>
            <p:nvPr/>
          </p:nvSpPr>
          <p:spPr bwMode="auto">
            <a:xfrm>
              <a:off x="3070622" y="2341961"/>
              <a:ext cx="90487" cy="141684"/>
            </a:xfrm>
            <a:custGeom>
              <a:avLst/>
              <a:gdLst>
                <a:gd name="T0" fmla="*/ 14 w 19"/>
                <a:gd name="T1" fmla="*/ 18 h 30"/>
                <a:gd name="T2" fmla="*/ 18 w 19"/>
                <a:gd name="T3" fmla="*/ 19 h 30"/>
                <a:gd name="T4" fmla="*/ 14 w 19"/>
                <a:gd name="T5" fmla="*/ 16 h 30"/>
                <a:gd name="T6" fmla="*/ 14 w 19"/>
                <a:gd name="T7" fmla="*/ 11 h 30"/>
                <a:gd name="T8" fmla="*/ 11 w 19"/>
                <a:gd name="T9" fmla="*/ 11 h 30"/>
                <a:gd name="T10" fmla="*/ 13 w 19"/>
                <a:gd name="T11" fmla="*/ 8 h 30"/>
                <a:gd name="T12" fmla="*/ 11 w 19"/>
                <a:gd name="T13" fmla="*/ 8 h 30"/>
                <a:gd name="T14" fmla="*/ 12 w 19"/>
                <a:gd name="T15" fmla="*/ 5 h 30"/>
                <a:gd name="T16" fmla="*/ 11 w 19"/>
                <a:gd name="T17" fmla="*/ 6 h 30"/>
                <a:gd name="T18" fmla="*/ 12 w 19"/>
                <a:gd name="T19" fmla="*/ 2 h 30"/>
                <a:gd name="T20" fmla="*/ 10 w 19"/>
                <a:gd name="T21" fmla="*/ 1 h 30"/>
                <a:gd name="T22" fmla="*/ 10 w 19"/>
                <a:gd name="T23" fmla="*/ 17 h 30"/>
                <a:gd name="T24" fmla="*/ 10 w 19"/>
                <a:gd name="T25" fmla="*/ 19 h 30"/>
                <a:gd name="T26" fmla="*/ 0 w 19"/>
                <a:gd name="T27" fmla="*/ 25 h 30"/>
                <a:gd name="T28" fmla="*/ 1 w 19"/>
                <a:gd name="T29" fmla="*/ 30 h 30"/>
                <a:gd name="T30" fmla="*/ 4 w 19"/>
                <a:gd name="T31" fmla="*/ 27 h 30"/>
                <a:gd name="T32" fmla="*/ 13 w 19"/>
                <a:gd name="T33" fmla="*/ 25 h 30"/>
                <a:gd name="T34" fmla="*/ 8 w 19"/>
                <a:gd name="T35" fmla="*/ 24 h 30"/>
                <a:gd name="T36" fmla="*/ 12 w 19"/>
                <a:gd name="T37" fmla="*/ 23 h 30"/>
                <a:gd name="T38" fmla="*/ 19 w 19"/>
                <a:gd name="T39" fmla="*/ 23 h 30"/>
                <a:gd name="T40" fmla="*/ 14 w 19"/>
                <a:gd name="T4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0">
                  <a:moveTo>
                    <a:pt x="14" y="18"/>
                  </a:moveTo>
                  <a:cubicBezTo>
                    <a:pt x="14" y="16"/>
                    <a:pt x="18" y="19"/>
                    <a:pt x="18" y="19"/>
                  </a:cubicBezTo>
                  <a:cubicBezTo>
                    <a:pt x="16" y="16"/>
                    <a:pt x="14" y="16"/>
                    <a:pt x="14" y="16"/>
                  </a:cubicBezTo>
                  <a:cubicBezTo>
                    <a:pt x="13" y="14"/>
                    <a:pt x="14" y="11"/>
                    <a:pt x="14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9"/>
                    <a:pt x="13" y="8"/>
                    <a:pt x="13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5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3"/>
                    <a:pt x="12" y="2"/>
                  </a:cubicBezTo>
                  <a:cubicBezTo>
                    <a:pt x="11" y="1"/>
                    <a:pt x="11" y="0"/>
                    <a:pt x="10" y="1"/>
                  </a:cubicBezTo>
                  <a:cubicBezTo>
                    <a:pt x="10" y="1"/>
                    <a:pt x="8" y="9"/>
                    <a:pt x="10" y="1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7"/>
                    <a:pt x="1" y="30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8"/>
                    <a:pt x="13" y="25"/>
                    <a:pt x="13" y="25"/>
                  </a:cubicBezTo>
                  <a:cubicBezTo>
                    <a:pt x="11" y="25"/>
                    <a:pt x="8" y="24"/>
                    <a:pt x="8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5"/>
                    <a:pt x="19" y="23"/>
                    <a:pt x="19" y="23"/>
                  </a:cubicBezTo>
                  <a:cubicBezTo>
                    <a:pt x="19" y="23"/>
                    <a:pt x="13" y="20"/>
                    <a:pt x="1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3094434" y="2418161"/>
              <a:ext cx="23812" cy="23812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5 h 5"/>
                <a:gd name="T4" fmla="*/ 5 w 5"/>
                <a:gd name="T5" fmla="*/ 3 h 5"/>
                <a:gd name="T6" fmla="*/ 5 w 5"/>
                <a:gd name="T7" fmla="*/ 1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1"/>
                    <a:pt x="1" y="4"/>
                    <a:pt x="1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2971800" y="2375298"/>
              <a:ext cx="127397" cy="113109"/>
            </a:xfrm>
            <a:custGeom>
              <a:avLst/>
              <a:gdLst>
                <a:gd name="T0" fmla="*/ 1 w 27"/>
                <a:gd name="T1" fmla="*/ 0 h 24"/>
                <a:gd name="T2" fmla="*/ 0 w 27"/>
                <a:gd name="T3" fmla="*/ 8 h 24"/>
                <a:gd name="T4" fmla="*/ 8 w 27"/>
                <a:gd name="T5" fmla="*/ 23 h 24"/>
                <a:gd name="T6" fmla="*/ 19 w 27"/>
                <a:gd name="T7" fmla="*/ 21 h 24"/>
                <a:gd name="T8" fmla="*/ 27 w 27"/>
                <a:gd name="T9" fmla="*/ 14 h 24"/>
                <a:gd name="T10" fmla="*/ 26 w 27"/>
                <a:gd name="T11" fmla="*/ 10 h 24"/>
                <a:gd name="T12" fmla="*/ 18 w 27"/>
                <a:gd name="T13" fmla="*/ 12 h 24"/>
                <a:gd name="T14" fmla="*/ 13 w 27"/>
                <a:gd name="T15" fmla="*/ 12 h 24"/>
                <a:gd name="T16" fmla="*/ 9 w 27"/>
                <a:gd name="T17" fmla="*/ 14 h 24"/>
                <a:gd name="T18" fmla="*/ 8 w 27"/>
                <a:gd name="T19" fmla="*/ 6 h 24"/>
                <a:gd name="T20" fmla="*/ 1 w 27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1" y="0"/>
                  </a:moveTo>
                  <a:cubicBezTo>
                    <a:pt x="1" y="0"/>
                    <a:pt x="1" y="5"/>
                    <a:pt x="0" y="8"/>
                  </a:cubicBezTo>
                  <a:cubicBezTo>
                    <a:pt x="0" y="12"/>
                    <a:pt x="4" y="22"/>
                    <a:pt x="8" y="23"/>
                  </a:cubicBezTo>
                  <a:cubicBezTo>
                    <a:pt x="11" y="24"/>
                    <a:pt x="16" y="22"/>
                    <a:pt x="19" y="21"/>
                  </a:cubicBezTo>
                  <a:cubicBezTo>
                    <a:pt x="21" y="19"/>
                    <a:pt x="23" y="16"/>
                    <a:pt x="27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1"/>
                    <a:pt x="8" y="6"/>
                  </a:cubicBezTo>
                  <a:cubicBezTo>
                    <a:pt x="6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2995612" y="2422923"/>
              <a:ext cx="38100" cy="32147"/>
            </a:xfrm>
            <a:custGeom>
              <a:avLst/>
              <a:gdLst>
                <a:gd name="T0" fmla="*/ 4 w 8"/>
                <a:gd name="T1" fmla="*/ 5 h 7"/>
                <a:gd name="T2" fmla="*/ 7 w 8"/>
                <a:gd name="T3" fmla="*/ 3 h 7"/>
                <a:gd name="T4" fmla="*/ 8 w 8"/>
                <a:gd name="T5" fmla="*/ 2 h 7"/>
                <a:gd name="T6" fmla="*/ 4 w 8"/>
                <a:gd name="T7" fmla="*/ 2 h 7"/>
                <a:gd name="T8" fmla="*/ 2 w 8"/>
                <a:gd name="T9" fmla="*/ 2 h 7"/>
                <a:gd name="T10" fmla="*/ 2 w 8"/>
                <a:gd name="T11" fmla="*/ 0 h 7"/>
                <a:gd name="T12" fmla="*/ 1 w 8"/>
                <a:gd name="T13" fmla="*/ 2 h 7"/>
                <a:gd name="T14" fmla="*/ 2 w 8"/>
                <a:gd name="T15" fmla="*/ 4 h 7"/>
                <a:gd name="T16" fmla="*/ 2 w 8"/>
                <a:gd name="T17" fmla="*/ 5 h 7"/>
                <a:gd name="T18" fmla="*/ 3 w 8"/>
                <a:gd name="T19" fmla="*/ 7 h 7"/>
                <a:gd name="T20" fmla="*/ 4 w 8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4" y="5"/>
                  </a:moveTo>
                  <a:cubicBezTo>
                    <a:pt x="4" y="5"/>
                    <a:pt x="6" y="4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2971800" y="2389586"/>
              <a:ext cx="127397" cy="98822"/>
            </a:xfrm>
            <a:custGeom>
              <a:avLst/>
              <a:gdLst>
                <a:gd name="T0" fmla="*/ 27 w 27"/>
                <a:gd name="T1" fmla="*/ 11 h 21"/>
                <a:gd name="T2" fmla="*/ 26 w 27"/>
                <a:gd name="T3" fmla="*/ 9 h 21"/>
                <a:gd name="T4" fmla="*/ 21 w 27"/>
                <a:gd name="T5" fmla="*/ 10 h 21"/>
                <a:gd name="T6" fmla="*/ 16 w 27"/>
                <a:gd name="T7" fmla="*/ 13 h 21"/>
                <a:gd name="T8" fmla="*/ 16 w 27"/>
                <a:gd name="T9" fmla="*/ 11 h 21"/>
                <a:gd name="T10" fmla="*/ 13 w 27"/>
                <a:gd name="T11" fmla="*/ 14 h 21"/>
                <a:gd name="T12" fmla="*/ 11 w 27"/>
                <a:gd name="T13" fmla="*/ 11 h 21"/>
                <a:gd name="T14" fmla="*/ 9 w 27"/>
                <a:gd name="T15" fmla="*/ 17 h 21"/>
                <a:gd name="T16" fmla="*/ 8 w 27"/>
                <a:gd name="T17" fmla="*/ 16 h 21"/>
                <a:gd name="T18" fmla="*/ 8 w 27"/>
                <a:gd name="T19" fmla="*/ 13 h 21"/>
                <a:gd name="T20" fmla="*/ 5 w 27"/>
                <a:gd name="T21" fmla="*/ 9 h 21"/>
                <a:gd name="T22" fmla="*/ 5 w 27"/>
                <a:gd name="T23" fmla="*/ 6 h 21"/>
                <a:gd name="T24" fmla="*/ 3 w 27"/>
                <a:gd name="T25" fmla="*/ 6 h 21"/>
                <a:gd name="T26" fmla="*/ 5 w 27"/>
                <a:gd name="T27" fmla="*/ 3 h 21"/>
                <a:gd name="T28" fmla="*/ 2 w 27"/>
                <a:gd name="T29" fmla="*/ 2 h 21"/>
                <a:gd name="T30" fmla="*/ 5 w 27"/>
                <a:gd name="T31" fmla="*/ 1 h 21"/>
                <a:gd name="T32" fmla="*/ 4 w 27"/>
                <a:gd name="T33" fmla="*/ 0 h 21"/>
                <a:gd name="T34" fmla="*/ 1 w 27"/>
                <a:gd name="T35" fmla="*/ 0 h 21"/>
                <a:gd name="T36" fmla="*/ 0 w 27"/>
                <a:gd name="T37" fmla="*/ 5 h 21"/>
                <a:gd name="T38" fmla="*/ 8 w 27"/>
                <a:gd name="T39" fmla="*/ 20 h 21"/>
                <a:gd name="T40" fmla="*/ 19 w 27"/>
                <a:gd name="T41" fmla="*/ 18 h 21"/>
                <a:gd name="T42" fmla="*/ 27 w 27"/>
                <a:gd name="T43" fmla="*/ 11 h 21"/>
                <a:gd name="T44" fmla="*/ 3 w 27"/>
                <a:gd name="T45" fmla="*/ 7 h 21"/>
                <a:gd name="T46" fmla="*/ 2 w 27"/>
                <a:gd name="T47" fmla="*/ 8 h 21"/>
                <a:gd name="T48" fmla="*/ 3 w 27"/>
                <a:gd name="T4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1">
                  <a:moveTo>
                    <a:pt x="27" y="11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2" y="9"/>
                    <a:pt x="21" y="10"/>
                  </a:cubicBezTo>
                  <a:cubicBezTo>
                    <a:pt x="19" y="10"/>
                    <a:pt x="17" y="13"/>
                    <a:pt x="16" y="13"/>
                  </a:cubicBezTo>
                  <a:cubicBezTo>
                    <a:pt x="16" y="13"/>
                    <a:pt x="16" y="11"/>
                    <a:pt x="16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2"/>
                    <a:pt x="9" y="17"/>
                    <a:pt x="9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8" y="13"/>
                    <a:pt x="8" y="13"/>
                  </a:cubicBezTo>
                  <a:cubicBezTo>
                    <a:pt x="8" y="13"/>
                    <a:pt x="6" y="10"/>
                    <a:pt x="5" y="9"/>
                  </a:cubicBezTo>
                  <a:cubicBezTo>
                    <a:pt x="4" y="8"/>
                    <a:pt x="5" y="6"/>
                    <a:pt x="5" y="6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5"/>
                    <a:pt x="5" y="3"/>
                    <a:pt x="5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5" y="2"/>
                    <a:pt x="5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1"/>
                    <a:pt x="1" y="4"/>
                    <a:pt x="0" y="5"/>
                  </a:cubicBezTo>
                  <a:cubicBezTo>
                    <a:pt x="0" y="9"/>
                    <a:pt x="4" y="19"/>
                    <a:pt x="8" y="20"/>
                  </a:cubicBezTo>
                  <a:cubicBezTo>
                    <a:pt x="11" y="21"/>
                    <a:pt x="16" y="19"/>
                    <a:pt x="19" y="18"/>
                  </a:cubicBezTo>
                  <a:cubicBezTo>
                    <a:pt x="21" y="16"/>
                    <a:pt x="25" y="13"/>
                    <a:pt x="27" y="11"/>
                  </a:cubicBezTo>
                  <a:close/>
                  <a:moveTo>
                    <a:pt x="3" y="7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3005137" y="2422923"/>
              <a:ext cx="33337" cy="19050"/>
            </a:xfrm>
            <a:custGeom>
              <a:avLst/>
              <a:gdLst>
                <a:gd name="T0" fmla="*/ 7 w 7"/>
                <a:gd name="T1" fmla="*/ 2 h 4"/>
                <a:gd name="T2" fmla="*/ 4 w 7"/>
                <a:gd name="T3" fmla="*/ 0 h 4"/>
                <a:gd name="T4" fmla="*/ 1 w 7"/>
                <a:gd name="T5" fmla="*/ 0 h 4"/>
                <a:gd name="T6" fmla="*/ 0 w 7"/>
                <a:gd name="T7" fmla="*/ 1 h 4"/>
                <a:gd name="T8" fmla="*/ 1 w 7"/>
                <a:gd name="T9" fmla="*/ 2 h 4"/>
                <a:gd name="T10" fmla="*/ 2 w 7"/>
                <a:gd name="T11" fmla="*/ 3 h 4"/>
                <a:gd name="T12" fmla="*/ 3 w 7"/>
                <a:gd name="T13" fmla="*/ 4 h 4"/>
                <a:gd name="T14" fmla="*/ 7 w 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6" y="3"/>
                    <a:pt x="7" y="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3425021" y="2647774"/>
            <a:ext cx="701047" cy="1332000"/>
            <a:chOff x="3046809" y="3253979"/>
            <a:chExt cx="345282" cy="65603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Freeform 81"/>
            <p:cNvSpPr/>
            <p:nvPr/>
          </p:nvSpPr>
          <p:spPr bwMode="auto">
            <a:xfrm>
              <a:off x="3151584" y="3258742"/>
              <a:ext cx="60722" cy="122634"/>
            </a:xfrm>
            <a:custGeom>
              <a:avLst/>
              <a:gdLst>
                <a:gd name="T0" fmla="*/ 3 w 13"/>
                <a:gd name="T1" fmla="*/ 16 h 26"/>
                <a:gd name="T2" fmla="*/ 3 w 13"/>
                <a:gd name="T3" fmla="*/ 12 h 26"/>
                <a:gd name="T4" fmla="*/ 2 w 13"/>
                <a:gd name="T5" fmla="*/ 12 h 26"/>
                <a:gd name="T6" fmla="*/ 1 w 13"/>
                <a:gd name="T7" fmla="*/ 8 h 26"/>
                <a:gd name="T8" fmla="*/ 2 w 13"/>
                <a:gd name="T9" fmla="*/ 8 h 26"/>
                <a:gd name="T10" fmla="*/ 2 w 13"/>
                <a:gd name="T11" fmla="*/ 3 h 26"/>
                <a:gd name="T12" fmla="*/ 8 w 13"/>
                <a:gd name="T13" fmla="*/ 0 h 26"/>
                <a:gd name="T14" fmla="*/ 13 w 13"/>
                <a:gd name="T15" fmla="*/ 4 h 26"/>
                <a:gd name="T16" fmla="*/ 13 w 13"/>
                <a:gd name="T17" fmla="*/ 7 h 26"/>
                <a:gd name="T18" fmla="*/ 13 w 13"/>
                <a:gd name="T19" fmla="*/ 8 h 26"/>
                <a:gd name="T20" fmla="*/ 13 w 13"/>
                <a:gd name="T21" fmla="*/ 10 h 26"/>
                <a:gd name="T22" fmla="*/ 13 w 13"/>
                <a:gd name="T23" fmla="*/ 14 h 26"/>
                <a:gd name="T24" fmla="*/ 11 w 13"/>
                <a:gd name="T25" fmla="*/ 17 h 26"/>
                <a:gd name="T26" fmla="*/ 12 w 13"/>
                <a:gd name="T27" fmla="*/ 20 h 26"/>
                <a:gd name="T28" fmla="*/ 10 w 13"/>
                <a:gd name="T29" fmla="*/ 26 h 26"/>
                <a:gd name="T30" fmla="*/ 3 w 13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6">
                  <a:moveTo>
                    <a:pt x="3" y="16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0" y="8"/>
                    <a:pt x="1" y="8"/>
                  </a:cubicBezTo>
                  <a:cubicBezTo>
                    <a:pt x="1" y="8"/>
                    <a:pt x="2" y="7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0" y="0"/>
                    <a:pt x="13" y="3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3" y="9"/>
                    <a:pt x="13" y="10"/>
                  </a:cubicBezTo>
                  <a:cubicBezTo>
                    <a:pt x="13" y="12"/>
                    <a:pt x="13" y="13"/>
                    <a:pt x="13" y="14"/>
                  </a:cubicBezTo>
                  <a:cubicBezTo>
                    <a:pt x="12" y="15"/>
                    <a:pt x="11" y="17"/>
                    <a:pt x="11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82"/>
            <p:cNvSpPr/>
            <p:nvPr/>
          </p:nvSpPr>
          <p:spPr bwMode="auto">
            <a:xfrm>
              <a:off x="3161109" y="3309939"/>
              <a:ext cx="9525" cy="1428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83"/>
            <p:cNvSpPr/>
            <p:nvPr/>
          </p:nvSpPr>
          <p:spPr bwMode="auto">
            <a:xfrm>
              <a:off x="3165872" y="3305176"/>
              <a:ext cx="41672" cy="76200"/>
            </a:xfrm>
            <a:custGeom>
              <a:avLst/>
              <a:gdLst>
                <a:gd name="T0" fmla="*/ 7 w 9"/>
                <a:gd name="T1" fmla="*/ 16 h 16"/>
                <a:gd name="T2" fmla="*/ 9 w 9"/>
                <a:gd name="T3" fmla="*/ 10 h 16"/>
                <a:gd name="T4" fmla="*/ 8 w 9"/>
                <a:gd name="T5" fmla="*/ 7 h 16"/>
                <a:gd name="T6" fmla="*/ 8 w 9"/>
                <a:gd name="T7" fmla="*/ 7 h 16"/>
                <a:gd name="T8" fmla="*/ 4 w 9"/>
                <a:gd name="T9" fmla="*/ 6 h 16"/>
                <a:gd name="T10" fmla="*/ 0 w 9"/>
                <a:gd name="T11" fmla="*/ 0 h 16"/>
                <a:gd name="T12" fmla="*/ 0 w 9"/>
                <a:gd name="T13" fmla="*/ 2 h 16"/>
                <a:gd name="T14" fmla="*/ 0 w 9"/>
                <a:gd name="T15" fmla="*/ 2 h 16"/>
                <a:gd name="T16" fmla="*/ 0 w 9"/>
                <a:gd name="T17" fmla="*/ 6 h 16"/>
                <a:gd name="T18" fmla="*/ 7 w 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6"/>
                    <a:pt x="4" y="6"/>
                  </a:cubicBezTo>
                  <a:cubicBezTo>
                    <a:pt x="3" y="6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84"/>
            <p:cNvSpPr/>
            <p:nvPr/>
          </p:nvSpPr>
          <p:spPr bwMode="auto">
            <a:xfrm>
              <a:off x="3113484" y="3390901"/>
              <a:ext cx="184547" cy="211931"/>
            </a:xfrm>
            <a:custGeom>
              <a:avLst/>
              <a:gdLst>
                <a:gd name="T0" fmla="*/ 0 w 39"/>
                <a:gd name="T1" fmla="*/ 45 h 45"/>
                <a:gd name="T2" fmla="*/ 27 w 39"/>
                <a:gd name="T3" fmla="*/ 38 h 45"/>
                <a:gd name="T4" fmla="*/ 36 w 39"/>
                <a:gd name="T5" fmla="*/ 41 h 45"/>
                <a:gd name="T6" fmla="*/ 39 w 39"/>
                <a:gd name="T7" fmla="*/ 32 h 45"/>
                <a:gd name="T8" fmla="*/ 31 w 39"/>
                <a:gd name="T9" fmla="*/ 11 h 45"/>
                <a:gd name="T10" fmla="*/ 22 w 39"/>
                <a:gd name="T11" fmla="*/ 0 h 45"/>
                <a:gd name="T12" fmla="*/ 9 w 39"/>
                <a:gd name="T13" fmla="*/ 21 h 45"/>
                <a:gd name="T14" fmla="*/ 0 w 3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5">
                  <a:moveTo>
                    <a:pt x="0" y="45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34" y="41"/>
                    <a:pt x="36" y="41"/>
                  </a:cubicBezTo>
                  <a:cubicBezTo>
                    <a:pt x="37" y="40"/>
                    <a:pt x="39" y="32"/>
                    <a:pt x="39" y="32"/>
                  </a:cubicBezTo>
                  <a:cubicBezTo>
                    <a:pt x="39" y="32"/>
                    <a:pt x="33" y="14"/>
                    <a:pt x="31" y="11"/>
                  </a:cubicBezTo>
                  <a:cubicBezTo>
                    <a:pt x="30" y="8"/>
                    <a:pt x="22" y="0"/>
                    <a:pt x="22" y="0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3170634" y="3835004"/>
              <a:ext cx="89297" cy="51197"/>
            </a:xfrm>
            <a:custGeom>
              <a:avLst/>
              <a:gdLst>
                <a:gd name="T0" fmla="*/ 1 w 19"/>
                <a:gd name="T1" fmla="*/ 7 h 11"/>
                <a:gd name="T2" fmla="*/ 6 w 19"/>
                <a:gd name="T3" fmla="*/ 8 h 11"/>
                <a:gd name="T4" fmla="*/ 11 w 19"/>
                <a:gd name="T5" fmla="*/ 10 h 11"/>
                <a:gd name="T6" fmla="*/ 19 w 19"/>
                <a:gd name="T7" fmla="*/ 10 h 11"/>
                <a:gd name="T8" fmla="*/ 14 w 19"/>
                <a:gd name="T9" fmla="*/ 7 h 11"/>
                <a:gd name="T10" fmla="*/ 10 w 19"/>
                <a:gd name="T11" fmla="*/ 2 h 11"/>
                <a:gd name="T12" fmla="*/ 8 w 19"/>
                <a:gd name="T13" fmla="*/ 0 h 11"/>
                <a:gd name="T14" fmla="*/ 2 w 19"/>
                <a:gd name="T15" fmla="*/ 1 h 11"/>
                <a:gd name="T16" fmla="*/ 1 w 1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" y="7"/>
                  </a:moveTo>
                  <a:cubicBezTo>
                    <a:pt x="1" y="7"/>
                    <a:pt x="4" y="8"/>
                    <a:pt x="6" y="8"/>
                  </a:cubicBezTo>
                  <a:cubicBezTo>
                    <a:pt x="7" y="7"/>
                    <a:pt x="10" y="10"/>
                    <a:pt x="11" y="10"/>
                  </a:cubicBezTo>
                  <a:cubicBezTo>
                    <a:pt x="12" y="10"/>
                    <a:pt x="19" y="11"/>
                    <a:pt x="19" y="10"/>
                  </a:cubicBezTo>
                  <a:cubicBezTo>
                    <a:pt x="19" y="10"/>
                    <a:pt x="19" y="8"/>
                    <a:pt x="14" y="7"/>
                  </a:cubicBezTo>
                  <a:cubicBezTo>
                    <a:pt x="14" y="7"/>
                    <a:pt x="10" y="3"/>
                    <a:pt x="10" y="2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86"/>
            <p:cNvSpPr/>
            <p:nvPr/>
          </p:nvSpPr>
          <p:spPr bwMode="auto">
            <a:xfrm>
              <a:off x="3127772" y="3867151"/>
              <a:ext cx="51197" cy="42862"/>
            </a:xfrm>
            <a:custGeom>
              <a:avLst/>
              <a:gdLst>
                <a:gd name="T0" fmla="*/ 2 w 11"/>
                <a:gd name="T1" fmla="*/ 8 h 9"/>
                <a:gd name="T2" fmla="*/ 7 w 11"/>
                <a:gd name="T3" fmla="*/ 9 h 9"/>
                <a:gd name="T4" fmla="*/ 10 w 11"/>
                <a:gd name="T5" fmla="*/ 5 h 9"/>
                <a:gd name="T6" fmla="*/ 8 w 11"/>
                <a:gd name="T7" fmla="*/ 0 h 9"/>
                <a:gd name="T8" fmla="*/ 4 w 11"/>
                <a:gd name="T9" fmla="*/ 0 h 9"/>
                <a:gd name="T10" fmla="*/ 1 w 11"/>
                <a:gd name="T11" fmla="*/ 5 h 9"/>
                <a:gd name="T12" fmla="*/ 2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8"/>
                  </a:moveTo>
                  <a:cubicBezTo>
                    <a:pt x="2" y="8"/>
                    <a:pt x="6" y="9"/>
                    <a:pt x="7" y="9"/>
                  </a:cubicBezTo>
                  <a:cubicBezTo>
                    <a:pt x="8" y="9"/>
                    <a:pt x="11" y="7"/>
                    <a:pt x="10" y="5"/>
                  </a:cubicBezTo>
                  <a:cubicBezTo>
                    <a:pt x="9" y="3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87"/>
            <p:cNvSpPr/>
            <p:nvPr/>
          </p:nvSpPr>
          <p:spPr bwMode="auto">
            <a:xfrm>
              <a:off x="3170634" y="3532585"/>
              <a:ext cx="84534" cy="321469"/>
            </a:xfrm>
            <a:custGeom>
              <a:avLst/>
              <a:gdLst>
                <a:gd name="T0" fmla="*/ 6 w 18"/>
                <a:gd name="T1" fmla="*/ 67 h 68"/>
                <a:gd name="T2" fmla="*/ 12 w 18"/>
                <a:gd name="T3" fmla="*/ 64 h 68"/>
                <a:gd name="T4" fmla="*/ 12 w 18"/>
                <a:gd name="T5" fmla="*/ 55 h 68"/>
                <a:gd name="T6" fmla="*/ 17 w 18"/>
                <a:gd name="T7" fmla="*/ 39 h 68"/>
                <a:gd name="T8" fmla="*/ 17 w 18"/>
                <a:gd name="T9" fmla="*/ 4 h 68"/>
                <a:gd name="T10" fmla="*/ 17 w 18"/>
                <a:gd name="T11" fmla="*/ 0 h 68"/>
                <a:gd name="T12" fmla="*/ 10 w 18"/>
                <a:gd name="T13" fmla="*/ 2 h 68"/>
                <a:gd name="T14" fmla="*/ 3 w 18"/>
                <a:gd name="T15" fmla="*/ 22 h 68"/>
                <a:gd name="T16" fmla="*/ 5 w 18"/>
                <a:gd name="T17" fmla="*/ 35 h 68"/>
                <a:gd name="T18" fmla="*/ 4 w 18"/>
                <a:gd name="T19" fmla="*/ 38 h 68"/>
                <a:gd name="T20" fmla="*/ 3 w 18"/>
                <a:gd name="T21" fmla="*/ 58 h 68"/>
                <a:gd name="T22" fmla="*/ 3 w 18"/>
                <a:gd name="T23" fmla="*/ 59 h 68"/>
                <a:gd name="T24" fmla="*/ 1 w 18"/>
                <a:gd name="T25" fmla="*/ 66 h 68"/>
                <a:gd name="T26" fmla="*/ 1 w 18"/>
                <a:gd name="T27" fmla="*/ 67 h 68"/>
                <a:gd name="T28" fmla="*/ 6 w 18"/>
                <a:gd name="T2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68">
                  <a:moveTo>
                    <a:pt x="6" y="67"/>
                  </a:moveTo>
                  <a:cubicBezTo>
                    <a:pt x="7" y="66"/>
                    <a:pt x="11" y="66"/>
                    <a:pt x="12" y="64"/>
                  </a:cubicBezTo>
                  <a:cubicBezTo>
                    <a:pt x="12" y="64"/>
                    <a:pt x="11" y="57"/>
                    <a:pt x="12" y="55"/>
                  </a:cubicBezTo>
                  <a:cubicBezTo>
                    <a:pt x="12" y="53"/>
                    <a:pt x="16" y="41"/>
                    <a:pt x="17" y="39"/>
                  </a:cubicBezTo>
                  <a:cubicBezTo>
                    <a:pt x="18" y="38"/>
                    <a:pt x="17" y="8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88"/>
            <p:cNvSpPr/>
            <p:nvPr/>
          </p:nvSpPr>
          <p:spPr bwMode="auto">
            <a:xfrm>
              <a:off x="3170634" y="3532585"/>
              <a:ext cx="79772" cy="321469"/>
            </a:xfrm>
            <a:custGeom>
              <a:avLst/>
              <a:gdLst>
                <a:gd name="T0" fmla="*/ 10 w 17"/>
                <a:gd name="T1" fmla="*/ 2 h 68"/>
                <a:gd name="T2" fmla="*/ 3 w 17"/>
                <a:gd name="T3" fmla="*/ 22 h 68"/>
                <a:gd name="T4" fmla="*/ 5 w 17"/>
                <a:gd name="T5" fmla="*/ 35 h 68"/>
                <a:gd name="T6" fmla="*/ 4 w 17"/>
                <a:gd name="T7" fmla="*/ 38 h 68"/>
                <a:gd name="T8" fmla="*/ 3 w 17"/>
                <a:gd name="T9" fmla="*/ 58 h 68"/>
                <a:gd name="T10" fmla="*/ 3 w 17"/>
                <a:gd name="T11" fmla="*/ 59 h 68"/>
                <a:gd name="T12" fmla="*/ 1 w 17"/>
                <a:gd name="T13" fmla="*/ 66 h 68"/>
                <a:gd name="T14" fmla="*/ 1 w 17"/>
                <a:gd name="T15" fmla="*/ 67 h 68"/>
                <a:gd name="T16" fmla="*/ 6 w 17"/>
                <a:gd name="T17" fmla="*/ 67 h 68"/>
                <a:gd name="T18" fmla="*/ 7 w 17"/>
                <a:gd name="T19" fmla="*/ 66 h 68"/>
                <a:gd name="T20" fmla="*/ 9 w 17"/>
                <a:gd name="T21" fmla="*/ 61 h 68"/>
                <a:gd name="T22" fmla="*/ 11 w 17"/>
                <a:gd name="T23" fmla="*/ 55 h 68"/>
                <a:gd name="T24" fmla="*/ 14 w 17"/>
                <a:gd name="T25" fmla="*/ 43 h 68"/>
                <a:gd name="T26" fmla="*/ 9 w 17"/>
                <a:gd name="T27" fmla="*/ 52 h 68"/>
                <a:gd name="T28" fmla="*/ 14 w 17"/>
                <a:gd name="T29" fmla="*/ 41 h 68"/>
                <a:gd name="T30" fmla="*/ 9 w 17"/>
                <a:gd name="T31" fmla="*/ 47 h 68"/>
                <a:gd name="T32" fmla="*/ 8 w 17"/>
                <a:gd name="T33" fmla="*/ 44 h 68"/>
                <a:gd name="T34" fmla="*/ 13 w 17"/>
                <a:gd name="T35" fmla="*/ 34 h 68"/>
                <a:gd name="T36" fmla="*/ 7 w 17"/>
                <a:gd name="T37" fmla="*/ 42 h 68"/>
                <a:gd name="T38" fmla="*/ 8 w 17"/>
                <a:gd name="T39" fmla="*/ 35 h 68"/>
                <a:gd name="T40" fmla="*/ 10 w 17"/>
                <a:gd name="T41" fmla="*/ 28 h 68"/>
                <a:gd name="T42" fmla="*/ 7 w 17"/>
                <a:gd name="T43" fmla="*/ 28 h 68"/>
                <a:gd name="T44" fmla="*/ 10 w 17"/>
                <a:gd name="T45" fmla="*/ 22 h 68"/>
                <a:gd name="T46" fmla="*/ 17 w 17"/>
                <a:gd name="T47" fmla="*/ 6 h 68"/>
                <a:gd name="T48" fmla="*/ 17 w 17"/>
                <a:gd name="T49" fmla="*/ 4 h 68"/>
                <a:gd name="T50" fmla="*/ 17 w 17"/>
                <a:gd name="T51" fmla="*/ 0 h 68"/>
                <a:gd name="T52" fmla="*/ 10 w 17"/>
                <a:gd name="T5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68">
                  <a:moveTo>
                    <a:pt x="10" y="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7" y="64"/>
                    <a:pt x="8" y="62"/>
                    <a:pt x="9" y="61"/>
                  </a:cubicBezTo>
                  <a:cubicBezTo>
                    <a:pt x="11" y="60"/>
                    <a:pt x="12" y="56"/>
                    <a:pt x="11" y="55"/>
                  </a:cubicBezTo>
                  <a:cubicBezTo>
                    <a:pt x="11" y="53"/>
                    <a:pt x="14" y="43"/>
                    <a:pt x="14" y="4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6" y="47"/>
                    <a:pt x="8" y="44"/>
                  </a:cubicBezTo>
                  <a:cubicBezTo>
                    <a:pt x="8" y="43"/>
                    <a:pt x="11" y="38"/>
                    <a:pt x="13" y="34"/>
                  </a:cubicBezTo>
                  <a:cubicBezTo>
                    <a:pt x="11" y="37"/>
                    <a:pt x="7" y="42"/>
                    <a:pt x="7" y="42"/>
                  </a:cubicBezTo>
                  <a:cubicBezTo>
                    <a:pt x="7" y="42"/>
                    <a:pt x="8" y="35"/>
                    <a:pt x="8" y="35"/>
                  </a:cubicBezTo>
                  <a:cubicBezTo>
                    <a:pt x="7" y="34"/>
                    <a:pt x="10" y="28"/>
                    <a:pt x="1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11" y="23"/>
                    <a:pt x="10" y="22"/>
                  </a:cubicBezTo>
                  <a:cubicBezTo>
                    <a:pt x="10" y="21"/>
                    <a:pt x="14" y="12"/>
                    <a:pt x="17" y="6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89"/>
            <p:cNvSpPr/>
            <p:nvPr/>
          </p:nvSpPr>
          <p:spPr bwMode="auto">
            <a:xfrm>
              <a:off x="3236119" y="3674270"/>
              <a:ext cx="9525" cy="14287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2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90"/>
            <p:cNvSpPr/>
            <p:nvPr/>
          </p:nvSpPr>
          <p:spPr bwMode="auto">
            <a:xfrm>
              <a:off x="3123009" y="3527823"/>
              <a:ext cx="117872" cy="358378"/>
            </a:xfrm>
            <a:custGeom>
              <a:avLst/>
              <a:gdLst>
                <a:gd name="T0" fmla="*/ 6 w 25"/>
                <a:gd name="T1" fmla="*/ 75 h 76"/>
                <a:gd name="T2" fmla="*/ 12 w 25"/>
                <a:gd name="T3" fmla="*/ 73 h 76"/>
                <a:gd name="T4" fmla="*/ 11 w 25"/>
                <a:gd name="T5" fmla="*/ 69 h 76"/>
                <a:gd name="T6" fmla="*/ 9 w 25"/>
                <a:gd name="T7" fmla="*/ 63 h 76"/>
                <a:gd name="T8" fmla="*/ 13 w 25"/>
                <a:gd name="T9" fmla="*/ 45 h 76"/>
                <a:gd name="T10" fmla="*/ 14 w 25"/>
                <a:gd name="T11" fmla="*/ 34 h 76"/>
                <a:gd name="T12" fmla="*/ 19 w 25"/>
                <a:gd name="T13" fmla="*/ 21 h 76"/>
                <a:gd name="T14" fmla="*/ 24 w 25"/>
                <a:gd name="T15" fmla="*/ 6 h 76"/>
                <a:gd name="T16" fmla="*/ 23 w 25"/>
                <a:gd name="T17" fmla="*/ 1 h 76"/>
                <a:gd name="T18" fmla="*/ 4 w 25"/>
                <a:gd name="T19" fmla="*/ 0 h 76"/>
                <a:gd name="T20" fmla="*/ 2 w 25"/>
                <a:gd name="T21" fmla="*/ 15 h 76"/>
                <a:gd name="T22" fmla="*/ 3 w 25"/>
                <a:gd name="T23" fmla="*/ 25 h 76"/>
                <a:gd name="T24" fmla="*/ 3 w 25"/>
                <a:gd name="T25" fmla="*/ 38 h 76"/>
                <a:gd name="T26" fmla="*/ 0 w 25"/>
                <a:gd name="T27" fmla="*/ 66 h 76"/>
                <a:gd name="T28" fmla="*/ 2 w 25"/>
                <a:gd name="T29" fmla="*/ 70 h 76"/>
                <a:gd name="T30" fmla="*/ 1 w 25"/>
                <a:gd name="T31" fmla="*/ 72 h 76"/>
                <a:gd name="T32" fmla="*/ 6 w 25"/>
                <a:gd name="T3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76">
                  <a:moveTo>
                    <a:pt x="6" y="75"/>
                  </a:moveTo>
                  <a:cubicBezTo>
                    <a:pt x="8" y="76"/>
                    <a:pt x="11" y="74"/>
                    <a:pt x="12" y="73"/>
                  </a:cubicBezTo>
                  <a:cubicBezTo>
                    <a:pt x="13" y="72"/>
                    <a:pt x="13" y="70"/>
                    <a:pt x="11" y="69"/>
                  </a:cubicBezTo>
                  <a:cubicBezTo>
                    <a:pt x="9" y="67"/>
                    <a:pt x="10" y="63"/>
                    <a:pt x="9" y="63"/>
                  </a:cubicBezTo>
                  <a:cubicBezTo>
                    <a:pt x="9" y="63"/>
                    <a:pt x="13" y="47"/>
                    <a:pt x="13" y="45"/>
                  </a:cubicBezTo>
                  <a:cubicBezTo>
                    <a:pt x="12" y="42"/>
                    <a:pt x="15" y="35"/>
                    <a:pt x="14" y="34"/>
                  </a:cubicBezTo>
                  <a:cubicBezTo>
                    <a:pt x="14" y="33"/>
                    <a:pt x="18" y="22"/>
                    <a:pt x="19" y="21"/>
                  </a:cubicBezTo>
                  <a:cubicBezTo>
                    <a:pt x="20" y="20"/>
                    <a:pt x="24" y="8"/>
                    <a:pt x="24" y="6"/>
                  </a:cubicBezTo>
                  <a:cubicBezTo>
                    <a:pt x="25" y="3"/>
                    <a:pt x="23" y="1"/>
                    <a:pt x="2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91"/>
            <p:cNvSpPr/>
            <p:nvPr/>
          </p:nvSpPr>
          <p:spPr bwMode="auto">
            <a:xfrm>
              <a:off x="3132534" y="3513535"/>
              <a:ext cx="122634" cy="38100"/>
            </a:xfrm>
            <a:custGeom>
              <a:avLst/>
              <a:gdLst>
                <a:gd name="T0" fmla="*/ 0 w 26"/>
                <a:gd name="T1" fmla="*/ 7 h 8"/>
                <a:gd name="T2" fmla="*/ 9 w 26"/>
                <a:gd name="T3" fmla="*/ 7 h 8"/>
                <a:gd name="T4" fmla="*/ 19 w 26"/>
                <a:gd name="T5" fmla="*/ 7 h 8"/>
                <a:gd name="T6" fmla="*/ 25 w 26"/>
                <a:gd name="T7" fmla="*/ 5 h 8"/>
                <a:gd name="T8" fmla="*/ 24 w 26"/>
                <a:gd name="T9" fmla="*/ 0 h 8"/>
                <a:gd name="T10" fmla="*/ 20 w 26"/>
                <a:gd name="T11" fmla="*/ 3 h 8"/>
                <a:gd name="T12" fmla="*/ 2 w 26"/>
                <a:gd name="T13" fmla="*/ 2 h 8"/>
                <a:gd name="T14" fmla="*/ 0 w 26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0" y="7"/>
                  </a:moveTo>
                  <a:cubicBezTo>
                    <a:pt x="0" y="7"/>
                    <a:pt x="8" y="7"/>
                    <a:pt x="9" y="7"/>
                  </a:cubicBezTo>
                  <a:cubicBezTo>
                    <a:pt x="10" y="8"/>
                    <a:pt x="19" y="7"/>
                    <a:pt x="19" y="7"/>
                  </a:cubicBezTo>
                  <a:cubicBezTo>
                    <a:pt x="19" y="7"/>
                    <a:pt x="24" y="6"/>
                    <a:pt x="25" y="5"/>
                  </a:cubicBezTo>
                  <a:cubicBezTo>
                    <a:pt x="25" y="5"/>
                    <a:pt x="26" y="1"/>
                    <a:pt x="24" y="0"/>
                  </a:cubicBezTo>
                  <a:cubicBezTo>
                    <a:pt x="24" y="0"/>
                    <a:pt x="22" y="3"/>
                    <a:pt x="20" y="3"/>
                  </a:cubicBezTo>
                  <a:cubicBezTo>
                    <a:pt x="20" y="3"/>
                    <a:pt x="4" y="2"/>
                    <a:pt x="2" y="2"/>
                  </a:cubicBezTo>
                  <a:cubicBezTo>
                    <a:pt x="2" y="2"/>
                    <a:pt x="1" y="2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92"/>
            <p:cNvSpPr/>
            <p:nvPr/>
          </p:nvSpPr>
          <p:spPr bwMode="auto">
            <a:xfrm>
              <a:off x="3334941" y="3295651"/>
              <a:ext cx="57150" cy="52387"/>
            </a:xfrm>
            <a:custGeom>
              <a:avLst/>
              <a:gdLst>
                <a:gd name="T0" fmla="*/ 3 w 12"/>
                <a:gd name="T1" fmla="*/ 11 h 11"/>
                <a:gd name="T2" fmla="*/ 8 w 12"/>
                <a:gd name="T3" fmla="*/ 9 h 11"/>
                <a:gd name="T4" fmla="*/ 11 w 12"/>
                <a:gd name="T5" fmla="*/ 2 h 11"/>
                <a:gd name="T6" fmla="*/ 11 w 12"/>
                <a:gd name="T7" fmla="*/ 0 h 11"/>
                <a:gd name="T8" fmla="*/ 9 w 12"/>
                <a:gd name="T9" fmla="*/ 0 h 11"/>
                <a:gd name="T10" fmla="*/ 6 w 12"/>
                <a:gd name="T11" fmla="*/ 2 h 11"/>
                <a:gd name="T12" fmla="*/ 3 w 12"/>
                <a:gd name="T13" fmla="*/ 4 h 11"/>
                <a:gd name="T14" fmla="*/ 3 w 12"/>
                <a:gd name="T15" fmla="*/ 1 h 11"/>
                <a:gd name="T16" fmla="*/ 2 w 12"/>
                <a:gd name="T17" fmla="*/ 3 h 11"/>
                <a:gd name="T18" fmla="*/ 1 w 12"/>
                <a:gd name="T19" fmla="*/ 6 h 11"/>
                <a:gd name="T20" fmla="*/ 1 w 12"/>
                <a:gd name="T21" fmla="*/ 8 h 11"/>
                <a:gd name="T22" fmla="*/ 3 w 12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7" y="10"/>
                    <a:pt x="8" y="9"/>
                  </a:cubicBezTo>
                  <a:cubicBezTo>
                    <a:pt x="8" y="9"/>
                    <a:pt x="11" y="3"/>
                    <a:pt x="11" y="2"/>
                  </a:cubicBezTo>
                  <a:cubicBezTo>
                    <a:pt x="11" y="2"/>
                    <a:pt x="12" y="1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2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93"/>
            <p:cNvSpPr/>
            <p:nvPr/>
          </p:nvSpPr>
          <p:spPr bwMode="auto">
            <a:xfrm>
              <a:off x="3123009" y="3527823"/>
              <a:ext cx="55959" cy="358378"/>
            </a:xfrm>
            <a:custGeom>
              <a:avLst/>
              <a:gdLst>
                <a:gd name="T0" fmla="*/ 4 w 12"/>
                <a:gd name="T1" fmla="*/ 0 h 76"/>
                <a:gd name="T2" fmla="*/ 2 w 12"/>
                <a:gd name="T3" fmla="*/ 15 h 76"/>
                <a:gd name="T4" fmla="*/ 3 w 12"/>
                <a:gd name="T5" fmla="*/ 25 h 76"/>
                <a:gd name="T6" fmla="*/ 3 w 12"/>
                <a:gd name="T7" fmla="*/ 38 h 76"/>
                <a:gd name="T8" fmla="*/ 0 w 12"/>
                <a:gd name="T9" fmla="*/ 66 h 76"/>
                <a:gd name="T10" fmla="*/ 2 w 12"/>
                <a:gd name="T11" fmla="*/ 70 h 76"/>
                <a:gd name="T12" fmla="*/ 1 w 12"/>
                <a:gd name="T13" fmla="*/ 72 h 76"/>
                <a:gd name="T14" fmla="*/ 6 w 12"/>
                <a:gd name="T15" fmla="*/ 75 h 76"/>
                <a:gd name="T16" fmla="*/ 8 w 12"/>
                <a:gd name="T17" fmla="*/ 75 h 76"/>
                <a:gd name="T18" fmla="*/ 8 w 12"/>
                <a:gd name="T19" fmla="*/ 72 h 76"/>
                <a:gd name="T20" fmla="*/ 4 w 12"/>
                <a:gd name="T21" fmla="*/ 71 h 76"/>
                <a:gd name="T22" fmla="*/ 8 w 12"/>
                <a:gd name="T23" fmla="*/ 69 h 76"/>
                <a:gd name="T24" fmla="*/ 8 w 12"/>
                <a:gd name="T25" fmla="*/ 56 h 76"/>
                <a:gd name="T26" fmla="*/ 10 w 12"/>
                <a:gd name="T27" fmla="*/ 61 h 76"/>
                <a:gd name="T28" fmla="*/ 10 w 12"/>
                <a:gd name="T29" fmla="*/ 60 h 76"/>
                <a:gd name="T30" fmla="*/ 11 w 12"/>
                <a:gd name="T31" fmla="*/ 46 h 76"/>
                <a:gd name="T32" fmla="*/ 10 w 12"/>
                <a:gd name="T33" fmla="*/ 39 h 76"/>
                <a:gd name="T34" fmla="*/ 10 w 12"/>
                <a:gd name="T35" fmla="*/ 44 h 76"/>
                <a:gd name="T36" fmla="*/ 8 w 12"/>
                <a:gd name="T37" fmla="*/ 50 h 76"/>
                <a:gd name="T38" fmla="*/ 8 w 12"/>
                <a:gd name="T39" fmla="*/ 33 h 76"/>
                <a:gd name="T40" fmla="*/ 12 w 12"/>
                <a:gd name="T41" fmla="*/ 31 h 76"/>
                <a:gd name="T42" fmla="*/ 8 w 12"/>
                <a:gd name="T43" fmla="*/ 25 h 76"/>
                <a:gd name="T44" fmla="*/ 11 w 12"/>
                <a:gd name="T45" fmla="*/ 16 h 76"/>
                <a:gd name="T46" fmla="*/ 7 w 12"/>
                <a:gd name="T47" fmla="*/ 14 h 76"/>
                <a:gd name="T48" fmla="*/ 11 w 12"/>
                <a:gd name="T49" fmla="*/ 1 h 76"/>
                <a:gd name="T50" fmla="*/ 4 w 12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76">
                  <a:moveTo>
                    <a:pt x="4" y="0"/>
                  </a:move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ubicBezTo>
                    <a:pt x="7" y="76"/>
                    <a:pt x="8" y="75"/>
                    <a:pt x="8" y="75"/>
                  </a:cubicBezTo>
                  <a:cubicBezTo>
                    <a:pt x="9" y="74"/>
                    <a:pt x="9" y="73"/>
                    <a:pt x="8" y="72"/>
                  </a:cubicBezTo>
                  <a:cubicBezTo>
                    <a:pt x="7" y="71"/>
                    <a:pt x="4" y="71"/>
                    <a:pt x="4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6" y="64"/>
                    <a:pt x="8" y="56"/>
                    <a:pt x="8" y="56"/>
                  </a:cubicBezTo>
                  <a:cubicBezTo>
                    <a:pt x="9" y="58"/>
                    <a:pt x="9" y="59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56"/>
                    <a:pt x="11" y="46"/>
                    <a:pt x="11" y="46"/>
                  </a:cubicBezTo>
                  <a:cubicBezTo>
                    <a:pt x="10" y="44"/>
                    <a:pt x="10" y="39"/>
                    <a:pt x="10" y="39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50"/>
                    <a:pt x="8" y="50"/>
                    <a:pt x="8" y="50"/>
                  </a:cubicBezTo>
                  <a:cubicBezTo>
                    <a:pt x="5" y="46"/>
                    <a:pt x="8" y="36"/>
                    <a:pt x="8" y="33"/>
                  </a:cubicBezTo>
                  <a:cubicBezTo>
                    <a:pt x="8" y="29"/>
                    <a:pt x="12" y="31"/>
                    <a:pt x="12" y="31"/>
                  </a:cubicBezTo>
                  <a:cubicBezTo>
                    <a:pt x="12" y="31"/>
                    <a:pt x="8" y="29"/>
                    <a:pt x="8" y="25"/>
                  </a:cubicBezTo>
                  <a:cubicBezTo>
                    <a:pt x="8" y="22"/>
                    <a:pt x="11" y="16"/>
                    <a:pt x="11" y="16"/>
                  </a:cubicBezTo>
                  <a:cubicBezTo>
                    <a:pt x="11" y="16"/>
                    <a:pt x="8" y="18"/>
                    <a:pt x="7" y="14"/>
                  </a:cubicBezTo>
                  <a:cubicBezTo>
                    <a:pt x="7" y="12"/>
                    <a:pt x="10" y="5"/>
                    <a:pt x="1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94"/>
            <p:cNvSpPr/>
            <p:nvPr/>
          </p:nvSpPr>
          <p:spPr bwMode="auto">
            <a:xfrm>
              <a:off x="3161109" y="3532585"/>
              <a:ext cx="79772" cy="117872"/>
            </a:xfrm>
            <a:custGeom>
              <a:avLst/>
              <a:gdLst>
                <a:gd name="T0" fmla="*/ 1 w 17"/>
                <a:gd name="T1" fmla="*/ 0 h 25"/>
                <a:gd name="T2" fmla="*/ 0 w 17"/>
                <a:gd name="T3" fmla="*/ 4 h 25"/>
                <a:gd name="T4" fmla="*/ 10 w 17"/>
                <a:gd name="T5" fmla="*/ 6 h 25"/>
                <a:gd name="T6" fmla="*/ 11 w 17"/>
                <a:gd name="T7" fmla="*/ 15 h 25"/>
                <a:gd name="T8" fmla="*/ 8 w 17"/>
                <a:gd name="T9" fmla="*/ 18 h 25"/>
                <a:gd name="T10" fmla="*/ 9 w 17"/>
                <a:gd name="T11" fmla="*/ 25 h 25"/>
                <a:gd name="T12" fmla="*/ 11 w 17"/>
                <a:gd name="T13" fmla="*/ 20 h 25"/>
                <a:gd name="T14" fmla="*/ 16 w 17"/>
                <a:gd name="T15" fmla="*/ 5 h 25"/>
                <a:gd name="T16" fmla="*/ 15 w 17"/>
                <a:gd name="T17" fmla="*/ 0 h 25"/>
                <a:gd name="T18" fmla="*/ 1 w 1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0"/>
                    <a:pt x="10" y="6"/>
                    <a:pt x="10" y="6"/>
                  </a:cubicBezTo>
                  <a:cubicBezTo>
                    <a:pt x="10" y="6"/>
                    <a:pt x="11" y="13"/>
                    <a:pt x="11" y="15"/>
                  </a:cubicBezTo>
                  <a:cubicBezTo>
                    <a:pt x="11" y="18"/>
                    <a:pt x="8" y="18"/>
                    <a:pt x="8" y="18"/>
                  </a:cubicBezTo>
                  <a:cubicBezTo>
                    <a:pt x="8" y="19"/>
                    <a:pt x="9" y="22"/>
                    <a:pt x="9" y="25"/>
                  </a:cubicBezTo>
                  <a:cubicBezTo>
                    <a:pt x="10" y="23"/>
                    <a:pt x="11" y="20"/>
                    <a:pt x="11" y="20"/>
                  </a:cubicBezTo>
                  <a:cubicBezTo>
                    <a:pt x="12" y="19"/>
                    <a:pt x="16" y="7"/>
                    <a:pt x="16" y="5"/>
                  </a:cubicBezTo>
                  <a:cubicBezTo>
                    <a:pt x="17" y="2"/>
                    <a:pt x="15" y="0"/>
                    <a:pt x="1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95"/>
            <p:cNvSpPr/>
            <p:nvPr/>
          </p:nvSpPr>
          <p:spPr bwMode="auto">
            <a:xfrm>
              <a:off x="3221831" y="3527823"/>
              <a:ext cx="23812" cy="19050"/>
            </a:xfrm>
            <a:custGeom>
              <a:avLst/>
              <a:gdLst>
                <a:gd name="T0" fmla="*/ 4 w 5"/>
                <a:gd name="T1" fmla="*/ 0 h 4"/>
                <a:gd name="T2" fmla="*/ 3 w 5"/>
                <a:gd name="T3" fmla="*/ 3 h 4"/>
                <a:gd name="T4" fmla="*/ 0 w 5"/>
                <a:gd name="T5" fmla="*/ 4 h 4"/>
                <a:gd name="T6" fmla="*/ 0 w 5"/>
                <a:gd name="T7" fmla="*/ 1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5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96"/>
            <p:cNvSpPr/>
            <p:nvPr/>
          </p:nvSpPr>
          <p:spPr bwMode="auto">
            <a:xfrm>
              <a:off x="3142059" y="3328989"/>
              <a:ext cx="108347" cy="198834"/>
            </a:xfrm>
            <a:custGeom>
              <a:avLst/>
              <a:gdLst>
                <a:gd name="T0" fmla="*/ 0 w 23"/>
                <a:gd name="T1" fmla="*/ 38 h 42"/>
                <a:gd name="T2" fmla="*/ 9 w 23"/>
                <a:gd name="T3" fmla="*/ 42 h 42"/>
                <a:gd name="T4" fmla="*/ 20 w 23"/>
                <a:gd name="T5" fmla="*/ 42 h 42"/>
                <a:gd name="T6" fmla="*/ 23 w 23"/>
                <a:gd name="T7" fmla="*/ 38 h 42"/>
                <a:gd name="T8" fmla="*/ 21 w 23"/>
                <a:gd name="T9" fmla="*/ 31 h 42"/>
                <a:gd name="T10" fmla="*/ 21 w 23"/>
                <a:gd name="T11" fmla="*/ 23 h 42"/>
                <a:gd name="T12" fmla="*/ 15 w 23"/>
                <a:gd name="T13" fmla="*/ 9 h 42"/>
                <a:gd name="T14" fmla="*/ 18 w 23"/>
                <a:gd name="T15" fmla="*/ 6 h 42"/>
                <a:gd name="T16" fmla="*/ 13 w 23"/>
                <a:gd name="T17" fmla="*/ 2 h 42"/>
                <a:gd name="T18" fmla="*/ 12 w 23"/>
                <a:gd name="T19" fmla="*/ 9 h 42"/>
                <a:gd name="T20" fmla="*/ 11 w 23"/>
                <a:gd name="T21" fmla="*/ 6 h 42"/>
                <a:gd name="T22" fmla="*/ 5 w 23"/>
                <a:gd name="T23" fmla="*/ 0 h 42"/>
                <a:gd name="T24" fmla="*/ 4 w 23"/>
                <a:gd name="T25" fmla="*/ 2 h 42"/>
                <a:gd name="T26" fmla="*/ 7 w 23"/>
                <a:gd name="T27" fmla="*/ 9 h 42"/>
                <a:gd name="T28" fmla="*/ 5 w 23"/>
                <a:gd name="T29" fmla="*/ 14 h 42"/>
                <a:gd name="T30" fmla="*/ 0 w 23"/>
                <a:gd name="T3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2">
                  <a:moveTo>
                    <a:pt x="0" y="38"/>
                  </a:moveTo>
                  <a:cubicBezTo>
                    <a:pt x="0" y="38"/>
                    <a:pt x="8" y="42"/>
                    <a:pt x="9" y="42"/>
                  </a:cubicBezTo>
                  <a:cubicBezTo>
                    <a:pt x="10" y="42"/>
                    <a:pt x="20" y="42"/>
                    <a:pt x="20" y="42"/>
                  </a:cubicBezTo>
                  <a:cubicBezTo>
                    <a:pt x="20" y="42"/>
                    <a:pt x="22" y="38"/>
                    <a:pt x="23" y="38"/>
                  </a:cubicBezTo>
                  <a:cubicBezTo>
                    <a:pt x="23" y="37"/>
                    <a:pt x="22" y="33"/>
                    <a:pt x="21" y="31"/>
                  </a:cubicBezTo>
                  <a:cubicBezTo>
                    <a:pt x="21" y="29"/>
                    <a:pt x="21" y="24"/>
                    <a:pt x="21" y="23"/>
                  </a:cubicBezTo>
                  <a:cubicBezTo>
                    <a:pt x="20" y="21"/>
                    <a:pt x="22" y="14"/>
                    <a:pt x="15" y="9"/>
                  </a:cubicBezTo>
                  <a:cubicBezTo>
                    <a:pt x="15" y="9"/>
                    <a:pt x="17" y="7"/>
                    <a:pt x="18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8"/>
                    <a:pt x="12" y="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4" y="13"/>
                    <a:pt x="5" y="14"/>
                  </a:cubicBezTo>
                  <a:cubicBezTo>
                    <a:pt x="5" y="15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97"/>
            <p:cNvSpPr/>
            <p:nvPr/>
          </p:nvSpPr>
          <p:spPr bwMode="auto">
            <a:xfrm>
              <a:off x="3142059" y="3357564"/>
              <a:ext cx="75009" cy="170259"/>
            </a:xfrm>
            <a:custGeom>
              <a:avLst/>
              <a:gdLst>
                <a:gd name="T0" fmla="*/ 7 w 16"/>
                <a:gd name="T1" fmla="*/ 4 h 36"/>
                <a:gd name="T2" fmla="*/ 5 w 16"/>
                <a:gd name="T3" fmla="*/ 9 h 36"/>
                <a:gd name="T4" fmla="*/ 0 w 16"/>
                <a:gd name="T5" fmla="*/ 32 h 36"/>
                <a:gd name="T6" fmla="*/ 9 w 16"/>
                <a:gd name="T7" fmla="*/ 36 h 36"/>
                <a:gd name="T8" fmla="*/ 11 w 16"/>
                <a:gd name="T9" fmla="*/ 36 h 36"/>
                <a:gd name="T10" fmla="*/ 8 w 16"/>
                <a:gd name="T11" fmla="*/ 33 h 36"/>
                <a:gd name="T12" fmla="*/ 7 w 16"/>
                <a:gd name="T13" fmla="*/ 30 h 36"/>
                <a:gd name="T14" fmla="*/ 10 w 16"/>
                <a:gd name="T15" fmla="*/ 32 h 36"/>
                <a:gd name="T16" fmla="*/ 8 w 16"/>
                <a:gd name="T17" fmla="*/ 29 h 36"/>
                <a:gd name="T18" fmla="*/ 15 w 16"/>
                <a:gd name="T19" fmla="*/ 36 h 36"/>
                <a:gd name="T20" fmla="*/ 16 w 16"/>
                <a:gd name="T21" fmla="*/ 36 h 36"/>
                <a:gd name="T22" fmla="*/ 8 w 16"/>
                <a:gd name="T23" fmla="*/ 27 h 36"/>
                <a:gd name="T24" fmla="*/ 10 w 16"/>
                <a:gd name="T25" fmla="*/ 25 h 36"/>
                <a:gd name="T26" fmla="*/ 10 w 16"/>
                <a:gd name="T27" fmla="*/ 23 h 36"/>
                <a:gd name="T28" fmla="*/ 15 w 16"/>
                <a:gd name="T29" fmla="*/ 26 h 36"/>
                <a:gd name="T30" fmla="*/ 10 w 16"/>
                <a:gd name="T31" fmla="*/ 22 h 36"/>
                <a:gd name="T32" fmla="*/ 10 w 16"/>
                <a:gd name="T33" fmla="*/ 20 h 36"/>
                <a:gd name="T34" fmla="*/ 15 w 16"/>
                <a:gd name="T35" fmla="*/ 22 h 36"/>
                <a:gd name="T36" fmla="*/ 10 w 16"/>
                <a:gd name="T37" fmla="*/ 18 h 36"/>
                <a:gd name="T38" fmla="*/ 8 w 16"/>
                <a:gd name="T39" fmla="*/ 15 h 36"/>
                <a:gd name="T40" fmla="*/ 13 w 16"/>
                <a:gd name="T41" fmla="*/ 15 h 36"/>
                <a:gd name="T42" fmla="*/ 8 w 16"/>
                <a:gd name="T43" fmla="*/ 12 h 36"/>
                <a:gd name="T44" fmla="*/ 7 w 16"/>
                <a:gd name="T45" fmla="*/ 6 h 36"/>
                <a:gd name="T46" fmla="*/ 11 w 16"/>
                <a:gd name="T47" fmla="*/ 0 h 36"/>
                <a:gd name="T48" fmla="*/ 7 w 16"/>
                <a:gd name="T4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7" y="4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12"/>
                    <a:pt x="0" y="32"/>
                    <a:pt x="0" y="32"/>
                  </a:cubicBezTo>
                  <a:cubicBezTo>
                    <a:pt x="0" y="32"/>
                    <a:pt x="8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0" y="34"/>
                    <a:pt x="8" y="33"/>
                    <a:pt x="8" y="33"/>
                  </a:cubicBezTo>
                  <a:cubicBezTo>
                    <a:pt x="8" y="32"/>
                    <a:pt x="7" y="30"/>
                    <a:pt x="7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12" y="32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5" y="34"/>
                    <a:pt x="12" y="30"/>
                    <a:pt x="8" y="27"/>
                  </a:cubicBezTo>
                  <a:cubicBezTo>
                    <a:pt x="8" y="27"/>
                    <a:pt x="8" y="24"/>
                    <a:pt x="10" y="25"/>
                  </a:cubicBezTo>
                  <a:cubicBezTo>
                    <a:pt x="10" y="25"/>
                    <a:pt x="9" y="23"/>
                    <a:pt x="10" y="23"/>
                  </a:cubicBezTo>
                  <a:cubicBezTo>
                    <a:pt x="12" y="23"/>
                    <a:pt x="15" y="26"/>
                    <a:pt x="15" y="26"/>
                  </a:cubicBezTo>
                  <a:cubicBezTo>
                    <a:pt x="15" y="26"/>
                    <a:pt x="12" y="22"/>
                    <a:pt x="10" y="22"/>
                  </a:cubicBezTo>
                  <a:cubicBezTo>
                    <a:pt x="10" y="22"/>
                    <a:pt x="9" y="20"/>
                    <a:pt x="10" y="20"/>
                  </a:cubicBezTo>
                  <a:cubicBezTo>
                    <a:pt x="12" y="21"/>
                    <a:pt x="15" y="22"/>
                    <a:pt x="15" y="2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0" y="14"/>
                    <a:pt x="13" y="15"/>
                  </a:cubicBezTo>
                  <a:cubicBezTo>
                    <a:pt x="13" y="15"/>
                    <a:pt x="9" y="13"/>
                    <a:pt x="8" y="12"/>
                  </a:cubicBezTo>
                  <a:cubicBezTo>
                    <a:pt x="8" y="10"/>
                    <a:pt x="7" y="6"/>
                    <a:pt x="7" y="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98"/>
            <p:cNvSpPr/>
            <p:nvPr/>
          </p:nvSpPr>
          <p:spPr bwMode="auto">
            <a:xfrm>
              <a:off x="3084909" y="3338514"/>
              <a:ext cx="108347" cy="283369"/>
            </a:xfrm>
            <a:custGeom>
              <a:avLst/>
              <a:gdLst>
                <a:gd name="T0" fmla="*/ 8 w 23"/>
                <a:gd name="T1" fmla="*/ 59 h 60"/>
                <a:gd name="T2" fmla="*/ 14 w 23"/>
                <a:gd name="T3" fmla="*/ 38 h 60"/>
                <a:gd name="T4" fmla="*/ 20 w 23"/>
                <a:gd name="T5" fmla="*/ 26 h 60"/>
                <a:gd name="T6" fmla="*/ 20 w 23"/>
                <a:gd name="T7" fmla="*/ 9 h 60"/>
                <a:gd name="T8" fmla="*/ 16 w 23"/>
                <a:gd name="T9" fmla="*/ 0 h 60"/>
                <a:gd name="T10" fmla="*/ 12 w 23"/>
                <a:gd name="T11" fmla="*/ 1 h 60"/>
                <a:gd name="T12" fmla="*/ 4 w 23"/>
                <a:gd name="T13" fmla="*/ 3 h 60"/>
                <a:gd name="T14" fmla="*/ 6 w 23"/>
                <a:gd name="T15" fmla="*/ 16 h 60"/>
                <a:gd name="T16" fmla="*/ 5 w 23"/>
                <a:gd name="T17" fmla="*/ 23 h 60"/>
                <a:gd name="T18" fmla="*/ 4 w 23"/>
                <a:gd name="T19" fmla="*/ 34 h 60"/>
                <a:gd name="T20" fmla="*/ 1 w 23"/>
                <a:gd name="T21" fmla="*/ 41 h 60"/>
                <a:gd name="T22" fmla="*/ 2 w 23"/>
                <a:gd name="T23" fmla="*/ 42 h 60"/>
                <a:gd name="T24" fmla="*/ 0 w 23"/>
                <a:gd name="T25" fmla="*/ 58 h 60"/>
                <a:gd name="T26" fmla="*/ 8 w 23"/>
                <a:gd name="T2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8" y="59"/>
                  </a:moveTo>
                  <a:cubicBezTo>
                    <a:pt x="8" y="59"/>
                    <a:pt x="12" y="42"/>
                    <a:pt x="14" y="38"/>
                  </a:cubicBezTo>
                  <a:cubicBezTo>
                    <a:pt x="17" y="35"/>
                    <a:pt x="20" y="30"/>
                    <a:pt x="20" y="26"/>
                  </a:cubicBezTo>
                  <a:cubicBezTo>
                    <a:pt x="21" y="22"/>
                    <a:pt x="23" y="14"/>
                    <a:pt x="20" y="9"/>
                  </a:cubicBezTo>
                  <a:cubicBezTo>
                    <a:pt x="20" y="9"/>
                    <a:pt x="18" y="2"/>
                    <a:pt x="16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3"/>
                    <a:pt x="4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32"/>
                    <a:pt x="4" y="34"/>
                  </a:cubicBezTo>
                  <a:cubicBezTo>
                    <a:pt x="4" y="36"/>
                    <a:pt x="1" y="41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5" y="60"/>
                    <a:pt x="8" y="5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99"/>
            <p:cNvSpPr/>
            <p:nvPr/>
          </p:nvSpPr>
          <p:spPr bwMode="auto">
            <a:xfrm>
              <a:off x="3108722" y="3456385"/>
              <a:ext cx="70247" cy="76200"/>
            </a:xfrm>
            <a:custGeom>
              <a:avLst/>
              <a:gdLst>
                <a:gd name="T0" fmla="*/ 1 w 15"/>
                <a:gd name="T1" fmla="*/ 1 h 16"/>
                <a:gd name="T2" fmla="*/ 8 w 15"/>
                <a:gd name="T3" fmla="*/ 8 h 16"/>
                <a:gd name="T4" fmla="*/ 11 w 15"/>
                <a:gd name="T5" fmla="*/ 6 h 16"/>
                <a:gd name="T6" fmla="*/ 10 w 15"/>
                <a:gd name="T7" fmla="*/ 0 h 16"/>
                <a:gd name="T8" fmla="*/ 12 w 15"/>
                <a:gd name="T9" fmla="*/ 4 h 16"/>
                <a:gd name="T10" fmla="*/ 12 w 15"/>
                <a:gd name="T11" fmla="*/ 3 h 16"/>
                <a:gd name="T12" fmla="*/ 12 w 15"/>
                <a:gd name="T13" fmla="*/ 1 h 16"/>
                <a:gd name="T14" fmla="*/ 13 w 15"/>
                <a:gd name="T15" fmla="*/ 1 h 16"/>
                <a:gd name="T16" fmla="*/ 15 w 15"/>
                <a:gd name="T17" fmla="*/ 3 h 16"/>
                <a:gd name="T18" fmla="*/ 14 w 15"/>
                <a:gd name="T19" fmla="*/ 16 h 16"/>
                <a:gd name="T20" fmla="*/ 10 w 15"/>
                <a:gd name="T21" fmla="*/ 16 h 16"/>
                <a:gd name="T22" fmla="*/ 0 w 15"/>
                <a:gd name="T23" fmla="*/ 11 h 16"/>
                <a:gd name="T24" fmla="*/ 1 w 15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6">
                  <a:moveTo>
                    <a:pt x="1" y="1"/>
                  </a:moveTo>
                  <a:cubicBezTo>
                    <a:pt x="1" y="1"/>
                    <a:pt x="7" y="7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10" y="0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0" y="11"/>
                    <a:pt x="0" y="11"/>
                  </a:cubicBezTo>
                  <a:cubicBezTo>
                    <a:pt x="2" y="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100"/>
            <p:cNvSpPr/>
            <p:nvPr/>
          </p:nvSpPr>
          <p:spPr bwMode="auto">
            <a:xfrm>
              <a:off x="3146822" y="3518298"/>
              <a:ext cx="60722" cy="42862"/>
            </a:xfrm>
            <a:custGeom>
              <a:avLst/>
              <a:gdLst>
                <a:gd name="T0" fmla="*/ 0 w 13"/>
                <a:gd name="T1" fmla="*/ 3 h 9"/>
                <a:gd name="T2" fmla="*/ 3 w 13"/>
                <a:gd name="T3" fmla="*/ 5 h 9"/>
                <a:gd name="T4" fmla="*/ 6 w 13"/>
                <a:gd name="T5" fmla="*/ 6 h 9"/>
                <a:gd name="T6" fmla="*/ 9 w 13"/>
                <a:gd name="T7" fmla="*/ 8 h 9"/>
                <a:gd name="T8" fmla="*/ 12 w 13"/>
                <a:gd name="T9" fmla="*/ 8 h 9"/>
                <a:gd name="T10" fmla="*/ 9 w 13"/>
                <a:gd name="T11" fmla="*/ 5 h 9"/>
                <a:gd name="T12" fmla="*/ 13 w 13"/>
                <a:gd name="T13" fmla="*/ 6 h 9"/>
                <a:gd name="T14" fmla="*/ 11 w 13"/>
                <a:gd name="T15" fmla="*/ 3 h 9"/>
                <a:gd name="T16" fmla="*/ 7 w 13"/>
                <a:gd name="T17" fmla="*/ 2 h 9"/>
                <a:gd name="T18" fmla="*/ 11 w 13"/>
                <a:gd name="T19" fmla="*/ 2 h 9"/>
                <a:gd name="T20" fmla="*/ 13 w 13"/>
                <a:gd name="T21" fmla="*/ 2 h 9"/>
                <a:gd name="T22" fmla="*/ 9 w 13"/>
                <a:gd name="T23" fmla="*/ 0 h 9"/>
                <a:gd name="T24" fmla="*/ 3 w 13"/>
                <a:gd name="T25" fmla="*/ 0 h 9"/>
                <a:gd name="T26" fmla="*/ 0 w 13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2" y="3"/>
                    <a:pt x="3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9" y="9"/>
                    <a:pt x="9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7"/>
                    <a:pt x="13" y="6"/>
                  </a:cubicBezTo>
                  <a:cubicBezTo>
                    <a:pt x="13" y="6"/>
                    <a:pt x="12" y="3"/>
                    <a:pt x="11" y="3"/>
                  </a:cubicBezTo>
                  <a:cubicBezTo>
                    <a:pt x="10" y="3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101"/>
            <p:cNvSpPr/>
            <p:nvPr/>
          </p:nvSpPr>
          <p:spPr bwMode="auto">
            <a:xfrm>
              <a:off x="3202781" y="3328989"/>
              <a:ext cx="155972" cy="259556"/>
            </a:xfrm>
            <a:custGeom>
              <a:avLst/>
              <a:gdLst>
                <a:gd name="T0" fmla="*/ 14 w 33"/>
                <a:gd name="T1" fmla="*/ 55 h 55"/>
                <a:gd name="T2" fmla="*/ 17 w 33"/>
                <a:gd name="T3" fmla="*/ 41 h 55"/>
                <a:gd name="T4" fmla="*/ 11 w 33"/>
                <a:gd name="T5" fmla="*/ 30 h 55"/>
                <a:gd name="T6" fmla="*/ 4 w 33"/>
                <a:gd name="T7" fmla="*/ 13 h 55"/>
                <a:gd name="T8" fmla="*/ 2 w 33"/>
                <a:gd name="T9" fmla="*/ 9 h 55"/>
                <a:gd name="T10" fmla="*/ 5 w 33"/>
                <a:gd name="T11" fmla="*/ 6 h 55"/>
                <a:gd name="T12" fmla="*/ 0 w 33"/>
                <a:gd name="T13" fmla="*/ 2 h 55"/>
                <a:gd name="T14" fmla="*/ 7 w 33"/>
                <a:gd name="T15" fmla="*/ 4 h 55"/>
                <a:gd name="T16" fmla="*/ 10 w 33"/>
                <a:gd name="T17" fmla="*/ 7 h 55"/>
                <a:gd name="T18" fmla="*/ 14 w 33"/>
                <a:gd name="T19" fmla="*/ 8 h 55"/>
                <a:gd name="T20" fmla="*/ 16 w 33"/>
                <a:gd name="T21" fmla="*/ 9 h 55"/>
                <a:gd name="T22" fmla="*/ 19 w 33"/>
                <a:gd name="T23" fmla="*/ 6 h 55"/>
                <a:gd name="T24" fmla="*/ 23 w 33"/>
                <a:gd name="T25" fmla="*/ 4 h 55"/>
                <a:gd name="T26" fmla="*/ 26 w 33"/>
                <a:gd name="T27" fmla="*/ 3 h 55"/>
                <a:gd name="T28" fmla="*/ 29 w 33"/>
                <a:gd name="T29" fmla="*/ 0 h 55"/>
                <a:gd name="T30" fmla="*/ 33 w 33"/>
                <a:gd name="T31" fmla="*/ 5 h 55"/>
                <a:gd name="T32" fmla="*/ 28 w 33"/>
                <a:gd name="T33" fmla="*/ 10 h 55"/>
                <a:gd name="T34" fmla="*/ 20 w 33"/>
                <a:gd name="T35" fmla="*/ 15 h 55"/>
                <a:gd name="T36" fmla="*/ 16 w 33"/>
                <a:gd name="T37" fmla="*/ 16 h 55"/>
                <a:gd name="T38" fmla="*/ 12 w 33"/>
                <a:gd name="T39" fmla="*/ 16 h 55"/>
                <a:gd name="T40" fmla="*/ 16 w 33"/>
                <a:gd name="T41" fmla="*/ 28 h 55"/>
                <a:gd name="T42" fmla="*/ 21 w 33"/>
                <a:gd name="T43" fmla="*/ 47 h 55"/>
                <a:gd name="T44" fmla="*/ 14 w 33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5">
                  <a:moveTo>
                    <a:pt x="14" y="55"/>
                  </a:moveTo>
                  <a:cubicBezTo>
                    <a:pt x="14" y="55"/>
                    <a:pt x="18" y="44"/>
                    <a:pt x="17" y="41"/>
                  </a:cubicBezTo>
                  <a:cubicBezTo>
                    <a:pt x="15" y="38"/>
                    <a:pt x="11" y="30"/>
                    <a:pt x="11" y="30"/>
                  </a:cubicBezTo>
                  <a:cubicBezTo>
                    <a:pt x="11" y="29"/>
                    <a:pt x="6" y="16"/>
                    <a:pt x="4" y="1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5" y="6"/>
                    <a:pt x="1" y="5"/>
                    <a:pt x="0" y="2"/>
                  </a:cubicBezTo>
                  <a:cubicBezTo>
                    <a:pt x="0" y="2"/>
                    <a:pt x="5" y="2"/>
                    <a:pt x="7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3" y="7"/>
                    <a:pt x="14" y="8"/>
                  </a:cubicBezTo>
                  <a:cubicBezTo>
                    <a:pt x="14" y="8"/>
                    <a:pt x="16" y="8"/>
                    <a:pt x="16" y="9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1" y="6"/>
                    <a:pt x="23" y="5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1"/>
                    <a:pt x="29" y="0"/>
                  </a:cubicBezTo>
                  <a:cubicBezTo>
                    <a:pt x="29" y="0"/>
                    <a:pt x="33" y="4"/>
                    <a:pt x="33" y="5"/>
                  </a:cubicBezTo>
                  <a:cubicBezTo>
                    <a:pt x="33" y="7"/>
                    <a:pt x="28" y="10"/>
                    <a:pt x="28" y="10"/>
                  </a:cubicBezTo>
                  <a:cubicBezTo>
                    <a:pt x="27" y="11"/>
                    <a:pt x="20" y="15"/>
                    <a:pt x="20" y="15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5" y="17"/>
                    <a:pt x="12" y="16"/>
                    <a:pt x="12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21" y="43"/>
                    <a:pt x="21" y="47"/>
                  </a:cubicBezTo>
                  <a:cubicBezTo>
                    <a:pt x="21" y="50"/>
                    <a:pt x="19" y="54"/>
                    <a:pt x="14" y="5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102"/>
            <p:cNvSpPr/>
            <p:nvPr/>
          </p:nvSpPr>
          <p:spPr bwMode="auto">
            <a:xfrm>
              <a:off x="3236119" y="3348039"/>
              <a:ext cx="122634" cy="194072"/>
            </a:xfrm>
            <a:custGeom>
              <a:avLst/>
              <a:gdLst>
                <a:gd name="T0" fmla="*/ 16 w 26"/>
                <a:gd name="T1" fmla="*/ 8 h 41"/>
                <a:gd name="T2" fmla="*/ 20 w 26"/>
                <a:gd name="T3" fmla="*/ 3 h 41"/>
                <a:gd name="T4" fmla="*/ 17 w 26"/>
                <a:gd name="T5" fmla="*/ 5 h 41"/>
                <a:gd name="T6" fmla="*/ 17 w 26"/>
                <a:gd name="T7" fmla="*/ 0 h 41"/>
                <a:gd name="T8" fmla="*/ 16 w 26"/>
                <a:gd name="T9" fmla="*/ 0 h 41"/>
                <a:gd name="T10" fmla="*/ 15 w 26"/>
                <a:gd name="T11" fmla="*/ 1 h 41"/>
                <a:gd name="T12" fmla="*/ 16 w 26"/>
                <a:gd name="T13" fmla="*/ 4 h 41"/>
                <a:gd name="T14" fmla="*/ 9 w 26"/>
                <a:gd name="T15" fmla="*/ 11 h 41"/>
                <a:gd name="T16" fmla="*/ 12 w 26"/>
                <a:gd name="T17" fmla="*/ 4 h 41"/>
                <a:gd name="T18" fmla="*/ 5 w 26"/>
                <a:gd name="T19" fmla="*/ 11 h 41"/>
                <a:gd name="T20" fmla="*/ 5 w 26"/>
                <a:gd name="T21" fmla="*/ 10 h 41"/>
                <a:gd name="T22" fmla="*/ 8 w 26"/>
                <a:gd name="T23" fmla="*/ 7 h 41"/>
                <a:gd name="T24" fmla="*/ 5 w 26"/>
                <a:gd name="T25" fmla="*/ 9 h 41"/>
                <a:gd name="T26" fmla="*/ 7 w 26"/>
                <a:gd name="T27" fmla="*/ 6 h 41"/>
                <a:gd name="T28" fmla="*/ 5 w 26"/>
                <a:gd name="T29" fmla="*/ 8 h 41"/>
                <a:gd name="T30" fmla="*/ 6 w 26"/>
                <a:gd name="T31" fmla="*/ 4 h 41"/>
                <a:gd name="T32" fmla="*/ 5 w 26"/>
                <a:gd name="T33" fmla="*/ 4 h 41"/>
                <a:gd name="T34" fmla="*/ 3 w 26"/>
                <a:gd name="T35" fmla="*/ 9 h 41"/>
                <a:gd name="T36" fmla="*/ 1 w 26"/>
                <a:gd name="T37" fmla="*/ 13 h 41"/>
                <a:gd name="T38" fmla="*/ 2 w 26"/>
                <a:gd name="T39" fmla="*/ 7 h 41"/>
                <a:gd name="T40" fmla="*/ 1 w 26"/>
                <a:gd name="T41" fmla="*/ 11 h 41"/>
                <a:gd name="T42" fmla="*/ 0 w 26"/>
                <a:gd name="T43" fmla="*/ 14 h 41"/>
                <a:gd name="T44" fmla="*/ 3 w 26"/>
                <a:gd name="T45" fmla="*/ 22 h 41"/>
                <a:gd name="T46" fmla="*/ 7 w 26"/>
                <a:gd name="T47" fmla="*/ 30 h 41"/>
                <a:gd name="T48" fmla="*/ 10 w 26"/>
                <a:gd name="T49" fmla="*/ 34 h 41"/>
                <a:gd name="T50" fmla="*/ 13 w 26"/>
                <a:gd name="T51" fmla="*/ 41 h 41"/>
                <a:gd name="T52" fmla="*/ 14 w 26"/>
                <a:gd name="T53" fmla="*/ 40 h 41"/>
                <a:gd name="T54" fmla="*/ 9 w 26"/>
                <a:gd name="T55" fmla="*/ 24 h 41"/>
                <a:gd name="T56" fmla="*/ 5 w 26"/>
                <a:gd name="T57" fmla="*/ 12 h 41"/>
                <a:gd name="T58" fmla="*/ 9 w 26"/>
                <a:gd name="T59" fmla="*/ 12 h 41"/>
                <a:gd name="T60" fmla="*/ 13 w 26"/>
                <a:gd name="T61" fmla="*/ 11 h 41"/>
                <a:gd name="T62" fmla="*/ 21 w 26"/>
                <a:gd name="T63" fmla="*/ 6 h 41"/>
                <a:gd name="T64" fmla="*/ 26 w 26"/>
                <a:gd name="T65" fmla="*/ 1 h 41"/>
                <a:gd name="T66" fmla="*/ 26 w 26"/>
                <a:gd name="T67" fmla="*/ 1 h 41"/>
                <a:gd name="T68" fmla="*/ 21 w 26"/>
                <a:gd name="T69" fmla="*/ 4 h 41"/>
                <a:gd name="T70" fmla="*/ 16 w 26"/>
                <a:gd name="T7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1">
                  <a:moveTo>
                    <a:pt x="16" y="8"/>
                  </a:moveTo>
                  <a:cubicBezTo>
                    <a:pt x="16" y="8"/>
                    <a:pt x="20" y="4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7" y="5"/>
                    <a:pt x="18" y="2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6" y="2"/>
                    <a:pt x="17" y="3"/>
                    <a:pt x="16" y="4"/>
                  </a:cubicBezTo>
                  <a:cubicBezTo>
                    <a:pt x="15" y="7"/>
                    <a:pt x="18" y="8"/>
                    <a:pt x="9" y="11"/>
                  </a:cubicBezTo>
                  <a:cubicBezTo>
                    <a:pt x="9" y="11"/>
                    <a:pt x="14" y="9"/>
                    <a:pt x="12" y="4"/>
                  </a:cubicBezTo>
                  <a:cubicBezTo>
                    <a:pt x="12" y="4"/>
                    <a:pt x="12" y="9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10"/>
                    <a:pt x="8" y="8"/>
                    <a:pt x="8" y="7"/>
                  </a:cubicBezTo>
                  <a:cubicBezTo>
                    <a:pt x="8" y="7"/>
                    <a:pt x="6" y="10"/>
                    <a:pt x="5" y="9"/>
                  </a:cubicBezTo>
                  <a:cubicBezTo>
                    <a:pt x="5" y="9"/>
                    <a:pt x="7" y="7"/>
                    <a:pt x="7" y="6"/>
                  </a:cubicBezTo>
                  <a:cubicBezTo>
                    <a:pt x="7" y="6"/>
                    <a:pt x="6" y="8"/>
                    <a:pt x="5" y="8"/>
                  </a:cubicBezTo>
                  <a:cubicBezTo>
                    <a:pt x="5" y="8"/>
                    <a:pt x="6" y="8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5"/>
                    <a:pt x="6" y="8"/>
                    <a:pt x="3" y="9"/>
                  </a:cubicBezTo>
                  <a:cubicBezTo>
                    <a:pt x="3" y="9"/>
                    <a:pt x="2" y="9"/>
                    <a:pt x="1" y="13"/>
                  </a:cubicBezTo>
                  <a:cubicBezTo>
                    <a:pt x="1" y="13"/>
                    <a:pt x="2" y="9"/>
                    <a:pt x="2" y="7"/>
                  </a:cubicBezTo>
                  <a:cubicBezTo>
                    <a:pt x="2" y="7"/>
                    <a:pt x="1" y="8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20"/>
                    <a:pt x="3" y="2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35"/>
                    <a:pt x="9" y="24"/>
                    <a:pt x="9" y="2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8" y="13"/>
                    <a:pt x="9" y="12"/>
                  </a:cubicBezTo>
                  <a:cubicBezTo>
                    <a:pt x="11" y="12"/>
                    <a:pt x="13" y="11"/>
                    <a:pt x="13" y="11"/>
                  </a:cubicBezTo>
                  <a:cubicBezTo>
                    <a:pt x="13" y="11"/>
                    <a:pt x="20" y="7"/>
                    <a:pt x="21" y="6"/>
                  </a:cubicBezTo>
                  <a:cubicBezTo>
                    <a:pt x="21" y="6"/>
                    <a:pt x="26" y="3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2"/>
                    <a:pt x="21" y="4"/>
                    <a:pt x="21" y="4"/>
                  </a:cubicBezTo>
                  <a:cubicBezTo>
                    <a:pt x="21" y="5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103"/>
            <p:cNvSpPr/>
            <p:nvPr/>
          </p:nvSpPr>
          <p:spPr bwMode="auto">
            <a:xfrm>
              <a:off x="3103959" y="3343276"/>
              <a:ext cx="79772" cy="132159"/>
            </a:xfrm>
            <a:custGeom>
              <a:avLst/>
              <a:gdLst>
                <a:gd name="T0" fmla="*/ 0 w 17"/>
                <a:gd name="T1" fmla="*/ 2 h 28"/>
                <a:gd name="T2" fmla="*/ 2 w 17"/>
                <a:gd name="T3" fmla="*/ 15 h 28"/>
                <a:gd name="T4" fmla="*/ 1 w 17"/>
                <a:gd name="T5" fmla="*/ 22 h 28"/>
                <a:gd name="T6" fmla="*/ 1 w 17"/>
                <a:gd name="T7" fmla="*/ 27 h 28"/>
                <a:gd name="T8" fmla="*/ 3 w 17"/>
                <a:gd name="T9" fmla="*/ 28 h 28"/>
                <a:gd name="T10" fmla="*/ 3 w 17"/>
                <a:gd name="T11" fmla="*/ 20 h 28"/>
                <a:gd name="T12" fmla="*/ 4 w 17"/>
                <a:gd name="T13" fmla="*/ 16 h 28"/>
                <a:gd name="T14" fmla="*/ 8 w 17"/>
                <a:gd name="T15" fmla="*/ 8 h 28"/>
                <a:gd name="T16" fmla="*/ 5 w 17"/>
                <a:gd name="T17" fmla="*/ 13 h 28"/>
                <a:gd name="T18" fmla="*/ 2 w 17"/>
                <a:gd name="T19" fmla="*/ 2 h 28"/>
                <a:gd name="T20" fmla="*/ 9 w 17"/>
                <a:gd name="T21" fmla="*/ 1 h 28"/>
                <a:gd name="T22" fmla="*/ 11 w 17"/>
                <a:gd name="T23" fmla="*/ 4 h 28"/>
                <a:gd name="T24" fmla="*/ 12 w 17"/>
                <a:gd name="T25" fmla="*/ 5 h 28"/>
                <a:gd name="T26" fmla="*/ 11 w 17"/>
                <a:gd name="T27" fmla="*/ 5 h 28"/>
                <a:gd name="T28" fmla="*/ 15 w 17"/>
                <a:gd name="T29" fmla="*/ 22 h 28"/>
                <a:gd name="T30" fmla="*/ 14 w 17"/>
                <a:gd name="T31" fmla="*/ 26 h 28"/>
                <a:gd name="T32" fmla="*/ 15 w 17"/>
                <a:gd name="T33" fmla="*/ 28 h 28"/>
                <a:gd name="T34" fmla="*/ 16 w 17"/>
                <a:gd name="T35" fmla="*/ 25 h 28"/>
                <a:gd name="T36" fmla="*/ 17 w 17"/>
                <a:gd name="T37" fmla="*/ 23 h 28"/>
                <a:gd name="T38" fmla="*/ 11 w 17"/>
                <a:gd name="T39" fmla="*/ 6 h 28"/>
                <a:gd name="T40" fmla="*/ 13 w 17"/>
                <a:gd name="T41" fmla="*/ 4 h 28"/>
                <a:gd name="T42" fmla="*/ 10 w 17"/>
                <a:gd name="T43" fmla="*/ 2 h 28"/>
                <a:gd name="T44" fmla="*/ 9 w 17"/>
                <a:gd name="T45" fmla="*/ 0 h 28"/>
                <a:gd name="T46" fmla="*/ 8 w 17"/>
                <a:gd name="T47" fmla="*/ 0 h 28"/>
                <a:gd name="T48" fmla="*/ 0 w 17"/>
                <a:gd name="T4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8">
                  <a:moveTo>
                    <a:pt x="0" y="2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4"/>
                    <a:pt x="1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6"/>
                    <a:pt x="4" y="16"/>
                  </a:cubicBezTo>
                  <a:cubicBezTo>
                    <a:pt x="5" y="15"/>
                    <a:pt x="8" y="8"/>
                    <a:pt x="8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7"/>
                    <a:pt x="2" y="2"/>
                    <a:pt x="2" y="2"/>
                  </a:cubicBezTo>
                  <a:cubicBezTo>
                    <a:pt x="3" y="1"/>
                    <a:pt x="9" y="1"/>
                    <a:pt x="9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5" y="21"/>
                    <a:pt x="15" y="22"/>
                  </a:cubicBezTo>
                  <a:cubicBezTo>
                    <a:pt x="15" y="23"/>
                    <a:pt x="14" y="26"/>
                    <a:pt x="14" y="26"/>
                  </a:cubicBezTo>
                  <a:cubicBezTo>
                    <a:pt x="14" y="26"/>
                    <a:pt x="15" y="27"/>
                    <a:pt x="15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7" y="24"/>
                    <a:pt x="17" y="2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104"/>
            <p:cNvSpPr/>
            <p:nvPr/>
          </p:nvSpPr>
          <p:spPr bwMode="auto">
            <a:xfrm>
              <a:off x="3084909" y="3508773"/>
              <a:ext cx="61912" cy="113109"/>
            </a:xfrm>
            <a:custGeom>
              <a:avLst/>
              <a:gdLst>
                <a:gd name="T0" fmla="*/ 8 w 13"/>
                <a:gd name="T1" fmla="*/ 23 h 24"/>
                <a:gd name="T2" fmla="*/ 13 w 13"/>
                <a:gd name="T3" fmla="*/ 4 h 24"/>
                <a:gd name="T4" fmla="*/ 12 w 13"/>
                <a:gd name="T5" fmla="*/ 5 h 24"/>
                <a:gd name="T6" fmla="*/ 8 w 13"/>
                <a:gd name="T7" fmla="*/ 14 h 24"/>
                <a:gd name="T8" fmla="*/ 5 w 13"/>
                <a:gd name="T9" fmla="*/ 20 h 24"/>
                <a:gd name="T10" fmla="*/ 4 w 13"/>
                <a:gd name="T11" fmla="*/ 16 h 24"/>
                <a:gd name="T12" fmla="*/ 5 w 13"/>
                <a:gd name="T13" fmla="*/ 5 h 24"/>
                <a:gd name="T14" fmla="*/ 5 w 13"/>
                <a:gd name="T15" fmla="*/ 1 h 24"/>
                <a:gd name="T16" fmla="*/ 4 w 13"/>
                <a:gd name="T17" fmla="*/ 0 h 24"/>
                <a:gd name="T18" fmla="*/ 1 w 13"/>
                <a:gd name="T19" fmla="*/ 5 h 24"/>
                <a:gd name="T20" fmla="*/ 2 w 13"/>
                <a:gd name="T21" fmla="*/ 6 h 24"/>
                <a:gd name="T22" fmla="*/ 0 w 13"/>
                <a:gd name="T23" fmla="*/ 22 h 24"/>
                <a:gd name="T24" fmla="*/ 8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8" y="23"/>
                  </a:moveTo>
                  <a:cubicBezTo>
                    <a:pt x="8" y="23"/>
                    <a:pt x="11" y="1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8" y="12"/>
                    <a:pt x="8" y="14"/>
                  </a:cubicBezTo>
                  <a:cubicBezTo>
                    <a:pt x="7" y="16"/>
                    <a:pt x="5" y="20"/>
                    <a:pt x="5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6" y="6"/>
                    <a:pt x="5" y="5"/>
                  </a:cubicBezTo>
                  <a:cubicBezTo>
                    <a:pt x="4" y="4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5" y="24"/>
                    <a:pt x="8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105"/>
            <p:cNvSpPr/>
            <p:nvPr/>
          </p:nvSpPr>
          <p:spPr bwMode="auto">
            <a:xfrm>
              <a:off x="3046809" y="3352801"/>
              <a:ext cx="119062" cy="189309"/>
            </a:xfrm>
            <a:custGeom>
              <a:avLst/>
              <a:gdLst>
                <a:gd name="T0" fmla="*/ 15 w 25"/>
                <a:gd name="T1" fmla="*/ 18 h 40"/>
                <a:gd name="T2" fmla="*/ 16 w 25"/>
                <a:gd name="T3" fmla="*/ 5 h 40"/>
                <a:gd name="T4" fmla="*/ 12 w 25"/>
                <a:gd name="T5" fmla="*/ 0 h 40"/>
                <a:gd name="T6" fmla="*/ 9 w 25"/>
                <a:gd name="T7" fmla="*/ 7 h 40"/>
                <a:gd name="T8" fmla="*/ 1 w 25"/>
                <a:gd name="T9" fmla="*/ 23 h 40"/>
                <a:gd name="T10" fmla="*/ 8 w 25"/>
                <a:gd name="T11" fmla="*/ 32 h 40"/>
                <a:gd name="T12" fmla="*/ 20 w 25"/>
                <a:gd name="T13" fmla="*/ 40 h 40"/>
                <a:gd name="T14" fmla="*/ 24 w 25"/>
                <a:gd name="T15" fmla="*/ 34 h 40"/>
                <a:gd name="T16" fmla="*/ 20 w 25"/>
                <a:gd name="T17" fmla="*/ 31 h 40"/>
                <a:gd name="T18" fmla="*/ 13 w 25"/>
                <a:gd name="T19" fmla="*/ 23 h 40"/>
                <a:gd name="T20" fmla="*/ 13 w 25"/>
                <a:gd name="T21" fmla="*/ 20 h 40"/>
                <a:gd name="T22" fmla="*/ 15 w 25"/>
                <a:gd name="T2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0">
                  <a:moveTo>
                    <a:pt x="15" y="18"/>
                  </a:moveTo>
                  <a:cubicBezTo>
                    <a:pt x="15" y="18"/>
                    <a:pt x="19" y="9"/>
                    <a:pt x="16" y="5"/>
                  </a:cubicBezTo>
                  <a:cubicBezTo>
                    <a:pt x="14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5" y="37"/>
                    <a:pt x="24" y="34"/>
                  </a:cubicBezTo>
                  <a:cubicBezTo>
                    <a:pt x="24" y="34"/>
                    <a:pt x="23" y="33"/>
                    <a:pt x="20" y="31"/>
                  </a:cubicBezTo>
                  <a:cubicBezTo>
                    <a:pt x="18" y="29"/>
                    <a:pt x="14" y="24"/>
                    <a:pt x="13" y="23"/>
                  </a:cubicBezTo>
                  <a:cubicBezTo>
                    <a:pt x="11" y="22"/>
                    <a:pt x="11" y="22"/>
                    <a:pt x="13" y="20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106"/>
            <p:cNvSpPr/>
            <p:nvPr/>
          </p:nvSpPr>
          <p:spPr bwMode="auto">
            <a:xfrm>
              <a:off x="3046809" y="3352801"/>
              <a:ext cx="109537" cy="189309"/>
            </a:xfrm>
            <a:custGeom>
              <a:avLst/>
              <a:gdLst>
                <a:gd name="T0" fmla="*/ 18 w 23"/>
                <a:gd name="T1" fmla="*/ 35 h 40"/>
                <a:gd name="T2" fmla="*/ 16 w 23"/>
                <a:gd name="T3" fmla="*/ 34 h 40"/>
                <a:gd name="T4" fmla="*/ 14 w 23"/>
                <a:gd name="T5" fmla="*/ 29 h 40"/>
                <a:gd name="T6" fmla="*/ 9 w 23"/>
                <a:gd name="T7" fmla="*/ 27 h 40"/>
                <a:gd name="T8" fmla="*/ 5 w 23"/>
                <a:gd name="T9" fmla="*/ 24 h 40"/>
                <a:gd name="T10" fmla="*/ 6 w 23"/>
                <a:gd name="T11" fmla="*/ 24 h 40"/>
                <a:gd name="T12" fmla="*/ 10 w 23"/>
                <a:gd name="T13" fmla="*/ 24 h 40"/>
                <a:gd name="T14" fmla="*/ 4 w 23"/>
                <a:gd name="T15" fmla="*/ 23 h 40"/>
                <a:gd name="T16" fmla="*/ 5 w 23"/>
                <a:gd name="T17" fmla="*/ 21 h 40"/>
                <a:gd name="T18" fmla="*/ 3 w 23"/>
                <a:gd name="T19" fmla="*/ 21 h 40"/>
                <a:gd name="T20" fmla="*/ 11 w 23"/>
                <a:gd name="T21" fmla="*/ 20 h 40"/>
                <a:gd name="T22" fmla="*/ 3 w 23"/>
                <a:gd name="T23" fmla="*/ 18 h 40"/>
                <a:gd name="T24" fmla="*/ 5 w 23"/>
                <a:gd name="T25" fmla="*/ 16 h 40"/>
                <a:gd name="T26" fmla="*/ 5 w 23"/>
                <a:gd name="T27" fmla="*/ 14 h 40"/>
                <a:gd name="T28" fmla="*/ 8 w 23"/>
                <a:gd name="T29" fmla="*/ 14 h 40"/>
                <a:gd name="T30" fmla="*/ 6 w 23"/>
                <a:gd name="T31" fmla="*/ 14 h 40"/>
                <a:gd name="T32" fmla="*/ 12 w 23"/>
                <a:gd name="T33" fmla="*/ 12 h 40"/>
                <a:gd name="T34" fmla="*/ 9 w 23"/>
                <a:gd name="T35" fmla="*/ 10 h 40"/>
                <a:gd name="T36" fmla="*/ 13 w 23"/>
                <a:gd name="T37" fmla="*/ 11 h 40"/>
                <a:gd name="T38" fmla="*/ 10 w 23"/>
                <a:gd name="T39" fmla="*/ 8 h 40"/>
                <a:gd name="T40" fmla="*/ 11 w 23"/>
                <a:gd name="T41" fmla="*/ 6 h 40"/>
                <a:gd name="T42" fmla="*/ 14 w 23"/>
                <a:gd name="T43" fmla="*/ 3 h 40"/>
                <a:gd name="T44" fmla="*/ 13 w 23"/>
                <a:gd name="T45" fmla="*/ 0 h 40"/>
                <a:gd name="T46" fmla="*/ 12 w 23"/>
                <a:gd name="T47" fmla="*/ 0 h 40"/>
                <a:gd name="T48" fmla="*/ 9 w 23"/>
                <a:gd name="T49" fmla="*/ 7 h 40"/>
                <a:gd name="T50" fmla="*/ 1 w 23"/>
                <a:gd name="T51" fmla="*/ 23 h 40"/>
                <a:gd name="T52" fmla="*/ 8 w 23"/>
                <a:gd name="T53" fmla="*/ 32 h 40"/>
                <a:gd name="T54" fmla="*/ 20 w 23"/>
                <a:gd name="T55" fmla="*/ 40 h 40"/>
                <a:gd name="T56" fmla="*/ 23 w 23"/>
                <a:gd name="T57" fmla="*/ 37 h 40"/>
                <a:gd name="T58" fmla="*/ 18 w 23"/>
                <a:gd name="T5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40">
                  <a:moveTo>
                    <a:pt x="18" y="35"/>
                  </a:moveTo>
                  <a:cubicBezTo>
                    <a:pt x="18" y="35"/>
                    <a:pt x="16" y="34"/>
                    <a:pt x="16" y="34"/>
                  </a:cubicBezTo>
                  <a:cubicBezTo>
                    <a:pt x="15" y="33"/>
                    <a:pt x="14" y="29"/>
                    <a:pt x="14" y="29"/>
                  </a:cubicBezTo>
                  <a:cubicBezTo>
                    <a:pt x="14" y="29"/>
                    <a:pt x="11" y="27"/>
                    <a:pt x="9" y="27"/>
                  </a:cubicBezTo>
                  <a:cubicBezTo>
                    <a:pt x="8" y="28"/>
                    <a:pt x="2" y="23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8" y="25"/>
                    <a:pt x="10" y="24"/>
                    <a:pt x="10" y="24"/>
                  </a:cubicBezTo>
                  <a:cubicBezTo>
                    <a:pt x="10" y="24"/>
                    <a:pt x="5" y="23"/>
                    <a:pt x="4" y="23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4" y="19"/>
                    <a:pt x="11" y="20"/>
                    <a:pt x="11" y="20"/>
                  </a:cubicBezTo>
                  <a:cubicBezTo>
                    <a:pt x="10" y="19"/>
                    <a:pt x="5" y="18"/>
                    <a:pt x="3" y="18"/>
                  </a:cubicBezTo>
                  <a:cubicBezTo>
                    <a:pt x="4" y="17"/>
                    <a:pt x="6" y="17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6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12" y="12"/>
                    <a:pt x="12" y="12"/>
                  </a:cubicBezTo>
                  <a:cubicBezTo>
                    <a:pt x="11" y="12"/>
                    <a:pt x="9" y="10"/>
                    <a:pt x="9" y="10"/>
                  </a:cubicBezTo>
                  <a:cubicBezTo>
                    <a:pt x="10" y="9"/>
                    <a:pt x="13" y="11"/>
                    <a:pt x="13" y="11"/>
                  </a:cubicBezTo>
                  <a:cubicBezTo>
                    <a:pt x="13" y="10"/>
                    <a:pt x="10" y="8"/>
                    <a:pt x="10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2" y="39"/>
                    <a:pt x="23" y="37"/>
                  </a:cubicBezTo>
                  <a:cubicBezTo>
                    <a:pt x="22" y="36"/>
                    <a:pt x="18" y="35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107"/>
            <p:cNvSpPr>
              <a:spLocks noEditPoints="1"/>
            </p:cNvSpPr>
            <p:nvPr/>
          </p:nvSpPr>
          <p:spPr bwMode="auto">
            <a:xfrm>
              <a:off x="3151584" y="3258742"/>
              <a:ext cx="65484" cy="79772"/>
            </a:xfrm>
            <a:custGeom>
              <a:avLst/>
              <a:gdLst>
                <a:gd name="T0" fmla="*/ 13 w 14"/>
                <a:gd name="T1" fmla="*/ 11 h 17"/>
                <a:gd name="T2" fmla="*/ 13 w 14"/>
                <a:gd name="T3" fmla="*/ 10 h 17"/>
                <a:gd name="T4" fmla="*/ 13 w 14"/>
                <a:gd name="T5" fmla="*/ 10 h 17"/>
                <a:gd name="T6" fmla="*/ 13 w 14"/>
                <a:gd name="T7" fmla="*/ 10 h 17"/>
                <a:gd name="T8" fmla="*/ 13 w 14"/>
                <a:gd name="T9" fmla="*/ 8 h 17"/>
                <a:gd name="T10" fmla="*/ 13 w 14"/>
                <a:gd name="T11" fmla="*/ 8 h 17"/>
                <a:gd name="T12" fmla="*/ 13 w 14"/>
                <a:gd name="T13" fmla="*/ 8 h 17"/>
                <a:gd name="T14" fmla="*/ 13 w 14"/>
                <a:gd name="T15" fmla="*/ 8 h 17"/>
                <a:gd name="T16" fmla="*/ 13 w 14"/>
                <a:gd name="T17" fmla="*/ 8 h 17"/>
                <a:gd name="T18" fmla="*/ 13 w 14"/>
                <a:gd name="T19" fmla="*/ 8 h 17"/>
                <a:gd name="T20" fmla="*/ 13 w 14"/>
                <a:gd name="T21" fmla="*/ 8 h 17"/>
                <a:gd name="T22" fmla="*/ 13 w 14"/>
                <a:gd name="T23" fmla="*/ 8 h 17"/>
                <a:gd name="T24" fmla="*/ 13 w 14"/>
                <a:gd name="T25" fmla="*/ 8 h 17"/>
                <a:gd name="T26" fmla="*/ 13 w 14"/>
                <a:gd name="T27" fmla="*/ 8 h 17"/>
                <a:gd name="T28" fmla="*/ 13 w 14"/>
                <a:gd name="T29" fmla="*/ 8 h 17"/>
                <a:gd name="T30" fmla="*/ 13 w 14"/>
                <a:gd name="T31" fmla="*/ 7 h 17"/>
                <a:gd name="T32" fmla="*/ 13 w 14"/>
                <a:gd name="T33" fmla="*/ 4 h 17"/>
                <a:gd name="T34" fmla="*/ 10 w 14"/>
                <a:gd name="T35" fmla="*/ 1 h 17"/>
                <a:gd name="T36" fmla="*/ 9 w 14"/>
                <a:gd name="T37" fmla="*/ 4 h 17"/>
                <a:gd name="T38" fmla="*/ 6 w 14"/>
                <a:gd name="T39" fmla="*/ 0 h 17"/>
                <a:gd name="T40" fmla="*/ 2 w 14"/>
                <a:gd name="T41" fmla="*/ 3 h 17"/>
                <a:gd name="T42" fmla="*/ 2 w 14"/>
                <a:gd name="T43" fmla="*/ 8 h 17"/>
                <a:gd name="T44" fmla="*/ 1 w 14"/>
                <a:gd name="T45" fmla="*/ 8 h 17"/>
                <a:gd name="T46" fmla="*/ 2 w 14"/>
                <a:gd name="T47" fmla="*/ 12 h 17"/>
                <a:gd name="T48" fmla="*/ 3 w 14"/>
                <a:gd name="T49" fmla="*/ 12 h 17"/>
                <a:gd name="T50" fmla="*/ 6 w 14"/>
                <a:gd name="T51" fmla="*/ 17 h 17"/>
                <a:gd name="T52" fmla="*/ 10 w 14"/>
                <a:gd name="T53" fmla="*/ 17 h 17"/>
                <a:gd name="T54" fmla="*/ 11 w 14"/>
                <a:gd name="T55" fmla="*/ 17 h 17"/>
                <a:gd name="T56" fmla="*/ 11 w 14"/>
                <a:gd name="T57" fmla="*/ 17 h 17"/>
                <a:gd name="T58" fmla="*/ 13 w 14"/>
                <a:gd name="T59" fmla="*/ 14 h 17"/>
                <a:gd name="T60" fmla="*/ 13 w 14"/>
                <a:gd name="T61" fmla="*/ 11 h 17"/>
                <a:gd name="T62" fmla="*/ 7 w 14"/>
                <a:gd name="T63" fmla="*/ 16 h 17"/>
                <a:gd name="T64" fmla="*/ 6 w 14"/>
                <a:gd name="T65" fmla="*/ 13 h 17"/>
                <a:gd name="T66" fmla="*/ 7 w 14"/>
                <a:gd name="T67" fmla="*/ 11 h 17"/>
                <a:gd name="T68" fmla="*/ 6 w 14"/>
                <a:gd name="T69" fmla="*/ 11 h 17"/>
                <a:gd name="T70" fmla="*/ 5 w 14"/>
                <a:gd name="T71" fmla="*/ 9 h 17"/>
                <a:gd name="T72" fmla="*/ 5 w 14"/>
                <a:gd name="T73" fmla="*/ 9 h 17"/>
                <a:gd name="T74" fmla="*/ 6 w 14"/>
                <a:gd name="T75" fmla="*/ 7 h 17"/>
                <a:gd name="T76" fmla="*/ 6 w 14"/>
                <a:gd name="T77" fmla="*/ 6 h 17"/>
                <a:gd name="T78" fmla="*/ 9 w 14"/>
                <a:gd name="T79" fmla="*/ 5 h 17"/>
                <a:gd name="T80" fmla="*/ 12 w 14"/>
                <a:gd name="T81" fmla="*/ 7 h 17"/>
                <a:gd name="T82" fmla="*/ 12 w 14"/>
                <a:gd name="T83" fmla="*/ 8 h 17"/>
                <a:gd name="T84" fmla="*/ 13 w 14"/>
                <a:gd name="T85" fmla="*/ 10 h 17"/>
                <a:gd name="T86" fmla="*/ 11 w 14"/>
                <a:gd name="T87" fmla="*/ 16 h 17"/>
                <a:gd name="T88" fmla="*/ 7 w 14"/>
                <a:gd name="T8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17">
                  <a:moveTo>
                    <a:pt x="13" y="11"/>
                  </a:move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3"/>
                    <a:pt x="11" y="2"/>
                    <a:pt x="10" y="1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8" y="3"/>
                    <a:pt x="6" y="1"/>
                    <a:pt x="6" y="0"/>
                  </a:cubicBezTo>
                  <a:cubicBezTo>
                    <a:pt x="4" y="1"/>
                    <a:pt x="3" y="3"/>
                    <a:pt x="2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5" y="16"/>
                    <a:pt x="6" y="17"/>
                  </a:cubicBezTo>
                  <a:cubicBezTo>
                    <a:pt x="7" y="17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4"/>
                    <a:pt x="14" y="12"/>
                    <a:pt x="13" y="11"/>
                  </a:cubicBezTo>
                  <a:close/>
                  <a:moveTo>
                    <a:pt x="7" y="16"/>
                  </a:moveTo>
                  <a:cubicBezTo>
                    <a:pt x="7" y="16"/>
                    <a:pt x="6" y="13"/>
                    <a:pt x="6" y="13"/>
                  </a:cubicBezTo>
                  <a:cubicBezTo>
                    <a:pt x="6" y="13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8" y="5"/>
                    <a:pt x="9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10"/>
                    <a:pt x="13" y="10"/>
                  </a:cubicBezTo>
                  <a:cubicBezTo>
                    <a:pt x="13" y="14"/>
                    <a:pt x="11" y="16"/>
                    <a:pt x="11" y="16"/>
                  </a:cubicBezTo>
                  <a:cubicBezTo>
                    <a:pt x="11" y="16"/>
                    <a:pt x="9" y="17"/>
                    <a:pt x="7" y="1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108"/>
            <p:cNvSpPr/>
            <p:nvPr/>
          </p:nvSpPr>
          <p:spPr bwMode="auto">
            <a:xfrm>
              <a:off x="3156347" y="3253979"/>
              <a:ext cx="65484" cy="51197"/>
            </a:xfrm>
            <a:custGeom>
              <a:avLst/>
              <a:gdLst>
                <a:gd name="T0" fmla="*/ 1 w 14"/>
                <a:gd name="T1" fmla="*/ 9 h 11"/>
                <a:gd name="T2" fmla="*/ 2 w 14"/>
                <a:gd name="T3" fmla="*/ 11 h 11"/>
                <a:gd name="T4" fmla="*/ 3 w 14"/>
                <a:gd name="T5" fmla="*/ 11 h 11"/>
                <a:gd name="T6" fmla="*/ 3 w 14"/>
                <a:gd name="T7" fmla="*/ 10 h 11"/>
                <a:gd name="T8" fmla="*/ 5 w 14"/>
                <a:gd name="T9" fmla="*/ 7 h 11"/>
                <a:gd name="T10" fmla="*/ 9 w 14"/>
                <a:gd name="T11" fmla="*/ 6 h 11"/>
                <a:gd name="T12" fmla="*/ 12 w 14"/>
                <a:gd name="T13" fmla="*/ 7 h 11"/>
                <a:gd name="T14" fmla="*/ 12 w 14"/>
                <a:gd name="T15" fmla="*/ 9 h 11"/>
                <a:gd name="T16" fmla="*/ 13 w 14"/>
                <a:gd name="T17" fmla="*/ 8 h 11"/>
                <a:gd name="T18" fmla="*/ 13 w 14"/>
                <a:gd name="T19" fmla="*/ 4 h 11"/>
                <a:gd name="T20" fmla="*/ 8 w 14"/>
                <a:gd name="T21" fmla="*/ 0 h 11"/>
                <a:gd name="T22" fmla="*/ 7 w 14"/>
                <a:gd name="T23" fmla="*/ 0 h 11"/>
                <a:gd name="T24" fmla="*/ 5 w 14"/>
                <a:gd name="T25" fmla="*/ 0 h 11"/>
                <a:gd name="T26" fmla="*/ 0 w 14"/>
                <a:gd name="T27" fmla="*/ 4 h 11"/>
                <a:gd name="T28" fmla="*/ 0 w 14"/>
                <a:gd name="T29" fmla="*/ 9 h 11"/>
                <a:gd name="T30" fmla="*/ 1 w 14"/>
                <a:gd name="T3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7"/>
                    <a:pt x="5" y="7"/>
                  </a:cubicBezTo>
                  <a:cubicBezTo>
                    <a:pt x="5" y="7"/>
                    <a:pt x="8" y="5"/>
                    <a:pt x="9" y="6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2" y="7"/>
                    <a:pt x="12" y="9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4" y="7"/>
                    <a:pt x="13" y="5"/>
                    <a:pt x="13" y="4"/>
                  </a:cubicBezTo>
                  <a:cubicBezTo>
                    <a:pt x="13" y="4"/>
                    <a:pt x="10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0" y="3"/>
                    <a:pt x="0" y="4"/>
                  </a:cubicBezTo>
                  <a:cubicBezTo>
                    <a:pt x="0" y="5"/>
                    <a:pt x="0" y="5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1859601" y="1214649"/>
            <a:ext cx="1978795" cy="855477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46"/>
          <p:cNvSpPr txBox="1"/>
          <p:nvPr/>
        </p:nvSpPr>
        <p:spPr>
          <a:xfrm>
            <a:off x="1847672" y="1442332"/>
            <a:ext cx="19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研究成果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85228" y="3484847"/>
            <a:ext cx="2843031" cy="2435891"/>
            <a:chOff x="6026151" y="3973513"/>
            <a:chExt cx="2193925" cy="2162176"/>
          </a:xfrm>
          <a:scene3d>
            <a:camera prst="orthographicFront">
              <a:rot lat="0" lon="20099989" rev="0"/>
            </a:camera>
            <a:lightRig rig="threePt" dir="t"/>
          </a:scene3d>
        </p:grpSpPr>
        <p:sp>
          <p:nvSpPr>
            <p:cNvPr id="3" name="任意多边形 2"/>
            <p:cNvSpPr/>
            <p:nvPr/>
          </p:nvSpPr>
          <p:spPr>
            <a:xfrm rot="1800000" flipH="1">
              <a:off x="6026151" y="3973513"/>
              <a:ext cx="2193925" cy="1892300"/>
            </a:xfrm>
            <a:custGeom>
              <a:avLst/>
              <a:gdLst>
                <a:gd name="connsiteX0" fmla="*/ 553174 w 2193408"/>
                <a:gd name="connsiteY0" fmla="*/ 0 h 1890868"/>
                <a:gd name="connsiteX1" fmla="*/ 1640234 w 2193408"/>
                <a:gd name="connsiteY1" fmla="*/ 0 h 1890868"/>
                <a:gd name="connsiteX2" fmla="*/ 2193408 w 2193408"/>
                <a:gd name="connsiteY2" fmla="*/ 945434 h 1890868"/>
                <a:gd name="connsiteX3" fmla="*/ 1640234 w 2193408"/>
                <a:gd name="connsiteY3" fmla="*/ 1890868 h 1890868"/>
                <a:gd name="connsiteX4" fmla="*/ 553174 w 2193408"/>
                <a:gd name="connsiteY4" fmla="*/ 1890868 h 1890868"/>
                <a:gd name="connsiteX5" fmla="*/ 0 w 2193408"/>
                <a:gd name="connsiteY5" fmla="*/ 945434 h 189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3408" h="1890868">
                  <a:moveTo>
                    <a:pt x="553174" y="0"/>
                  </a:moveTo>
                  <a:lnTo>
                    <a:pt x="1640234" y="0"/>
                  </a:lnTo>
                  <a:lnTo>
                    <a:pt x="2193408" y="945434"/>
                  </a:lnTo>
                  <a:lnTo>
                    <a:pt x="1640234" y="1890868"/>
                  </a:lnTo>
                  <a:lnTo>
                    <a:pt x="553174" y="1890868"/>
                  </a:lnTo>
                  <a:lnTo>
                    <a:pt x="0" y="945434"/>
                  </a:lnTo>
                  <a:close/>
                </a:path>
              </a:pathLst>
            </a:custGeom>
            <a:solidFill>
              <a:sysClr val="window" lastClr="FFFFFF"/>
            </a:solidFill>
            <a:ln w="101600" cap="flat" cmpd="sng" algn="ctr">
              <a:solidFill>
                <a:schemeClr val="accent3"/>
              </a:solidFill>
              <a:prstDash val="solid"/>
              <a:miter lim="800000"/>
            </a:ln>
            <a:effectLst/>
            <a:sp3d extrusionH="508000"/>
          </p:spPr>
          <p:txBody>
            <a:bodyPr lIns="612000" tIns="288000" rIns="612000" bIns="288000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kern="0" dirty="0">
                <a:solidFill>
                  <a:prstClr val="white">
                    <a:lumMod val="50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796991" flipH="1">
              <a:off x="7535864" y="4443414"/>
              <a:ext cx="484187" cy="1692275"/>
            </a:xfrm>
            <a:custGeom>
              <a:avLst/>
              <a:gdLst>
                <a:gd name="connsiteX0" fmla="*/ 483556 w 483556"/>
                <a:gd name="connsiteY0" fmla="*/ 0 h 1691016"/>
                <a:gd name="connsiteX1" fmla="*/ 483556 w 483556"/>
                <a:gd name="connsiteY1" fmla="*/ 1691016 h 1691016"/>
                <a:gd name="connsiteX2" fmla="*/ 0 w 483556"/>
                <a:gd name="connsiteY2" fmla="*/ 845508 h 16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556" h="1691016">
                  <a:moveTo>
                    <a:pt x="483556" y="0"/>
                  </a:moveTo>
                  <a:lnTo>
                    <a:pt x="483556" y="1691016"/>
                  </a:lnTo>
                  <a:lnTo>
                    <a:pt x="0" y="84550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p3d extrusionH="508000"/>
          </p:spPr>
          <p:txBody>
            <a:bodyPr lIns="0" tIns="0" rIns="36000" bIns="3600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5" name="文本框 146"/>
            <p:cNvSpPr txBox="1"/>
            <p:nvPr/>
          </p:nvSpPr>
          <p:spPr>
            <a:xfrm rot="18000000">
              <a:off x="6208341" y="4771887"/>
              <a:ext cx="1985199" cy="484587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促进信息技术融合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应用</a:t>
              </a:r>
              <a:endParaRPr lang="en-US" altLang="zh-CN" sz="1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6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提升</a:t>
              </a:r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教师的发展力</a:t>
              </a: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文本框 147"/>
            <p:cNvSpPr txBox="1"/>
            <p:nvPr/>
          </p:nvSpPr>
          <p:spPr>
            <a:xfrm rot="18000000">
              <a:off x="7387150" y="5013224"/>
              <a:ext cx="652743" cy="646331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prstClr val="white"/>
                  </a:solidFill>
                </a:rPr>
                <a:t>02</a:t>
              </a:r>
              <a:endParaRPr lang="zh-CN" altLang="en-US" sz="3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58450" y="1370490"/>
            <a:ext cx="2506124" cy="2457351"/>
            <a:chOff x="4285231" y="906458"/>
            <a:chExt cx="2333780" cy="2457351"/>
          </a:xfrm>
        </p:grpSpPr>
        <p:sp>
          <p:nvSpPr>
            <p:cNvPr id="8" name="任意多边形 7"/>
            <p:cNvSpPr/>
            <p:nvPr/>
          </p:nvSpPr>
          <p:spPr>
            <a:xfrm>
              <a:off x="4285231" y="906458"/>
              <a:ext cx="2291196" cy="2457351"/>
            </a:xfrm>
            <a:custGeom>
              <a:avLst/>
              <a:gdLst>
                <a:gd name="connsiteX0" fmla="*/ 951779 w 1899546"/>
                <a:gd name="connsiteY0" fmla="*/ 0 h 2181070"/>
                <a:gd name="connsiteX1" fmla="*/ 1893201 w 1899546"/>
                <a:gd name="connsiteY1" fmla="*/ 543530 h 2181070"/>
                <a:gd name="connsiteX2" fmla="*/ 1899546 w 1899546"/>
                <a:gd name="connsiteY2" fmla="*/ 1638887 h 2181070"/>
                <a:gd name="connsiteX3" fmla="*/ 947767 w 1899546"/>
                <a:gd name="connsiteY3" fmla="*/ 2181070 h 2181070"/>
                <a:gd name="connsiteX4" fmla="*/ 6345 w 1899546"/>
                <a:gd name="connsiteY4" fmla="*/ 1637540 h 2181070"/>
                <a:gd name="connsiteX5" fmla="*/ 0 w 1899546"/>
                <a:gd name="connsiteY5" fmla="*/ 542183 h 21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9546" h="2181070">
                  <a:moveTo>
                    <a:pt x="951779" y="0"/>
                  </a:moveTo>
                  <a:lnTo>
                    <a:pt x="1893201" y="543530"/>
                  </a:lnTo>
                  <a:lnTo>
                    <a:pt x="1899546" y="1638887"/>
                  </a:lnTo>
                  <a:lnTo>
                    <a:pt x="947767" y="2181070"/>
                  </a:lnTo>
                  <a:lnTo>
                    <a:pt x="6345" y="1637540"/>
                  </a:lnTo>
                  <a:lnTo>
                    <a:pt x="0" y="542183"/>
                  </a:lnTo>
                  <a:close/>
                </a:path>
              </a:pathLst>
            </a:custGeom>
            <a:solidFill>
              <a:sysClr val="window" lastClr="FFFFFF"/>
            </a:solidFill>
            <a:ln w="10160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cene3d>
              <a:camera prst="orthographicFront">
                <a:rot lat="0" lon="20099993" rev="0"/>
              </a:camera>
              <a:lightRig rig="threePt" dir="t"/>
            </a:scene3d>
            <a:sp3d extrusionH="508000"/>
          </p:spPr>
          <p:txBody>
            <a:bodyPr lIns="72000" tIns="612000" rIns="72000" bIns="720000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kern="0" dirty="0">
                <a:solidFill>
                  <a:prstClr val="white">
                    <a:lumMod val="50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4421249" y="1011976"/>
              <a:ext cx="2040237" cy="54369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0" lon="20099993" rev="0"/>
              </a:camera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44000"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0" name="文本框 144"/>
            <p:cNvSpPr txBox="1"/>
            <p:nvPr/>
          </p:nvSpPr>
          <p:spPr>
            <a:xfrm>
              <a:off x="4382501" y="1700911"/>
              <a:ext cx="2236510" cy="584775"/>
            </a:xfrm>
            <a:prstGeom prst="rect">
              <a:avLst/>
            </a:prstGeom>
            <a:noFill/>
            <a:scene3d>
              <a:camera prst="orthographicFront">
                <a:rot lat="0" lon="20099993" rev="0"/>
              </a:camera>
              <a:lightRig rig="threePt" dir="t"/>
            </a:scene3d>
            <a:sp3d extrusionH="508000"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促进学生转变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学习方式</a:t>
              </a:r>
              <a:endParaRPr lang="en-US" altLang="zh-CN" sz="1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6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提高</a:t>
              </a:r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学习自主能力</a:t>
              </a: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文本框 145"/>
            <p:cNvSpPr txBox="1"/>
            <p:nvPr/>
          </p:nvSpPr>
          <p:spPr>
            <a:xfrm>
              <a:off x="5038069" y="959470"/>
              <a:ext cx="787698" cy="728151"/>
            </a:xfrm>
            <a:prstGeom prst="rect">
              <a:avLst/>
            </a:prstGeom>
            <a:noFill/>
            <a:scene3d>
              <a:camera prst="orthographicFront">
                <a:rot lat="0" lon="20099993" rev="0"/>
              </a:camera>
              <a:lightRig rig="threePt" dir="t"/>
            </a:scene3d>
            <a:sp3d extrusionH="508000"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prstClr val="white"/>
                  </a:solidFill>
                </a:rPr>
                <a:t>01</a:t>
              </a:r>
              <a:endParaRPr lang="zh-CN" altLang="en-US" sz="3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69798" y="3413986"/>
            <a:ext cx="2843031" cy="2518811"/>
            <a:chOff x="3938589" y="3917371"/>
            <a:chExt cx="2193925" cy="2235780"/>
          </a:xfrm>
          <a:scene3d>
            <a:camera prst="orthographicFront">
              <a:rot lat="0" lon="20099986" rev="0"/>
            </a:camera>
            <a:lightRig rig="threePt" dir="t"/>
          </a:scene3d>
        </p:grpSpPr>
        <p:sp>
          <p:nvSpPr>
            <p:cNvPr id="13" name="任意多边形 12"/>
            <p:cNvSpPr/>
            <p:nvPr/>
          </p:nvSpPr>
          <p:spPr>
            <a:xfrm rot="-1800000">
              <a:off x="3938589" y="3989388"/>
              <a:ext cx="2193925" cy="1890712"/>
            </a:xfrm>
            <a:custGeom>
              <a:avLst/>
              <a:gdLst>
                <a:gd name="connsiteX0" fmla="*/ 553174 w 2193408"/>
                <a:gd name="connsiteY0" fmla="*/ 0 h 1890868"/>
                <a:gd name="connsiteX1" fmla="*/ 1640234 w 2193408"/>
                <a:gd name="connsiteY1" fmla="*/ 0 h 1890868"/>
                <a:gd name="connsiteX2" fmla="*/ 2193408 w 2193408"/>
                <a:gd name="connsiteY2" fmla="*/ 945434 h 1890868"/>
                <a:gd name="connsiteX3" fmla="*/ 1640234 w 2193408"/>
                <a:gd name="connsiteY3" fmla="*/ 1890868 h 1890868"/>
                <a:gd name="connsiteX4" fmla="*/ 553174 w 2193408"/>
                <a:gd name="connsiteY4" fmla="*/ 1890868 h 1890868"/>
                <a:gd name="connsiteX5" fmla="*/ 0 w 2193408"/>
                <a:gd name="connsiteY5" fmla="*/ 945434 h 189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3408" h="1890868">
                  <a:moveTo>
                    <a:pt x="553174" y="0"/>
                  </a:moveTo>
                  <a:lnTo>
                    <a:pt x="1640234" y="0"/>
                  </a:lnTo>
                  <a:lnTo>
                    <a:pt x="2193408" y="945434"/>
                  </a:lnTo>
                  <a:lnTo>
                    <a:pt x="1640234" y="1890868"/>
                  </a:lnTo>
                  <a:lnTo>
                    <a:pt x="553174" y="1890868"/>
                  </a:lnTo>
                  <a:lnTo>
                    <a:pt x="0" y="945434"/>
                  </a:lnTo>
                  <a:close/>
                </a:path>
              </a:pathLst>
            </a:custGeom>
            <a:solidFill>
              <a:sysClr val="window" lastClr="FFFFFF"/>
            </a:solidFill>
            <a:ln w="101600" cap="flat" cmpd="sng" algn="ctr">
              <a:solidFill>
                <a:schemeClr val="accent5"/>
              </a:solidFill>
              <a:prstDash val="solid"/>
              <a:miter lim="800000"/>
            </a:ln>
            <a:effectLst/>
            <a:sp3d extrusionH="508000"/>
          </p:spPr>
          <p:txBody>
            <a:bodyPr lIns="612000" tIns="288000" rIns="612000" bIns="288000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kern="0" dirty="0">
                <a:solidFill>
                  <a:prstClr val="white">
                    <a:lumMod val="50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803009">
              <a:off x="4132263" y="4462464"/>
              <a:ext cx="482600" cy="1690687"/>
            </a:xfrm>
            <a:custGeom>
              <a:avLst/>
              <a:gdLst>
                <a:gd name="connsiteX0" fmla="*/ 483556 w 483556"/>
                <a:gd name="connsiteY0" fmla="*/ 0 h 1691016"/>
                <a:gd name="connsiteX1" fmla="*/ 483556 w 483556"/>
                <a:gd name="connsiteY1" fmla="*/ 1691016 h 1691016"/>
                <a:gd name="connsiteX2" fmla="*/ 0 w 483556"/>
                <a:gd name="connsiteY2" fmla="*/ 845508 h 16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556" h="1691016">
                  <a:moveTo>
                    <a:pt x="483556" y="0"/>
                  </a:moveTo>
                  <a:lnTo>
                    <a:pt x="483556" y="1691016"/>
                  </a:lnTo>
                  <a:lnTo>
                    <a:pt x="0" y="84550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p3d extrusionH="508000"/>
          </p:spPr>
          <p:txBody>
            <a:bodyPr lIns="72000" tIns="0" rIns="0" bIns="3600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" name="文本框 148"/>
            <p:cNvSpPr txBox="1"/>
            <p:nvPr/>
          </p:nvSpPr>
          <p:spPr>
            <a:xfrm rot="3600000">
              <a:off x="3855300" y="4758741"/>
              <a:ext cx="2167328" cy="484587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促进国家课程校本化</a:t>
              </a:r>
              <a:r>
                <a:rPr lang="zh-CN" altLang="en-US" sz="16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实施</a:t>
              </a:r>
              <a:endParaRPr lang="en-US" altLang="zh-CN" sz="1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6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拓展</a:t>
              </a:r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教育的合力</a:t>
              </a: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文本框 149"/>
            <p:cNvSpPr txBox="1"/>
            <p:nvPr/>
          </p:nvSpPr>
          <p:spPr>
            <a:xfrm rot="3600000">
              <a:off x="4076861" y="4939716"/>
              <a:ext cx="652743" cy="646331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prstClr val="white"/>
                  </a:solidFill>
                </a:rPr>
                <a:t>03</a:t>
              </a:r>
              <a:endParaRPr lang="zh-CN" altLang="en-US" sz="3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90213" y="2889604"/>
            <a:ext cx="2118902" cy="1842119"/>
            <a:chOff x="5265739" y="3360739"/>
            <a:chExt cx="1635125" cy="1635125"/>
          </a:xfrm>
          <a:scene3d>
            <a:camera prst="orthographicFront">
              <a:rot lat="0" lon="20099993" rev="0"/>
            </a:camera>
            <a:lightRig rig="threePt" dir="t"/>
          </a:scene3d>
        </p:grpSpPr>
        <p:sp>
          <p:nvSpPr>
            <p:cNvPr id="18" name="椭圆 17"/>
            <p:cNvSpPr/>
            <p:nvPr/>
          </p:nvSpPr>
          <p:spPr>
            <a:xfrm>
              <a:off x="5265739" y="3360739"/>
              <a:ext cx="1635125" cy="1635125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  <a:sp3d extrusionH="254000"/>
          </p:spPr>
          <p:txBody>
            <a:bodyPr anchor="ctr"/>
            <a:lstStyle/>
            <a:p>
              <a:pPr algn="ctr">
                <a:defRPr/>
              </a:pPr>
              <a:endParaRPr lang="en-US" sz="16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457825" y="3552825"/>
              <a:ext cx="1250950" cy="12509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  <a:sp3d extrusionH="254000"/>
          </p:spPr>
          <p:txBody>
            <a:bodyPr anchor="ctr"/>
            <a:lstStyle/>
            <a:p>
              <a:pPr algn="ctr">
                <a:defRPr/>
              </a:pPr>
              <a:endParaRPr lang="en-US" sz="2400" kern="0" dirty="0">
                <a:solidFill>
                  <a:srgbClr val="E84C22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52"/>
            <p:cNvSpPr txBox="1"/>
            <p:nvPr/>
          </p:nvSpPr>
          <p:spPr>
            <a:xfrm>
              <a:off x="5713020" y="3954002"/>
              <a:ext cx="833149" cy="519065"/>
            </a:xfrm>
            <a:prstGeom prst="rect">
              <a:avLst/>
            </a:prstGeom>
            <a:noFill/>
            <a:sp3d extrusionH="254000"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意义</a:t>
              </a:r>
              <a:endPara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北郊字体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14" y="418647"/>
            <a:ext cx="3606540" cy="65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3688876" y="2880521"/>
            <a:ext cx="49911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感谢聆听，敬请指导</a:t>
            </a:r>
            <a:endParaRPr lang="zh-CN" altLang="en-US" sz="4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推进教育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现代化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提升</a:t>
            </a:r>
            <a:r>
              <a:rPr lang="zh-CN" altLang="en-US" sz="2000" b="1" dirty="0">
                <a:solidFill>
                  <a:schemeClr val="bg1"/>
                </a:solidFill>
              </a:rPr>
              <a:t>全民教育水平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07" y="1769866"/>
            <a:ext cx="6265317" cy="36687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15005" y="11803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“展望十三五”系列报告会</a:t>
            </a:r>
            <a:endParaRPr lang="zh-CN" altLang="en-US" dirty="0"/>
          </a:p>
          <a:p>
            <a:pPr algn="ctr"/>
            <a:r>
              <a:rPr lang="zh-CN" altLang="en-US" b="1" dirty="0"/>
              <a:t>教育部部长袁贵仁：推进教育现代化提升全民教育水平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50593" y="1974587"/>
            <a:ext cx="5463655" cy="2862322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推动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教育信息化。信息化给教育带来革命性影响。“十三五”时期要加快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实施“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宽带网络校校通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优质资源班班通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网络学习空间人人通”三通两平台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发展在线教育和现代远程教育，为每一个人提供更多的网上网下相结合的学习机会。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组合 716" hidden="1"/>
          <p:cNvGrpSpPr>
            <a:grpSpLocks noChangeAspect="1"/>
          </p:cNvGrpSpPr>
          <p:nvPr/>
        </p:nvGrpSpPr>
        <p:grpSpPr>
          <a:xfrm>
            <a:off x="8062896" y="4345988"/>
            <a:ext cx="2756368" cy="1872000"/>
            <a:chOff x="4957763" y="3451226"/>
            <a:chExt cx="974725" cy="66198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18" name="Freeform 5"/>
            <p:cNvSpPr/>
            <p:nvPr/>
          </p:nvSpPr>
          <p:spPr bwMode="auto">
            <a:xfrm>
              <a:off x="5732463" y="3549651"/>
              <a:ext cx="152400" cy="192087"/>
            </a:xfrm>
            <a:custGeom>
              <a:avLst/>
              <a:gdLst>
                <a:gd name="T0" fmla="*/ 93 w 101"/>
                <a:gd name="T1" fmla="*/ 47 h 128"/>
                <a:gd name="T2" fmla="*/ 96 w 101"/>
                <a:gd name="T3" fmla="*/ 43 h 128"/>
                <a:gd name="T4" fmla="*/ 101 w 101"/>
                <a:gd name="T5" fmla="*/ 32 h 128"/>
                <a:gd name="T6" fmla="*/ 101 w 101"/>
                <a:gd name="T7" fmla="*/ 30 h 128"/>
                <a:gd name="T8" fmla="*/ 75 w 101"/>
                <a:gd name="T9" fmla="*/ 11 h 128"/>
                <a:gd name="T10" fmla="*/ 47 w 101"/>
                <a:gd name="T11" fmla="*/ 0 h 128"/>
                <a:gd name="T12" fmla="*/ 31 w 101"/>
                <a:gd name="T13" fmla="*/ 25 h 128"/>
                <a:gd name="T14" fmla="*/ 22 w 101"/>
                <a:gd name="T15" fmla="*/ 18 h 128"/>
                <a:gd name="T16" fmla="*/ 16 w 101"/>
                <a:gd name="T17" fmla="*/ 26 h 128"/>
                <a:gd name="T18" fmla="*/ 10 w 101"/>
                <a:gd name="T19" fmla="*/ 20 h 128"/>
                <a:gd name="T20" fmla="*/ 5 w 101"/>
                <a:gd name="T21" fmla="*/ 32 h 128"/>
                <a:gd name="T22" fmla="*/ 4 w 101"/>
                <a:gd name="T23" fmla="*/ 24 h 128"/>
                <a:gd name="T24" fmla="*/ 0 w 101"/>
                <a:gd name="T25" fmla="*/ 27 h 128"/>
                <a:gd name="T26" fmla="*/ 5 w 101"/>
                <a:gd name="T27" fmla="*/ 37 h 128"/>
                <a:gd name="T28" fmla="*/ 10 w 101"/>
                <a:gd name="T29" fmla="*/ 25 h 128"/>
                <a:gd name="T30" fmla="*/ 16 w 101"/>
                <a:gd name="T31" fmla="*/ 30 h 128"/>
                <a:gd name="T32" fmla="*/ 16 w 101"/>
                <a:gd name="T33" fmla="*/ 58 h 128"/>
                <a:gd name="T34" fmla="*/ 18 w 101"/>
                <a:gd name="T35" fmla="*/ 57 h 128"/>
                <a:gd name="T36" fmla="*/ 18 w 101"/>
                <a:gd name="T37" fmla="*/ 28 h 128"/>
                <a:gd name="T38" fmla="*/ 23 w 101"/>
                <a:gd name="T39" fmla="*/ 24 h 128"/>
                <a:gd name="T40" fmla="*/ 33 w 101"/>
                <a:gd name="T41" fmla="*/ 29 h 128"/>
                <a:gd name="T42" fmla="*/ 47 w 101"/>
                <a:gd name="T43" fmla="*/ 5 h 128"/>
                <a:gd name="T44" fmla="*/ 89 w 101"/>
                <a:gd name="T45" fmla="*/ 35 h 128"/>
                <a:gd name="T46" fmla="*/ 79 w 101"/>
                <a:gd name="T47" fmla="*/ 59 h 128"/>
                <a:gd name="T48" fmla="*/ 47 w 101"/>
                <a:gd name="T49" fmla="*/ 36 h 128"/>
                <a:gd name="T50" fmla="*/ 81 w 101"/>
                <a:gd name="T51" fmla="*/ 70 h 128"/>
                <a:gd name="T52" fmla="*/ 61 w 101"/>
                <a:gd name="T53" fmla="*/ 128 h 128"/>
                <a:gd name="T54" fmla="*/ 70 w 101"/>
                <a:gd name="T55" fmla="*/ 128 h 128"/>
                <a:gd name="T56" fmla="*/ 88 w 101"/>
                <a:gd name="T57" fmla="*/ 105 h 128"/>
                <a:gd name="T58" fmla="*/ 90 w 101"/>
                <a:gd name="T59" fmla="*/ 71 h 128"/>
                <a:gd name="T60" fmla="*/ 90 w 101"/>
                <a:gd name="T61" fmla="*/ 66 h 128"/>
                <a:gd name="T62" fmla="*/ 89 w 101"/>
                <a:gd name="T63" fmla="*/ 62 h 128"/>
                <a:gd name="T64" fmla="*/ 82 w 101"/>
                <a:gd name="T65" fmla="*/ 58 h 128"/>
                <a:gd name="T66" fmla="*/ 93 w 101"/>
                <a:gd name="T67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128">
                  <a:moveTo>
                    <a:pt x="93" y="47"/>
                  </a:moveTo>
                  <a:cubicBezTo>
                    <a:pt x="94" y="46"/>
                    <a:pt x="95" y="45"/>
                    <a:pt x="96" y="43"/>
                  </a:cubicBezTo>
                  <a:cubicBezTo>
                    <a:pt x="98" y="40"/>
                    <a:pt x="99" y="36"/>
                    <a:pt x="101" y="32"/>
                  </a:cubicBezTo>
                  <a:cubicBezTo>
                    <a:pt x="101" y="32"/>
                    <a:pt x="101" y="31"/>
                    <a:pt x="101" y="3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1" y="26"/>
                    <a:pt x="0" y="2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65" y="14"/>
                    <a:pt x="79" y="24"/>
                    <a:pt x="89" y="35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7" y="120"/>
                    <a:pt x="83" y="112"/>
                    <a:pt x="88" y="105"/>
                  </a:cubicBezTo>
                  <a:cubicBezTo>
                    <a:pt x="91" y="93"/>
                    <a:pt x="91" y="82"/>
                    <a:pt x="90" y="71"/>
                  </a:cubicBezTo>
                  <a:cubicBezTo>
                    <a:pt x="90" y="69"/>
                    <a:pt x="90" y="68"/>
                    <a:pt x="90" y="66"/>
                  </a:cubicBezTo>
                  <a:cubicBezTo>
                    <a:pt x="89" y="65"/>
                    <a:pt x="89" y="63"/>
                    <a:pt x="89" y="62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6" y="55"/>
                    <a:pt x="90" y="51"/>
                    <a:pt x="93" y="47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6"/>
            <p:cNvSpPr>
              <a:spLocks noEditPoints="1"/>
            </p:cNvSpPr>
            <p:nvPr/>
          </p:nvSpPr>
          <p:spPr bwMode="auto">
            <a:xfrm>
              <a:off x="5795963" y="3614738"/>
              <a:ext cx="122238" cy="152400"/>
            </a:xfrm>
            <a:custGeom>
              <a:avLst/>
              <a:gdLst>
                <a:gd name="T0" fmla="*/ 54 w 82"/>
                <a:gd name="T1" fmla="*/ 0 h 101"/>
                <a:gd name="T2" fmla="*/ 51 w 82"/>
                <a:gd name="T3" fmla="*/ 4 h 101"/>
                <a:gd name="T4" fmla="*/ 40 w 82"/>
                <a:gd name="T5" fmla="*/ 15 h 101"/>
                <a:gd name="T6" fmla="*/ 47 w 82"/>
                <a:gd name="T7" fmla="*/ 19 h 101"/>
                <a:gd name="T8" fmla="*/ 59 w 82"/>
                <a:gd name="T9" fmla="*/ 25 h 101"/>
                <a:gd name="T10" fmla="*/ 58 w 82"/>
                <a:gd name="T11" fmla="*/ 29 h 101"/>
                <a:gd name="T12" fmla="*/ 51 w 82"/>
                <a:gd name="T13" fmla="*/ 52 h 101"/>
                <a:gd name="T14" fmla="*/ 46 w 82"/>
                <a:gd name="T15" fmla="*/ 62 h 101"/>
                <a:gd name="T16" fmla="*/ 28 w 82"/>
                <a:gd name="T17" fmla="*/ 85 h 101"/>
                <a:gd name="T18" fmla="*/ 19 w 82"/>
                <a:gd name="T19" fmla="*/ 85 h 101"/>
                <a:gd name="T20" fmla="*/ 2 w 82"/>
                <a:gd name="T21" fmla="*/ 84 h 101"/>
                <a:gd name="T22" fmla="*/ 2 w 82"/>
                <a:gd name="T23" fmla="*/ 85 h 101"/>
                <a:gd name="T24" fmla="*/ 14 w 82"/>
                <a:gd name="T25" fmla="*/ 87 h 101"/>
                <a:gd name="T26" fmla="*/ 15 w 82"/>
                <a:gd name="T27" fmla="*/ 88 h 101"/>
                <a:gd name="T28" fmla="*/ 1 w 82"/>
                <a:gd name="T29" fmla="*/ 86 h 101"/>
                <a:gd name="T30" fmla="*/ 1 w 82"/>
                <a:gd name="T31" fmla="*/ 87 h 101"/>
                <a:gd name="T32" fmla="*/ 13 w 82"/>
                <a:gd name="T33" fmla="*/ 90 h 101"/>
                <a:gd name="T34" fmla="*/ 14 w 82"/>
                <a:gd name="T35" fmla="*/ 92 h 101"/>
                <a:gd name="T36" fmla="*/ 1 w 82"/>
                <a:gd name="T37" fmla="*/ 89 h 101"/>
                <a:gd name="T38" fmla="*/ 1 w 82"/>
                <a:gd name="T39" fmla="*/ 90 h 101"/>
                <a:gd name="T40" fmla="*/ 1 w 82"/>
                <a:gd name="T41" fmla="*/ 90 h 101"/>
                <a:gd name="T42" fmla="*/ 13 w 82"/>
                <a:gd name="T43" fmla="*/ 94 h 101"/>
                <a:gd name="T44" fmla="*/ 15 w 82"/>
                <a:gd name="T45" fmla="*/ 97 h 101"/>
                <a:gd name="T46" fmla="*/ 1 w 82"/>
                <a:gd name="T47" fmla="*/ 92 h 101"/>
                <a:gd name="T48" fmla="*/ 0 w 82"/>
                <a:gd name="T49" fmla="*/ 94 h 101"/>
                <a:gd name="T50" fmla="*/ 16 w 82"/>
                <a:gd name="T51" fmla="*/ 100 h 101"/>
                <a:gd name="T52" fmla="*/ 27 w 82"/>
                <a:gd name="T53" fmla="*/ 98 h 101"/>
                <a:gd name="T54" fmla="*/ 28 w 82"/>
                <a:gd name="T55" fmla="*/ 97 h 101"/>
                <a:gd name="T56" fmla="*/ 51 w 82"/>
                <a:gd name="T57" fmla="*/ 74 h 101"/>
                <a:gd name="T58" fmla="*/ 64 w 82"/>
                <a:gd name="T59" fmla="*/ 55 h 101"/>
                <a:gd name="T60" fmla="*/ 75 w 82"/>
                <a:gd name="T61" fmla="*/ 21 h 101"/>
                <a:gd name="T62" fmla="*/ 54 w 82"/>
                <a:gd name="T63" fmla="*/ 0 h 101"/>
                <a:gd name="T64" fmla="*/ 55 w 82"/>
                <a:gd name="T65" fmla="*/ 49 h 101"/>
                <a:gd name="T66" fmla="*/ 61 w 82"/>
                <a:gd name="T67" fmla="*/ 24 h 101"/>
                <a:gd name="T68" fmla="*/ 45 w 82"/>
                <a:gd name="T69" fmla="*/ 14 h 101"/>
                <a:gd name="T70" fmla="*/ 48 w 82"/>
                <a:gd name="T71" fmla="*/ 13 h 101"/>
                <a:gd name="T72" fmla="*/ 64 w 82"/>
                <a:gd name="T73" fmla="*/ 22 h 101"/>
                <a:gd name="T74" fmla="*/ 57 w 82"/>
                <a:gd name="T75" fmla="*/ 51 h 101"/>
                <a:gd name="T76" fmla="*/ 51 w 82"/>
                <a:gd name="T77" fmla="*/ 62 h 101"/>
                <a:gd name="T78" fmla="*/ 31 w 82"/>
                <a:gd name="T79" fmla="*/ 89 h 101"/>
                <a:gd name="T80" fmla="*/ 14 w 82"/>
                <a:gd name="T81" fmla="*/ 86 h 101"/>
                <a:gd name="T82" fmla="*/ 31 w 82"/>
                <a:gd name="T83" fmla="*/ 87 h 101"/>
                <a:gd name="T84" fmla="*/ 51 w 82"/>
                <a:gd name="T85" fmla="*/ 57 h 101"/>
                <a:gd name="T86" fmla="*/ 55 w 82"/>
                <a:gd name="T87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101">
                  <a:moveTo>
                    <a:pt x="54" y="0"/>
                  </a:moveTo>
                  <a:cubicBezTo>
                    <a:pt x="53" y="2"/>
                    <a:pt x="52" y="3"/>
                    <a:pt x="51" y="4"/>
                  </a:cubicBezTo>
                  <a:cubicBezTo>
                    <a:pt x="48" y="8"/>
                    <a:pt x="44" y="12"/>
                    <a:pt x="40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6"/>
                    <a:pt x="58" y="28"/>
                    <a:pt x="58" y="29"/>
                  </a:cubicBezTo>
                  <a:cubicBezTo>
                    <a:pt x="57" y="37"/>
                    <a:pt x="55" y="44"/>
                    <a:pt x="51" y="52"/>
                  </a:cubicBezTo>
                  <a:cubicBezTo>
                    <a:pt x="50" y="55"/>
                    <a:pt x="48" y="59"/>
                    <a:pt x="46" y="62"/>
                  </a:cubicBezTo>
                  <a:cubicBezTo>
                    <a:pt x="41" y="69"/>
                    <a:pt x="35" y="77"/>
                    <a:pt x="28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5"/>
                    <a:pt x="2" y="8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0" y="93"/>
                    <a:pt x="0" y="94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1"/>
                    <a:pt x="25" y="100"/>
                    <a:pt x="27" y="98"/>
                  </a:cubicBezTo>
                  <a:cubicBezTo>
                    <a:pt x="27" y="98"/>
                    <a:pt x="28" y="97"/>
                    <a:pt x="28" y="97"/>
                  </a:cubicBezTo>
                  <a:cubicBezTo>
                    <a:pt x="36" y="91"/>
                    <a:pt x="44" y="84"/>
                    <a:pt x="51" y="74"/>
                  </a:cubicBezTo>
                  <a:cubicBezTo>
                    <a:pt x="56" y="69"/>
                    <a:pt x="60" y="62"/>
                    <a:pt x="64" y="55"/>
                  </a:cubicBezTo>
                  <a:cubicBezTo>
                    <a:pt x="78" y="41"/>
                    <a:pt x="82" y="30"/>
                    <a:pt x="75" y="21"/>
                  </a:cubicBezTo>
                  <a:cubicBezTo>
                    <a:pt x="54" y="0"/>
                    <a:pt x="54" y="0"/>
                    <a:pt x="54" y="0"/>
                  </a:cubicBezTo>
                  <a:close/>
                  <a:moveTo>
                    <a:pt x="55" y="49"/>
                  </a:moveTo>
                  <a:cubicBezTo>
                    <a:pt x="59" y="41"/>
                    <a:pt x="61" y="32"/>
                    <a:pt x="61" y="2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2" y="32"/>
                    <a:pt x="60" y="42"/>
                    <a:pt x="57" y="51"/>
                  </a:cubicBezTo>
                  <a:cubicBezTo>
                    <a:pt x="55" y="55"/>
                    <a:pt x="53" y="59"/>
                    <a:pt x="51" y="62"/>
                  </a:cubicBezTo>
                  <a:cubicBezTo>
                    <a:pt x="45" y="72"/>
                    <a:pt x="39" y="81"/>
                    <a:pt x="31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9" y="77"/>
                    <a:pt x="46" y="67"/>
                    <a:pt x="51" y="57"/>
                  </a:cubicBezTo>
                  <a:cubicBezTo>
                    <a:pt x="52" y="54"/>
                    <a:pt x="54" y="52"/>
                    <a:pt x="55" y="49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7"/>
            <p:cNvSpPr/>
            <p:nvPr/>
          </p:nvSpPr>
          <p:spPr bwMode="auto">
            <a:xfrm>
              <a:off x="5816601" y="3633788"/>
              <a:ext cx="74613" cy="114300"/>
            </a:xfrm>
            <a:custGeom>
              <a:avLst/>
              <a:gdLst>
                <a:gd name="T0" fmla="*/ 47 w 50"/>
                <a:gd name="T1" fmla="*/ 11 h 76"/>
                <a:gd name="T2" fmla="*/ 41 w 50"/>
                <a:gd name="T3" fmla="*/ 36 h 76"/>
                <a:gd name="T4" fmla="*/ 37 w 50"/>
                <a:gd name="T5" fmla="*/ 44 h 76"/>
                <a:gd name="T6" fmla="*/ 17 w 50"/>
                <a:gd name="T7" fmla="*/ 74 h 76"/>
                <a:gd name="T8" fmla="*/ 0 w 50"/>
                <a:gd name="T9" fmla="*/ 73 h 76"/>
                <a:gd name="T10" fmla="*/ 17 w 50"/>
                <a:gd name="T11" fmla="*/ 76 h 76"/>
                <a:gd name="T12" fmla="*/ 37 w 50"/>
                <a:gd name="T13" fmla="*/ 49 h 76"/>
                <a:gd name="T14" fmla="*/ 43 w 50"/>
                <a:gd name="T15" fmla="*/ 38 h 76"/>
                <a:gd name="T16" fmla="*/ 50 w 50"/>
                <a:gd name="T17" fmla="*/ 9 h 76"/>
                <a:gd name="T18" fmla="*/ 34 w 50"/>
                <a:gd name="T19" fmla="*/ 0 h 76"/>
                <a:gd name="T20" fmla="*/ 31 w 50"/>
                <a:gd name="T21" fmla="*/ 1 h 76"/>
                <a:gd name="T22" fmla="*/ 47 w 50"/>
                <a:gd name="T2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76">
                  <a:moveTo>
                    <a:pt x="47" y="11"/>
                  </a:moveTo>
                  <a:cubicBezTo>
                    <a:pt x="47" y="19"/>
                    <a:pt x="45" y="28"/>
                    <a:pt x="41" y="36"/>
                  </a:cubicBezTo>
                  <a:cubicBezTo>
                    <a:pt x="40" y="39"/>
                    <a:pt x="38" y="41"/>
                    <a:pt x="37" y="44"/>
                  </a:cubicBezTo>
                  <a:cubicBezTo>
                    <a:pt x="32" y="54"/>
                    <a:pt x="25" y="64"/>
                    <a:pt x="17" y="7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25" y="68"/>
                    <a:pt x="31" y="59"/>
                    <a:pt x="37" y="49"/>
                  </a:cubicBezTo>
                  <a:cubicBezTo>
                    <a:pt x="39" y="46"/>
                    <a:pt x="41" y="42"/>
                    <a:pt x="43" y="38"/>
                  </a:cubicBezTo>
                  <a:cubicBezTo>
                    <a:pt x="46" y="29"/>
                    <a:pt x="48" y="19"/>
                    <a:pt x="50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47" y="11"/>
                    <a:pt x="47" y="11"/>
                    <a:pt x="47" y="11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8"/>
            <p:cNvSpPr/>
            <p:nvPr/>
          </p:nvSpPr>
          <p:spPr bwMode="auto">
            <a:xfrm>
              <a:off x="5795963" y="3597276"/>
              <a:ext cx="136525" cy="173037"/>
            </a:xfrm>
            <a:custGeom>
              <a:avLst/>
              <a:gdLst>
                <a:gd name="T0" fmla="*/ 59 w 91"/>
                <a:gd name="T1" fmla="*/ 0 h 114"/>
                <a:gd name="T2" fmla="*/ 54 w 91"/>
                <a:gd name="T3" fmla="*/ 11 h 114"/>
                <a:gd name="T4" fmla="*/ 75 w 91"/>
                <a:gd name="T5" fmla="*/ 32 h 114"/>
                <a:gd name="T6" fmla="*/ 64 w 91"/>
                <a:gd name="T7" fmla="*/ 66 h 114"/>
                <a:gd name="T8" fmla="*/ 51 w 91"/>
                <a:gd name="T9" fmla="*/ 85 h 114"/>
                <a:gd name="T10" fmla="*/ 28 w 91"/>
                <a:gd name="T11" fmla="*/ 108 h 114"/>
                <a:gd name="T12" fmla="*/ 27 w 91"/>
                <a:gd name="T13" fmla="*/ 109 h 114"/>
                <a:gd name="T14" fmla="*/ 16 w 91"/>
                <a:gd name="T15" fmla="*/ 111 h 114"/>
                <a:gd name="T16" fmla="*/ 0 w 91"/>
                <a:gd name="T17" fmla="*/ 105 h 114"/>
                <a:gd name="T18" fmla="*/ 0 w 91"/>
                <a:gd name="T19" fmla="*/ 107 h 114"/>
                <a:gd name="T20" fmla="*/ 0 w 91"/>
                <a:gd name="T21" fmla="*/ 107 h 114"/>
                <a:gd name="T22" fmla="*/ 2 w 91"/>
                <a:gd name="T23" fmla="*/ 108 h 114"/>
                <a:gd name="T24" fmla="*/ 21 w 91"/>
                <a:gd name="T25" fmla="*/ 114 h 114"/>
                <a:gd name="T26" fmla="*/ 22 w 91"/>
                <a:gd name="T27" fmla="*/ 114 h 114"/>
                <a:gd name="T28" fmla="*/ 42 w 91"/>
                <a:gd name="T29" fmla="*/ 108 h 114"/>
                <a:gd name="T30" fmla="*/ 43 w 91"/>
                <a:gd name="T31" fmla="*/ 107 h 114"/>
                <a:gd name="T32" fmla="*/ 49 w 91"/>
                <a:gd name="T33" fmla="*/ 101 h 114"/>
                <a:gd name="T34" fmla="*/ 51 w 91"/>
                <a:gd name="T35" fmla="*/ 98 h 114"/>
                <a:gd name="T36" fmla="*/ 57 w 91"/>
                <a:gd name="T37" fmla="*/ 89 h 114"/>
                <a:gd name="T38" fmla="*/ 66 w 91"/>
                <a:gd name="T39" fmla="*/ 77 h 114"/>
                <a:gd name="T40" fmla="*/ 83 w 91"/>
                <a:gd name="T41" fmla="*/ 53 h 114"/>
                <a:gd name="T42" fmla="*/ 86 w 91"/>
                <a:gd name="T43" fmla="*/ 26 h 114"/>
                <a:gd name="T44" fmla="*/ 59 w 91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14">
                  <a:moveTo>
                    <a:pt x="59" y="0"/>
                  </a:moveTo>
                  <a:cubicBezTo>
                    <a:pt x="57" y="4"/>
                    <a:pt x="56" y="8"/>
                    <a:pt x="54" y="11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82" y="41"/>
                    <a:pt x="78" y="52"/>
                    <a:pt x="64" y="66"/>
                  </a:cubicBezTo>
                  <a:cubicBezTo>
                    <a:pt x="60" y="73"/>
                    <a:pt x="56" y="80"/>
                    <a:pt x="51" y="85"/>
                  </a:cubicBezTo>
                  <a:cubicBezTo>
                    <a:pt x="44" y="95"/>
                    <a:pt x="36" y="102"/>
                    <a:pt x="28" y="108"/>
                  </a:cubicBezTo>
                  <a:cubicBezTo>
                    <a:pt x="28" y="108"/>
                    <a:pt x="27" y="109"/>
                    <a:pt x="27" y="109"/>
                  </a:cubicBezTo>
                  <a:cubicBezTo>
                    <a:pt x="25" y="111"/>
                    <a:pt x="21" y="112"/>
                    <a:pt x="16" y="1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6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2" y="108"/>
                    <a:pt x="2" y="108"/>
                  </a:cubicBezTo>
                  <a:cubicBezTo>
                    <a:pt x="8" y="111"/>
                    <a:pt x="14" y="113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30" y="114"/>
                    <a:pt x="37" y="112"/>
                    <a:pt x="42" y="108"/>
                  </a:cubicBezTo>
                  <a:cubicBezTo>
                    <a:pt x="43" y="108"/>
                    <a:pt x="43" y="108"/>
                    <a:pt x="43" y="107"/>
                  </a:cubicBezTo>
                  <a:cubicBezTo>
                    <a:pt x="45" y="106"/>
                    <a:pt x="47" y="103"/>
                    <a:pt x="49" y="101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91" y="42"/>
                    <a:pt x="91" y="33"/>
                    <a:pt x="86" y="26"/>
                  </a:cubicBezTo>
                  <a:cubicBezTo>
                    <a:pt x="59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9"/>
            <p:cNvSpPr/>
            <p:nvPr/>
          </p:nvSpPr>
          <p:spPr bwMode="auto">
            <a:xfrm>
              <a:off x="5865813" y="3643313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1 w 12"/>
                <a:gd name="T3" fmla="*/ 4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10"/>
            <p:cNvSpPr/>
            <p:nvPr/>
          </p:nvSpPr>
          <p:spPr bwMode="auto">
            <a:xfrm>
              <a:off x="5867401" y="3649663"/>
              <a:ext cx="17463" cy="7937"/>
            </a:xfrm>
            <a:custGeom>
              <a:avLst/>
              <a:gdLst>
                <a:gd name="T0" fmla="*/ 0 w 11"/>
                <a:gd name="T1" fmla="*/ 0 h 6"/>
                <a:gd name="T2" fmla="*/ 0 w 11"/>
                <a:gd name="T3" fmla="*/ 5 h 6"/>
                <a:gd name="T4" fmla="*/ 10 w 11"/>
                <a:gd name="T5" fmla="*/ 6 h 6"/>
                <a:gd name="T6" fmla="*/ 11 w 11"/>
                <a:gd name="T7" fmla="*/ 2 h 6"/>
                <a:gd name="T8" fmla="*/ 0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3"/>
                    <a:pt x="1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11"/>
            <p:cNvSpPr/>
            <p:nvPr/>
          </p:nvSpPr>
          <p:spPr bwMode="auto">
            <a:xfrm>
              <a:off x="5864226" y="3656013"/>
              <a:ext cx="19050" cy="52387"/>
            </a:xfrm>
            <a:custGeom>
              <a:avLst/>
              <a:gdLst>
                <a:gd name="T0" fmla="*/ 12 w 12"/>
                <a:gd name="T1" fmla="*/ 1 h 34"/>
                <a:gd name="T2" fmla="*/ 2 w 12"/>
                <a:gd name="T3" fmla="*/ 0 h 34"/>
                <a:gd name="T4" fmla="*/ 0 w 12"/>
                <a:gd name="T5" fmla="*/ 34 h 34"/>
                <a:gd name="T6" fmla="*/ 5 w 12"/>
                <a:gd name="T7" fmla="*/ 24 h 34"/>
                <a:gd name="T8" fmla="*/ 12 w 12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4">
                  <a:moveTo>
                    <a:pt x="1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1"/>
                    <a:pt x="3" y="22"/>
                    <a:pt x="0" y="34"/>
                  </a:cubicBezTo>
                  <a:cubicBezTo>
                    <a:pt x="2" y="31"/>
                    <a:pt x="4" y="27"/>
                    <a:pt x="5" y="24"/>
                  </a:cubicBezTo>
                  <a:cubicBezTo>
                    <a:pt x="9" y="16"/>
                    <a:pt x="11" y="9"/>
                    <a:pt x="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12"/>
            <p:cNvSpPr/>
            <p:nvPr/>
          </p:nvSpPr>
          <p:spPr bwMode="auto">
            <a:xfrm>
              <a:off x="5791201" y="3713163"/>
              <a:ext cx="103188" cy="125412"/>
            </a:xfrm>
            <a:custGeom>
              <a:avLst/>
              <a:gdLst>
                <a:gd name="T0" fmla="*/ 69 w 69"/>
                <a:gd name="T1" fmla="*/ 0 h 83"/>
                <a:gd name="T2" fmla="*/ 60 w 69"/>
                <a:gd name="T3" fmla="*/ 12 h 83"/>
                <a:gd name="T4" fmla="*/ 43 w 69"/>
                <a:gd name="T5" fmla="*/ 72 h 83"/>
                <a:gd name="T6" fmla="*/ 43 w 69"/>
                <a:gd name="T7" fmla="*/ 72 h 83"/>
                <a:gd name="T8" fmla="*/ 42 w 69"/>
                <a:gd name="T9" fmla="*/ 72 h 83"/>
                <a:gd name="T10" fmla="*/ 0 w 69"/>
                <a:gd name="T11" fmla="*/ 76 h 83"/>
                <a:gd name="T12" fmla="*/ 0 w 69"/>
                <a:gd name="T13" fmla="*/ 80 h 83"/>
                <a:gd name="T14" fmla="*/ 0 w 69"/>
                <a:gd name="T15" fmla="*/ 83 h 83"/>
                <a:gd name="T16" fmla="*/ 2 w 69"/>
                <a:gd name="T17" fmla="*/ 83 h 83"/>
                <a:gd name="T18" fmla="*/ 8 w 69"/>
                <a:gd name="T19" fmla="*/ 83 h 83"/>
                <a:gd name="T20" fmla="*/ 38 w 69"/>
                <a:gd name="T21" fmla="*/ 81 h 83"/>
                <a:gd name="T22" fmla="*/ 58 w 69"/>
                <a:gd name="T23" fmla="*/ 64 h 83"/>
                <a:gd name="T24" fmla="*/ 69 w 69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3">
                  <a:moveTo>
                    <a:pt x="69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58" y="50"/>
                    <a:pt x="52" y="70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0" y="82"/>
                    <a:pt x="0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9" y="80"/>
                    <a:pt x="56" y="74"/>
                    <a:pt x="58" y="64"/>
                  </a:cubicBezTo>
                  <a:cubicBezTo>
                    <a:pt x="64" y="44"/>
                    <a:pt x="68" y="22"/>
                    <a:pt x="69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13"/>
            <p:cNvSpPr>
              <a:spLocks noEditPoints="1"/>
            </p:cNvSpPr>
            <p:nvPr/>
          </p:nvSpPr>
          <p:spPr bwMode="auto">
            <a:xfrm>
              <a:off x="5553076" y="3714751"/>
              <a:ext cx="328613" cy="242887"/>
            </a:xfrm>
            <a:custGeom>
              <a:avLst/>
              <a:gdLst>
                <a:gd name="T0" fmla="*/ 212 w 218"/>
                <a:gd name="T1" fmla="*/ 20 h 161"/>
                <a:gd name="T2" fmla="*/ 212 w 218"/>
                <a:gd name="T3" fmla="*/ 30 h 161"/>
                <a:gd name="T4" fmla="*/ 199 w 218"/>
                <a:gd name="T5" fmla="*/ 64 h 161"/>
                <a:gd name="T6" fmla="*/ 187 w 218"/>
                <a:gd name="T7" fmla="*/ 66 h 161"/>
                <a:gd name="T8" fmla="*/ 158 w 218"/>
                <a:gd name="T9" fmla="*/ 71 h 161"/>
                <a:gd name="T10" fmla="*/ 161 w 218"/>
                <a:gd name="T11" fmla="*/ 30 h 161"/>
                <a:gd name="T12" fmla="*/ 161 w 218"/>
                <a:gd name="T13" fmla="*/ 29 h 161"/>
                <a:gd name="T14" fmla="*/ 161 w 218"/>
                <a:gd name="T15" fmla="*/ 29 h 161"/>
                <a:gd name="T16" fmla="*/ 161 w 218"/>
                <a:gd name="T17" fmla="*/ 27 h 161"/>
                <a:gd name="T18" fmla="*/ 162 w 218"/>
                <a:gd name="T19" fmla="*/ 25 h 161"/>
                <a:gd name="T20" fmla="*/ 162 w 218"/>
                <a:gd name="T21" fmla="*/ 25 h 161"/>
                <a:gd name="T22" fmla="*/ 162 w 218"/>
                <a:gd name="T23" fmla="*/ 23 h 161"/>
                <a:gd name="T24" fmla="*/ 162 w 218"/>
                <a:gd name="T25" fmla="*/ 23 h 161"/>
                <a:gd name="T26" fmla="*/ 162 w 218"/>
                <a:gd name="T27" fmla="*/ 22 h 161"/>
                <a:gd name="T28" fmla="*/ 162 w 218"/>
                <a:gd name="T29" fmla="*/ 22 h 161"/>
                <a:gd name="T30" fmla="*/ 162 w 218"/>
                <a:gd name="T31" fmla="*/ 20 h 161"/>
                <a:gd name="T32" fmla="*/ 162 w 218"/>
                <a:gd name="T33" fmla="*/ 19 h 161"/>
                <a:gd name="T34" fmla="*/ 163 w 218"/>
                <a:gd name="T35" fmla="*/ 18 h 161"/>
                <a:gd name="T36" fmla="*/ 163 w 218"/>
                <a:gd name="T37" fmla="*/ 17 h 161"/>
                <a:gd name="T38" fmla="*/ 165 w 218"/>
                <a:gd name="T39" fmla="*/ 0 h 161"/>
                <a:gd name="T40" fmla="*/ 27 w 218"/>
                <a:gd name="T41" fmla="*/ 14 h 161"/>
                <a:gd name="T42" fmla="*/ 24 w 218"/>
                <a:gd name="T43" fmla="*/ 30 h 161"/>
                <a:gd name="T44" fmla="*/ 15 w 218"/>
                <a:gd name="T45" fmla="*/ 135 h 161"/>
                <a:gd name="T46" fmla="*/ 0 w 218"/>
                <a:gd name="T47" fmla="*/ 155 h 161"/>
                <a:gd name="T48" fmla="*/ 21 w 218"/>
                <a:gd name="T49" fmla="*/ 145 h 161"/>
                <a:gd name="T50" fmla="*/ 23 w 218"/>
                <a:gd name="T51" fmla="*/ 136 h 161"/>
                <a:gd name="T52" fmla="*/ 25 w 218"/>
                <a:gd name="T53" fmla="*/ 113 h 161"/>
                <a:gd name="T54" fmla="*/ 26 w 218"/>
                <a:gd name="T55" fmla="*/ 104 h 161"/>
                <a:gd name="T56" fmla="*/ 92 w 218"/>
                <a:gd name="T57" fmla="*/ 94 h 161"/>
                <a:gd name="T58" fmla="*/ 106 w 218"/>
                <a:gd name="T59" fmla="*/ 92 h 161"/>
                <a:gd name="T60" fmla="*/ 139 w 218"/>
                <a:gd name="T61" fmla="*/ 88 h 161"/>
                <a:gd name="T62" fmla="*/ 146 w 218"/>
                <a:gd name="T63" fmla="*/ 87 h 161"/>
                <a:gd name="T64" fmla="*/ 146 w 218"/>
                <a:gd name="T65" fmla="*/ 115 h 161"/>
                <a:gd name="T66" fmla="*/ 120 w 218"/>
                <a:gd name="T67" fmla="*/ 131 h 161"/>
                <a:gd name="T68" fmla="*/ 152 w 218"/>
                <a:gd name="T69" fmla="*/ 119 h 161"/>
                <a:gd name="T70" fmla="*/ 152 w 218"/>
                <a:gd name="T71" fmla="*/ 161 h 161"/>
                <a:gd name="T72" fmla="*/ 166 w 218"/>
                <a:gd name="T73" fmla="*/ 161 h 161"/>
                <a:gd name="T74" fmla="*/ 166 w 218"/>
                <a:gd name="T75" fmla="*/ 82 h 161"/>
                <a:gd name="T76" fmla="*/ 160 w 218"/>
                <a:gd name="T77" fmla="*/ 82 h 161"/>
                <a:gd name="T78" fmla="*/ 160 w 218"/>
                <a:gd name="T79" fmla="*/ 158 h 161"/>
                <a:gd name="T80" fmla="*/ 155 w 218"/>
                <a:gd name="T81" fmla="*/ 158 h 161"/>
                <a:gd name="T82" fmla="*/ 155 w 218"/>
                <a:gd name="T83" fmla="*/ 146 h 161"/>
                <a:gd name="T84" fmla="*/ 155 w 218"/>
                <a:gd name="T85" fmla="*/ 146 h 161"/>
                <a:gd name="T86" fmla="*/ 155 w 218"/>
                <a:gd name="T87" fmla="*/ 104 h 161"/>
                <a:gd name="T88" fmla="*/ 158 w 218"/>
                <a:gd name="T89" fmla="*/ 82 h 161"/>
                <a:gd name="T90" fmla="*/ 158 w 218"/>
                <a:gd name="T91" fmla="*/ 79 h 161"/>
                <a:gd name="T92" fmla="*/ 158 w 218"/>
                <a:gd name="T93" fmla="*/ 75 h 161"/>
                <a:gd name="T94" fmla="*/ 200 w 218"/>
                <a:gd name="T95" fmla="*/ 71 h 161"/>
                <a:gd name="T96" fmla="*/ 201 w 218"/>
                <a:gd name="T97" fmla="*/ 71 h 161"/>
                <a:gd name="T98" fmla="*/ 201 w 218"/>
                <a:gd name="T99" fmla="*/ 71 h 161"/>
                <a:gd name="T100" fmla="*/ 218 w 218"/>
                <a:gd name="T101" fmla="*/ 11 h 161"/>
                <a:gd name="T102" fmla="*/ 212 w 218"/>
                <a:gd name="T103" fmla="*/ 20 h 161"/>
                <a:gd name="T104" fmla="*/ 29 w 218"/>
                <a:gd name="T105" fmla="*/ 30 h 161"/>
                <a:gd name="T106" fmla="*/ 31 w 218"/>
                <a:gd name="T107" fmla="*/ 19 h 161"/>
                <a:gd name="T108" fmla="*/ 153 w 218"/>
                <a:gd name="T109" fmla="*/ 5 h 161"/>
                <a:gd name="T110" fmla="*/ 40 w 218"/>
                <a:gd name="T111" fmla="*/ 27 h 161"/>
                <a:gd name="T112" fmla="*/ 20 w 218"/>
                <a:gd name="T113" fmla="*/ 97 h 161"/>
                <a:gd name="T114" fmla="*/ 29 w 218"/>
                <a:gd name="T115" fmla="*/ 30 h 161"/>
                <a:gd name="T116" fmla="*/ 21 w 218"/>
                <a:gd name="T117" fmla="*/ 101 h 161"/>
                <a:gd name="T118" fmla="*/ 143 w 218"/>
                <a:gd name="T119" fmla="*/ 71 h 161"/>
                <a:gd name="T120" fmla="*/ 159 w 218"/>
                <a:gd name="T121" fmla="*/ 5 h 161"/>
                <a:gd name="T122" fmla="*/ 154 w 218"/>
                <a:gd name="T123" fmla="*/ 82 h 161"/>
                <a:gd name="T124" fmla="*/ 21 w 218"/>
                <a:gd name="T125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1">
                  <a:moveTo>
                    <a:pt x="212" y="20"/>
                  </a:moveTo>
                  <a:cubicBezTo>
                    <a:pt x="212" y="23"/>
                    <a:pt x="212" y="27"/>
                    <a:pt x="212" y="30"/>
                  </a:cubicBezTo>
                  <a:cubicBezTo>
                    <a:pt x="211" y="46"/>
                    <a:pt x="206" y="57"/>
                    <a:pt x="199" y="64"/>
                  </a:cubicBezTo>
                  <a:cubicBezTo>
                    <a:pt x="195" y="67"/>
                    <a:pt x="191" y="68"/>
                    <a:pt x="187" y="66"/>
                  </a:cubicBezTo>
                  <a:cubicBezTo>
                    <a:pt x="180" y="70"/>
                    <a:pt x="171" y="72"/>
                    <a:pt x="158" y="71"/>
                  </a:cubicBezTo>
                  <a:cubicBezTo>
                    <a:pt x="159" y="57"/>
                    <a:pt x="160" y="44"/>
                    <a:pt x="161" y="30"/>
                  </a:cubicBezTo>
                  <a:cubicBezTo>
                    <a:pt x="161" y="30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7"/>
                    <a:pt x="161" y="27"/>
                  </a:cubicBezTo>
                  <a:cubicBezTo>
                    <a:pt x="161" y="26"/>
                    <a:pt x="162" y="26"/>
                    <a:pt x="162" y="25"/>
                  </a:cubicBezTo>
                  <a:cubicBezTo>
                    <a:pt x="162" y="25"/>
                    <a:pt x="162" y="25"/>
                    <a:pt x="162" y="25"/>
                  </a:cubicBezTo>
                  <a:cubicBezTo>
                    <a:pt x="162" y="24"/>
                    <a:pt x="162" y="24"/>
                    <a:pt x="162" y="23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2" y="23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0"/>
                  </a:cubicBezTo>
                  <a:cubicBezTo>
                    <a:pt x="162" y="20"/>
                    <a:pt x="162" y="19"/>
                    <a:pt x="162" y="19"/>
                  </a:cubicBezTo>
                  <a:cubicBezTo>
                    <a:pt x="162" y="19"/>
                    <a:pt x="162" y="18"/>
                    <a:pt x="163" y="18"/>
                  </a:cubicBezTo>
                  <a:cubicBezTo>
                    <a:pt x="163" y="18"/>
                    <a:pt x="163" y="17"/>
                    <a:pt x="163" y="17"/>
                  </a:cubicBezTo>
                  <a:cubicBezTo>
                    <a:pt x="163" y="11"/>
                    <a:pt x="164" y="6"/>
                    <a:pt x="165" y="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9"/>
                    <a:pt x="25" y="25"/>
                    <a:pt x="24" y="30"/>
                  </a:cubicBezTo>
                  <a:cubicBezTo>
                    <a:pt x="18" y="62"/>
                    <a:pt x="15" y="97"/>
                    <a:pt x="15" y="135"/>
                  </a:cubicBezTo>
                  <a:cubicBezTo>
                    <a:pt x="13" y="148"/>
                    <a:pt x="7" y="154"/>
                    <a:pt x="0" y="155"/>
                  </a:cubicBezTo>
                  <a:cubicBezTo>
                    <a:pt x="11" y="156"/>
                    <a:pt x="18" y="153"/>
                    <a:pt x="21" y="145"/>
                  </a:cubicBezTo>
                  <a:cubicBezTo>
                    <a:pt x="22" y="142"/>
                    <a:pt x="23" y="139"/>
                    <a:pt x="23" y="13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3" y="128"/>
                    <a:pt x="134" y="133"/>
                    <a:pt x="120" y="131"/>
                  </a:cubicBezTo>
                  <a:cubicBezTo>
                    <a:pt x="135" y="138"/>
                    <a:pt x="146" y="134"/>
                    <a:pt x="152" y="119"/>
                  </a:cubicBezTo>
                  <a:cubicBezTo>
                    <a:pt x="152" y="161"/>
                    <a:pt x="152" y="161"/>
                    <a:pt x="152" y="161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1"/>
                    <a:pt x="158" y="80"/>
                    <a:pt x="158" y="79"/>
                  </a:cubicBezTo>
                  <a:cubicBezTo>
                    <a:pt x="158" y="78"/>
                    <a:pt x="158" y="76"/>
                    <a:pt x="158" y="75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10" y="69"/>
                    <a:pt x="216" y="49"/>
                    <a:pt x="218" y="11"/>
                  </a:cubicBezTo>
                  <a:cubicBezTo>
                    <a:pt x="212" y="20"/>
                    <a:pt x="212" y="20"/>
                    <a:pt x="212" y="20"/>
                  </a:cubicBezTo>
                  <a:close/>
                  <a:moveTo>
                    <a:pt x="29" y="30"/>
                  </a:moveTo>
                  <a:cubicBezTo>
                    <a:pt x="30" y="26"/>
                    <a:pt x="30" y="22"/>
                    <a:pt x="31" y="19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2" y="75"/>
                    <a:pt x="25" y="52"/>
                    <a:pt x="29" y="30"/>
                  </a:cubicBezTo>
                  <a:close/>
                  <a:moveTo>
                    <a:pt x="21" y="101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21" y="101"/>
                    <a:pt x="21" y="101"/>
                    <a:pt x="21" y="10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14"/>
            <p:cNvSpPr/>
            <p:nvPr/>
          </p:nvSpPr>
          <p:spPr bwMode="auto">
            <a:xfrm>
              <a:off x="5583238" y="3722688"/>
              <a:ext cx="200025" cy="138112"/>
            </a:xfrm>
            <a:custGeom>
              <a:avLst/>
              <a:gdLst>
                <a:gd name="T0" fmla="*/ 11 w 133"/>
                <a:gd name="T1" fmla="*/ 14 h 92"/>
                <a:gd name="T2" fmla="*/ 9 w 133"/>
                <a:gd name="T3" fmla="*/ 25 h 92"/>
                <a:gd name="T4" fmla="*/ 0 w 133"/>
                <a:gd name="T5" fmla="*/ 92 h 92"/>
                <a:gd name="T6" fmla="*/ 20 w 133"/>
                <a:gd name="T7" fmla="*/ 22 h 92"/>
                <a:gd name="T8" fmla="*/ 133 w 133"/>
                <a:gd name="T9" fmla="*/ 0 h 92"/>
                <a:gd name="T10" fmla="*/ 11 w 133"/>
                <a:gd name="T11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2">
                  <a:moveTo>
                    <a:pt x="11" y="14"/>
                  </a:moveTo>
                  <a:cubicBezTo>
                    <a:pt x="10" y="17"/>
                    <a:pt x="10" y="21"/>
                    <a:pt x="9" y="25"/>
                  </a:cubicBezTo>
                  <a:cubicBezTo>
                    <a:pt x="5" y="47"/>
                    <a:pt x="2" y="70"/>
                    <a:pt x="0" y="9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" y="14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15"/>
            <p:cNvSpPr/>
            <p:nvPr/>
          </p:nvSpPr>
          <p:spPr bwMode="auto">
            <a:xfrm>
              <a:off x="5584826" y="3722688"/>
              <a:ext cx="207963" cy="144462"/>
            </a:xfrm>
            <a:custGeom>
              <a:avLst/>
              <a:gdLst>
                <a:gd name="T0" fmla="*/ 116 w 131"/>
                <a:gd name="T1" fmla="*/ 63 h 91"/>
                <a:gd name="T2" fmla="*/ 0 w 131"/>
                <a:gd name="T3" fmla="*/ 91 h 91"/>
                <a:gd name="T4" fmla="*/ 126 w 131"/>
                <a:gd name="T5" fmla="*/ 73 h 91"/>
                <a:gd name="T6" fmla="*/ 131 w 131"/>
                <a:gd name="T7" fmla="*/ 0 h 91"/>
                <a:gd name="T8" fmla="*/ 116 w 131"/>
                <a:gd name="T9" fmla="*/ 63 h 91"/>
                <a:gd name="T10" fmla="*/ 116 w 131"/>
                <a:gd name="T11" fmla="*/ 6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91">
                  <a:moveTo>
                    <a:pt x="116" y="63"/>
                  </a:moveTo>
                  <a:lnTo>
                    <a:pt x="0" y="91"/>
                  </a:lnTo>
                  <a:lnTo>
                    <a:pt x="126" y="73"/>
                  </a:lnTo>
                  <a:lnTo>
                    <a:pt x="131" y="0"/>
                  </a:lnTo>
                  <a:lnTo>
                    <a:pt x="116" y="63"/>
                  </a:lnTo>
                  <a:lnTo>
                    <a:pt x="116" y="63"/>
                  </a:lnTo>
                  <a:close/>
                </a:path>
              </a:pathLst>
            </a:custGeom>
            <a:solidFill>
              <a:srgbClr val="D6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16"/>
            <p:cNvSpPr/>
            <p:nvPr/>
          </p:nvSpPr>
          <p:spPr bwMode="auto">
            <a:xfrm>
              <a:off x="5708651" y="3462338"/>
              <a:ext cx="77788" cy="63500"/>
            </a:xfrm>
            <a:custGeom>
              <a:avLst/>
              <a:gdLst>
                <a:gd name="T0" fmla="*/ 1 w 52"/>
                <a:gd name="T1" fmla="*/ 11 h 42"/>
                <a:gd name="T2" fmla="*/ 3 w 52"/>
                <a:gd name="T3" fmla="*/ 16 h 42"/>
                <a:gd name="T4" fmla="*/ 26 w 52"/>
                <a:gd name="T5" fmla="*/ 10 h 42"/>
                <a:gd name="T6" fmla="*/ 37 w 52"/>
                <a:gd name="T7" fmla="*/ 24 h 42"/>
                <a:gd name="T8" fmla="*/ 35 w 52"/>
                <a:gd name="T9" fmla="*/ 34 h 42"/>
                <a:gd name="T10" fmla="*/ 39 w 52"/>
                <a:gd name="T11" fmla="*/ 35 h 42"/>
                <a:gd name="T12" fmla="*/ 47 w 52"/>
                <a:gd name="T13" fmla="*/ 30 h 42"/>
                <a:gd name="T14" fmla="*/ 47 w 52"/>
                <a:gd name="T15" fmla="*/ 40 h 42"/>
                <a:gd name="T16" fmla="*/ 48 w 52"/>
                <a:gd name="T17" fmla="*/ 42 h 42"/>
                <a:gd name="T18" fmla="*/ 48 w 52"/>
                <a:gd name="T19" fmla="*/ 42 h 42"/>
                <a:gd name="T20" fmla="*/ 51 w 52"/>
                <a:gd name="T21" fmla="*/ 21 h 42"/>
                <a:gd name="T22" fmla="*/ 37 w 52"/>
                <a:gd name="T23" fmla="*/ 3 h 42"/>
                <a:gd name="T24" fmla="*/ 35 w 52"/>
                <a:gd name="T25" fmla="*/ 3 h 42"/>
                <a:gd name="T26" fmla="*/ 1 w 52"/>
                <a:gd name="T2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2">
                  <a:moveTo>
                    <a:pt x="1" y="11"/>
                  </a:moveTo>
                  <a:cubicBezTo>
                    <a:pt x="0" y="13"/>
                    <a:pt x="1" y="15"/>
                    <a:pt x="3" y="16"/>
                  </a:cubicBezTo>
                  <a:cubicBezTo>
                    <a:pt x="13" y="18"/>
                    <a:pt x="21" y="16"/>
                    <a:pt x="26" y="1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1" y="30"/>
                    <a:pt x="44" y="28"/>
                    <a:pt x="47" y="30"/>
                  </a:cubicBezTo>
                  <a:cubicBezTo>
                    <a:pt x="48" y="34"/>
                    <a:pt x="48" y="37"/>
                    <a:pt x="47" y="40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51" y="35"/>
                    <a:pt x="52" y="28"/>
                    <a:pt x="51" y="21"/>
                  </a:cubicBezTo>
                  <a:cubicBezTo>
                    <a:pt x="52" y="11"/>
                    <a:pt x="47" y="6"/>
                    <a:pt x="37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18" y="0"/>
                    <a:pt x="7" y="2"/>
                    <a:pt x="1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17"/>
            <p:cNvSpPr/>
            <p:nvPr/>
          </p:nvSpPr>
          <p:spPr bwMode="auto">
            <a:xfrm>
              <a:off x="5713413" y="3476626"/>
              <a:ext cx="53975" cy="39687"/>
            </a:xfrm>
            <a:custGeom>
              <a:avLst/>
              <a:gdLst>
                <a:gd name="T0" fmla="*/ 0 w 36"/>
                <a:gd name="T1" fmla="*/ 6 h 26"/>
                <a:gd name="T2" fmla="*/ 0 w 36"/>
                <a:gd name="T3" fmla="*/ 8 h 26"/>
                <a:gd name="T4" fmla="*/ 22 w 36"/>
                <a:gd name="T5" fmla="*/ 4 h 26"/>
                <a:gd name="T6" fmla="*/ 29 w 36"/>
                <a:gd name="T7" fmla="*/ 12 h 26"/>
                <a:gd name="T8" fmla="*/ 28 w 36"/>
                <a:gd name="T9" fmla="*/ 26 h 26"/>
                <a:gd name="T10" fmla="*/ 36 w 36"/>
                <a:gd name="T11" fmla="*/ 25 h 26"/>
                <a:gd name="T12" fmla="*/ 32 w 36"/>
                <a:gd name="T13" fmla="*/ 24 h 26"/>
                <a:gd name="T14" fmla="*/ 34 w 36"/>
                <a:gd name="T15" fmla="*/ 14 h 26"/>
                <a:gd name="T16" fmla="*/ 23 w 36"/>
                <a:gd name="T17" fmla="*/ 0 h 26"/>
                <a:gd name="T18" fmla="*/ 0 w 36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0" y="6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7" y="11"/>
                    <a:pt x="15" y="10"/>
                    <a:pt x="22" y="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6"/>
                    <a:pt x="10" y="8"/>
                    <a:pt x="0" y="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18"/>
            <p:cNvSpPr>
              <a:spLocks noEditPoints="1"/>
            </p:cNvSpPr>
            <p:nvPr/>
          </p:nvSpPr>
          <p:spPr bwMode="auto">
            <a:xfrm>
              <a:off x="5708651" y="3482976"/>
              <a:ext cx="69850" cy="80962"/>
            </a:xfrm>
            <a:custGeom>
              <a:avLst/>
              <a:gdLst>
                <a:gd name="T0" fmla="*/ 25 w 47"/>
                <a:gd name="T1" fmla="*/ 0 h 53"/>
                <a:gd name="T2" fmla="*/ 3 w 47"/>
                <a:gd name="T3" fmla="*/ 4 h 53"/>
                <a:gd name="T4" fmla="*/ 0 w 47"/>
                <a:gd name="T5" fmla="*/ 19 h 53"/>
                <a:gd name="T6" fmla="*/ 5 w 47"/>
                <a:gd name="T7" fmla="*/ 24 h 53"/>
                <a:gd name="T8" fmla="*/ 2 w 47"/>
                <a:gd name="T9" fmla="*/ 35 h 53"/>
                <a:gd name="T10" fmla="*/ 6 w 47"/>
                <a:gd name="T11" fmla="*/ 37 h 53"/>
                <a:gd name="T12" fmla="*/ 11 w 47"/>
                <a:gd name="T13" fmla="*/ 51 h 53"/>
                <a:gd name="T14" fmla="*/ 13 w 47"/>
                <a:gd name="T15" fmla="*/ 53 h 53"/>
                <a:gd name="T16" fmla="*/ 39 w 47"/>
                <a:gd name="T17" fmla="*/ 28 h 53"/>
                <a:gd name="T18" fmla="*/ 47 w 47"/>
                <a:gd name="T19" fmla="*/ 16 h 53"/>
                <a:gd name="T20" fmla="*/ 39 w 47"/>
                <a:gd name="T21" fmla="*/ 21 h 53"/>
                <a:gd name="T22" fmla="*/ 31 w 47"/>
                <a:gd name="T23" fmla="*/ 22 h 53"/>
                <a:gd name="T24" fmla="*/ 32 w 47"/>
                <a:gd name="T25" fmla="*/ 8 h 53"/>
                <a:gd name="T26" fmla="*/ 25 w 47"/>
                <a:gd name="T27" fmla="*/ 0 h 53"/>
                <a:gd name="T28" fmla="*/ 4 w 47"/>
                <a:gd name="T29" fmla="*/ 17 h 53"/>
                <a:gd name="T30" fmla="*/ 9 w 47"/>
                <a:gd name="T31" fmla="*/ 22 h 53"/>
                <a:gd name="T32" fmla="*/ 6 w 47"/>
                <a:gd name="T33" fmla="*/ 32 h 53"/>
                <a:gd name="T34" fmla="*/ 9 w 47"/>
                <a:gd name="T35" fmla="*/ 35 h 53"/>
                <a:gd name="T36" fmla="*/ 18 w 47"/>
                <a:gd name="T37" fmla="*/ 51 h 53"/>
                <a:gd name="T38" fmla="*/ 13 w 47"/>
                <a:gd name="T39" fmla="*/ 51 h 53"/>
                <a:gd name="T40" fmla="*/ 7 w 47"/>
                <a:gd name="T41" fmla="*/ 36 h 53"/>
                <a:gd name="T42" fmla="*/ 4 w 47"/>
                <a:gd name="T43" fmla="*/ 34 h 53"/>
                <a:gd name="T44" fmla="*/ 6 w 47"/>
                <a:gd name="T45" fmla="*/ 23 h 53"/>
                <a:gd name="T46" fmla="*/ 2 w 47"/>
                <a:gd name="T47" fmla="*/ 18 h 53"/>
                <a:gd name="T48" fmla="*/ 4 w 47"/>
                <a:gd name="T49" fmla="*/ 6 h 53"/>
                <a:gd name="T50" fmla="*/ 6 w 47"/>
                <a:gd name="T51" fmla="*/ 6 h 53"/>
                <a:gd name="T52" fmla="*/ 4 w 47"/>
                <a:gd name="T5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53">
                  <a:moveTo>
                    <a:pt x="25" y="0"/>
                  </a:moveTo>
                  <a:cubicBezTo>
                    <a:pt x="18" y="6"/>
                    <a:pt x="10" y="7"/>
                    <a:pt x="3" y="4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8"/>
                    <a:pt x="2" y="32"/>
                    <a:pt x="2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2"/>
                    <a:pt x="12" y="52"/>
                    <a:pt x="13" y="53"/>
                  </a:cubicBezTo>
                  <a:cubicBezTo>
                    <a:pt x="28" y="53"/>
                    <a:pt x="37" y="45"/>
                    <a:pt x="39" y="28"/>
                  </a:cubicBezTo>
                  <a:cubicBezTo>
                    <a:pt x="44" y="25"/>
                    <a:pt x="47" y="21"/>
                    <a:pt x="47" y="16"/>
                  </a:cubicBezTo>
                  <a:cubicBezTo>
                    <a:pt x="44" y="14"/>
                    <a:pt x="41" y="16"/>
                    <a:pt x="39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4" y="17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7" y="26"/>
                    <a:pt x="6" y="29"/>
                    <a:pt x="6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3"/>
                    <a:pt x="14" y="48"/>
                    <a:pt x="1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0"/>
                    <a:pt x="4" y="26"/>
                    <a:pt x="6" y="23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19"/>
            <p:cNvSpPr/>
            <p:nvPr/>
          </p:nvSpPr>
          <p:spPr bwMode="auto">
            <a:xfrm>
              <a:off x="5711826" y="3492501"/>
              <a:ext cx="23813" cy="68262"/>
            </a:xfrm>
            <a:custGeom>
              <a:avLst/>
              <a:gdLst>
                <a:gd name="T0" fmla="*/ 7 w 16"/>
                <a:gd name="T1" fmla="*/ 16 h 45"/>
                <a:gd name="T2" fmla="*/ 2 w 16"/>
                <a:gd name="T3" fmla="*/ 11 h 45"/>
                <a:gd name="T4" fmla="*/ 4 w 16"/>
                <a:gd name="T5" fmla="*/ 0 h 45"/>
                <a:gd name="T6" fmla="*/ 2 w 16"/>
                <a:gd name="T7" fmla="*/ 0 h 45"/>
                <a:gd name="T8" fmla="*/ 0 w 16"/>
                <a:gd name="T9" fmla="*/ 12 h 45"/>
                <a:gd name="T10" fmla="*/ 4 w 16"/>
                <a:gd name="T11" fmla="*/ 17 h 45"/>
                <a:gd name="T12" fmla="*/ 2 w 16"/>
                <a:gd name="T13" fmla="*/ 28 h 45"/>
                <a:gd name="T14" fmla="*/ 5 w 16"/>
                <a:gd name="T15" fmla="*/ 30 h 45"/>
                <a:gd name="T16" fmla="*/ 11 w 16"/>
                <a:gd name="T17" fmla="*/ 45 h 45"/>
                <a:gd name="T18" fmla="*/ 16 w 16"/>
                <a:gd name="T19" fmla="*/ 45 h 45"/>
                <a:gd name="T20" fmla="*/ 7 w 16"/>
                <a:gd name="T21" fmla="*/ 29 h 45"/>
                <a:gd name="T22" fmla="*/ 4 w 16"/>
                <a:gd name="T23" fmla="*/ 26 h 45"/>
                <a:gd name="T24" fmla="*/ 7 w 16"/>
                <a:gd name="T2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16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0"/>
                    <a:pt x="1" y="24"/>
                    <a:pt x="2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2" y="42"/>
                    <a:pt x="9" y="37"/>
                    <a:pt x="7" y="29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3"/>
                    <a:pt x="5" y="20"/>
                    <a:pt x="7" y="16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20"/>
            <p:cNvSpPr/>
            <p:nvPr/>
          </p:nvSpPr>
          <p:spPr bwMode="auto">
            <a:xfrm>
              <a:off x="5727701" y="3506788"/>
              <a:ext cx="60325" cy="82550"/>
            </a:xfrm>
            <a:custGeom>
              <a:avLst/>
              <a:gdLst>
                <a:gd name="T0" fmla="*/ 35 w 40"/>
                <a:gd name="T1" fmla="*/ 12 h 54"/>
                <a:gd name="T2" fmla="*/ 34 w 40"/>
                <a:gd name="T3" fmla="*/ 10 h 54"/>
                <a:gd name="T4" fmla="*/ 34 w 40"/>
                <a:gd name="T5" fmla="*/ 0 h 54"/>
                <a:gd name="T6" fmla="*/ 26 w 40"/>
                <a:gd name="T7" fmla="*/ 12 h 54"/>
                <a:gd name="T8" fmla="*/ 0 w 40"/>
                <a:gd name="T9" fmla="*/ 37 h 54"/>
                <a:gd name="T10" fmla="*/ 9 w 40"/>
                <a:gd name="T11" fmla="*/ 38 h 54"/>
                <a:gd name="T12" fmla="*/ 22 w 40"/>
                <a:gd name="T13" fmla="*/ 30 h 54"/>
                <a:gd name="T14" fmla="*/ 27 w 40"/>
                <a:gd name="T15" fmla="*/ 15 h 54"/>
                <a:gd name="T16" fmla="*/ 30 w 40"/>
                <a:gd name="T17" fmla="*/ 23 h 54"/>
                <a:gd name="T18" fmla="*/ 19 w 40"/>
                <a:gd name="T19" fmla="*/ 54 h 54"/>
                <a:gd name="T20" fmla="*/ 25 w 40"/>
                <a:gd name="T21" fmla="*/ 46 h 54"/>
                <a:gd name="T22" fmla="*/ 40 w 40"/>
                <a:gd name="T23" fmla="*/ 21 h 54"/>
                <a:gd name="T24" fmla="*/ 35 w 40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4">
                  <a:moveTo>
                    <a:pt x="35" y="12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5" y="7"/>
                    <a:pt x="35" y="4"/>
                    <a:pt x="34" y="0"/>
                  </a:cubicBezTo>
                  <a:cubicBezTo>
                    <a:pt x="34" y="5"/>
                    <a:pt x="31" y="9"/>
                    <a:pt x="26" y="12"/>
                  </a:cubicBezTo>
                  <a:cubicBezTo>
                    <a:pt x="24" y="29"/>
                    <a:pt x="15" y="37"/>
                    <a:pt x="0" y="37"/>
                  </a:cubicBezTo>
                  <a:cubicBezTo>
                    <a:pt x="2" y="39"/>
                    <a:pt x="6" y="39"/>
                    <a:pt x="9" y="38"/>
                  </a:cubicBezTo>
                  <a:cubicBezTo>
                    <a:pt x="13" y="37"/>
                    <a:pt x="18" y="34"/>
                    <a:pt x="22" y="30"/>
                  </a:cubicBezTo>
                  <a:cubicBezTo>
                    <a:pt x="26" y="26"/>
                    <a:pt x="27" y="21"/>
                    <a:pt x="27" y="15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5" y="12"/>
                    <a:pt x="35" y="12"/>
                    <a:pt x="35" y="1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21"/>
            <p:cNvSpPr/>
            <p:nvPr/>
          </p:nvSpPr>
          <p:spPr bwMode="auto">
            <a:xfrm>
              <a:off x="5646738" y="3505201"/>
              <a:ext cx="66675" cy="192087"/>
            </a:xfrm>
            <a:custGeom>
              <a:avLst/>
              <a:gdLst>
                <a:gd name="T0" fmla="*/ 39 w 44"/>
                <a:gd name="T1" fmla="*/ 36 h 127"/>
                <a:gd name="T2" fmla="*/ 39 w 44"/>
                <a:gd name="T3" fmla="*/ 32 h 127"/>
                <a:gd name="T4" fmla="*/ 30 w 44"/>
                <a:gd name="T5" fmla="*/ 0 h 127"/>
                <a:gd name="T6" fmla="*/ 34 w 44"/>
                <a:gd name="T7" fmla="*/ 23 h 127"/>
                <a:gd name="T8" fmla="*/ 21 w 44"/>
                <a:gd name="T9" fmla="*/ 30 h 127"/>
                <a:gd name="T10" fmla="*/ 22 w 44"/>
                <a:gd name="T11" fmla="*/ 36 h 127"/>
                <a:gd name="T12" fmla="*/ 21 w 44"/>
                <a:gd name="T13" fmla="*/ 35 h 127"/>
                <a:gd name="T14" fmla="*/ 10 w 44"/>
                <a:gd name="T15" fmla="*/ 84 h 127"/>
                <a:gd name="T16" fmla="*/ 28 w 44"/>
                <a:gd name="T17" fmla="*/ 127 h 127"/>
                <a:gd name="T18" fmla="*/ 44 w 44"/>
                <a:gd name="T19" fmla="*/ 121 h 127"/>
                <a:gd name="T20" fmla="*/ 29 w 44"/>
                <a:gd name="T21" fmla="*/ 95 h 127"/>
                <a:gd name="T22" fmla="*/ 30 w 44"/>
                <a:gd name="T23" fmla="*/ 89 h 127"/>
                <a:gd name="T24" fmla="*/ 31 w 44"/>
                <a:gd name="T25" fmla="*/ 73 h 127"/>
                <a:gd name="T26" fmla="*/ 31 w 44"/>
                <a:gd name="T27" fmla="*/ 67 h 127"/>
                <a:gd name="T28" fmla="*/ 30 w 44"/>
                <a:gd name="T29" fmla="*/ 60 h 127"/>
                <a:gd name="T30" fmla="*/ 30 w 44"/>
                <a:gd name="T31" fmla="*/ 60 h 127"/>
                <a:gd name="T32" fmla="*/ 31 w 44"/>
                <a:gd name="T33" fmla="*/ 59 h 127"/>
                <a:gd name="T34" fmla="*/ 34 w 44"/>
                <a:gd name="T35" fmla="*/ 54 h 127"/>
                <a:gd name="T36" fmla="*/ 35 w 44"/>
                <a:gd name="T37" fmla="*/ 50 h 127"/>
                <a:gd name="T38" fmla="*/ 39 w 44"/>
                <a:gd name="T39" fmla="*/ 36 h 127"/>
                <a:gd name="T40" fmla="*/ 39 w 44"/>
                <a:gd name="T41" fmla="*/ 3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27">
                  <a:moveTo>
                    <a:pt x="39" y="36"/>
                  </a:moveTo>
                  <a:cubicBezTo>
                    <a:pt x="39" y="35"/>
                    <a:pt x="39" y="33"/>
                    <a:pt x="39" y="32"/>
                  </a:cubicBezTo>
                  <a:cubicBezTo>
                    <a:pt x="42" y="17"/>
                    <a:pt x="39" y="6"/>
                    <a:pt x="30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1" y="32"/>
                    <a:pt x="27" y="34"/>
                    <a:pt x="21" y="3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2" y="60"/>
                    <a:pt x="19" y="76"/>
                    <a:pt x="10" y="84"/>
                  </a:cubicBezTo>
                  <a:cubicBezTo>
                    <a:pt x="0" y="98"/>
                    <a:pt x="6" y="112"/>
                    <a:pt x="28" y="127"/>
                  </a:cubicBezTo>
                  <a:cubicBezTo>
                    <a:pt x="34" y="126"/>
                    <a:pt x="39" y="124"/>
                    <a:pt x="44" y="121"/>
                  </a:cubicBezTo>
                  <a:cubicBezTo>
                    <a:pt x="34" y="113"/>
                    <a:pt x="29" y="104"/>
                    <a:pt x="29" y="95"/>
                  </a:cubicBezTo>
                  <a:cubicBezTo>
                    <a:pt x="29" y="93"/>
                    <a:pt x="30" y="91"/>
                    <a:pt x="30" y="89"/>
                  </a:cubicBezTo>
                  <a:cubicBezTo>
                    <a:pt x="31" y="83"/>
                    <a:pt x="31" y="78"/>
                    <a:pt x="31" y="73"/>
                  </a:cubicBezTo>
                  <a:cubicBezTo>
                    <a:pt x="31" y="71"/>
                    <a:pt x="31" y="69"/>
                    <a:pt x="31" y="67"/>
                  </a:cubicBezTo>
                  <a:cubicBezTo>
                    <a:pt x="31" y="65"/>
                    <a:pt x="31" y="62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2" y="58"/>
                    <a:pt x="33" y="56"/>
                    <a:pt x="34" y="54"/>
                  </a:cubicBezTo>
                  <a:cubicBezTo>
                    <a:pt x="34" y="53"/>
                    <a:pt x="35" y="52"/>
                    <a:pt x="35" y="50"/>
                  </a:cubicBezTo>
                  <a:cubicBezTo>
                    <a:pt x="37" y="46"/>
                    <a:pt x="38" y="41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22"/>
            <p:cNvSpPr/>
            <p:nvPr/>
          </p:nvSpPr>
          <p:spPr bwMode="auto">
            <a:xfrm>
              <a:off x="5699126" y="3554413"/>
              <a:ext cx="7938" cy="26987"/>
            </a:xfrm>
            <a:custGeom>
              <a:avLst/>
              <a:gdLst>
                <a:gd name="T0" fmla="*/ 4 w 5"/>
                <a:gd name="T1" fmla="*/ 0 h 18"/>
                <a:gd name="T2" fmla="*/ 4 w 5"/>
                <a:gd name="T3" fmla="*/ 4 h 18"/>
                <a:gd name="T4" fmla="*/ 4 w 5"/>
                <a:gd name="T5" fmla="*/ 4 h 18"/>
                <a:gd name="T6" fmla="*/ 0 w 5"/>
                <a:gd name="T7" fmla="*/ 18 h 18"/>
                <a:gd name="T8" fmla="*/ 5 w 5"/>
                <a:gd name="T9" fmla="*/ 8 h 18"/>
                <a:gd name="T10" fmla="*/ 4 w 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">
                  <a:moveTo>
                    <a:pt x="4" y="0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9"/>
                    <a:pt x="2" y="14"/>
                    <a:pt x="0" y="18"/>
                  </a:cubicBezTo>
                  <a:cubicBezTo>
                    <a:pt x="4" y="17"/>
                    <a:pt x="5" y="14"/>
                    <a:pt x="5" y="8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23"/>
            <p:cNvSpPr/>
            <p:nvPr/>
          </p:nvSpPr>
          <p:spPr bwMode="auto">
            <a:xfrm>
              <a:off x="5737226" y="3573463"/>
              <a:ext cx="9525" cy="23812"/>
            </a:xfrm>
            <a:custGeom>
              <a:avLst/>
              <a:gdLst>
                <a:gd name="T0" fmla="*/ 4 w 6"/>
                <a:gd name="T1" fmla="*/ 2 h 15"/>
                <a:gd name="T2" fmla="*/ 4 w 6"/>
                <a:gd name="T3" fmla="*/ 0 h 15"/>
                <a:gd name="T4" fmla="*/ 0 w 6"/>
                <a:gd name="T5" fmla="*/ 4 h 15"/>
                <a:gd name="T6" fmla="*/ 1 w 6"/>
                <a:gd name="T7" fmla="*/ 8 h 15"/>
                <a:gd name="T8" fmla="*/ 2 w 6"/>
                <a:gd name="T9" fmla="*/ 15 h 15"/>
                <a:gd name="T10" fmla="*/ 6 w 6"/>
                <a:gd name="T11" fmla="*/ 4 h 15"/>
                <a:gd name="T12" fmla="*/ 4 w 6"/>
                <a:gd name="T13" fmla="*/ 2 h 15"/>
                <a:gd name="T14" fmla="*/ 4 w 6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5">
                  <a:moveTo>
                    <a:pt x="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15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24"/>
            <p:cNvSpPr>
              <a:spLocks noEditPoints="1"/>
            </p:cNvSpPr>
            <p:nvPr/>
          </p:nvSpPr>
          <p:spPr bwMode="auto">
            <a:xfrm>
              <a:off x="5741988" y="3530601"/>
              <a:ext cx="30163" cy="58737"/>
            </a:xfrm>
            <a:custGeom>
              <a:avLst/>
              <a:gdLst>
                <a:gd name="T0" fmla="*/ 1 w 21"/>
                <a:gd name="T1" fmla="*/ 29 h 39"/>
                <a:gd name="T2" fmla="*/ 2 w 21"/>
                <a:gd name="T3" fmla="*/ 31 h 39"/>
                <a:gd name="T4" fmla="*/ 4 w 21"/>
                <a:gd name="T5" fmla="*/ 33 h 39"/>
                <a:gd name="T6" fmla="*/ 10 w 21"/>
                <a:gd name="T7" fmla="*/ 39 h 39"/>
                <a:gd name="T8" fmla="*/ 21 w 21"/>
                <a:gd name="T9" fmla="*/ 8 h 39"/>
                <a:gd name="T10" fmla="*/ 18 w 21"/>
                <a:gd name="T11" fmla="*/ 0 h 39"/>
                <a:gd name="T12" fmla="*/ 13 w 21"/>
                <a:gd name="T13" fmla="*/ 15 h 39"/>
                <a:gd name="T14" fmla="*/ 0 w 21"/>
                <a:gd name="T15" fmla="*/ 23 h 39"/>
                <a:gd name="T16" fmla="*/ 1 w 21"/>
                <a:gd name="T17" fmla="*/ 29 h 39"/>
                <a:gd name="T18" fmla="*/ 2 w 21"/>
                <a:gd name="T19" fmla="*/ 24 h 39"/>
                <a:gd name="T20" fmla="*/ 5 w 21"/>
                <a:gd name="T21" fmla="*/ 23 h 39"/>
                <a:gd name="T22" fmla="*/ 5 w 21"/>
                <a:gd name="T23" fmla="*/ 32 h 39"/>
                <a:gd name="T24" fmla="*/ 3 w 21"/>
                <a:gd name="T25" fmla="*/ 30 h 39"/>
                <a:gd name="T26" fmla="*/ 2 w 21"/>
                <a:gd name="T2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9">
                  <a:moveTo>
                    <a:pt x="1" y="29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6"/>
                    <a:pt x="17" y="11"/>
                    <a:pt x="13" y="15"/>
                  </a:cubicBezTo>
                  <a:cubicBezTo>
                    <a:pt x="9" y="19"/>
                    <a:pt x="4" y="22"/>
                    <a:pt x="0" y="23"/>
                  </a:cubicBezTo>
                  <a:cubicBezTo>
                    <a:pt x="1" y="29"/>
                    <a:pt x="1" y="29"/>
                    <a:pt x="1" y="29"/>
                  </a:cubicBezTo>
                  <a:close/>
                  <a:moveTo>
                    <a:pt x="2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25"/>
            <p:cNvSpPr/>
            <p:nvPr/>
          </p:nvSpPr>
          <p:spPr bwMode="auto">
            <a:xfrm>
              <a:off x="5743576" y="3563938"/>
              <a:ext cx="4763" cy="14287"/>
            </a:xfrm>
            <a:custGeom>
              <a:avLst/>
              <a:gdLst>
                <a:gd name="T0" fmla="*/ 3 w 3"/>
                <a:gd name="T1" fmla="*/ 0 h 9"/>
                <a:gd name="T2" fmla="*/ 0 w 3"/>
                <a:gd name="T3" fmla="*/ 1 h 9"/>
                <a:gd name="T4" fmla="*/ 1 w 3"/>
                <a:gd name="T5" fmla="*/ 7 h 9"/>
                <a:gd name="T6" fmla="*/ 3 w 3"/>
                <a:gd name="T7" fmla="*/ 9 h 9"/>
                <a:gd name="T8" fmla="*/ 3 w 3"/>
                <a:gd name="T9" fmla="*/ 0 h 9"/>
                <a:gd name="T10" fmla="*/ 3 w 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26"/>
            <p:cNvSpPr>
              <a:spLocks noEditPoints="1"/>
            </p:cNvSpPr>
            <p:nvPr/>
          </p:nvSpPr>
          <p:spPr bwMode="auto">
            <a:xfrm>
              <a:off x="5765801" y="3536951"/>
              <a:ext cx="36513" cy="50800"/>
            </a:xfrm>
            <a:custGeom>
              <a:avLst/>
              <a:gdLst>
                <a:gd name="T0" fmla="*/ 0 w 23"/>
                <a:gd name="T1" fmla="*/ 25 h 32"/>
                <a:gd name="T2" fmla="*/ 8 w 23"/>
                <a:gd name="T3" fmla="*/ 32 h 32"/>
                <a:gd name="T4" fmla="*/ 23 w 23"/>
                <a:gd name="T5" fmla="*/ 8 h 32"/>
                <a:gd name="T6" fmla="*/ 15 w 23"/>
                <a:gd name="T7" fmla="*/ 0 h 32"/>
                <a:gd name="T8" fmla="*/ 14 w 23"/>
                <a:gd name="T9" fmla="*/ 1 h 32"/>
                <a:gd name="T10" fmla="*/ 0 w 23"/>
                <a:gd name="T11" fmla="*/ 25 h 32"/>
                <a:gd name="T12" fmla="*/ 0 w 23"/>
                <a:gd name="T13" fmla="*/ 25 h 32"/>
                <a:gd name="T14" fmla="*/ 4 w 23"/>
                <a:gd name="T15" fmla="*/ 24 h 32"/>
                <a:gd name="T16" fmla="*/ 8 w 23"/>
                <a:gd name="T17" fmla="*/ 29 h 32"/>
                <a:gd name="T18" fmla="*/ 2 w 23"/>
                <a:gd name="T19" fmla="*/ 25 h 32"/>
                <a:gd name="T20" fmla="*/ 15 w 23"/>
                <a:gd name="T21" fmla="*/ 3 h 32"/>
                <a:gd name="T22" fmla="*/ 17 w 23"/>
                <a:gd name="T23" fmla="*/ 4 h 32"/>
                <a:gd name="T24" fmla="*/ 4 w 23"/>
                <a:gd name="T25" fmla="*/ 24 h 32"/>
                <a:gd name="T26" fmla="*/ 4 w 23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2">
                  <a:moveTo>
                    <a:pt x="0" y="25"/>
                  </a:moveTo>
                  <a:lnTo>
                    <a:pt x="8" y="32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4" y="24"/>
                  </a:moveTo>
                  <a:lnTo>
                    <a:pt x="8" y="29"/>
                  </a:lnTo>
                  <a:lnTo>
                    <a:pt x="2" y="25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27"/>
            <p:cNvSpPr/>
            <p:nvPr/>
          </p:nvSpPr>
          <p:spPr bwMode="auto">
            <a:xfrm>
              <a:off x="5768976" y="3541713"/>
              <a:ext cx="23813" cy="41275"/>
            </a:xfrm>
            <a:custGeom>
              <a:avLst/>
              <a:gdLst>
                <a:gd name="T0" fmla="*/ 6 w 15"/>
                <a:gd name="T1" fmla="*/ 26 h 26"/>
                <a:gd name="T2" fmla="*/ 2 w 15"/>
                <a:gd name="T3" fmla="*/ 21 h 26"/>
                <a:gd name="T4" fmla="*/ 15 w 15"/>
                <a:gd name="T5" fmla="*/ 1 h 26"/>
                <a:gd name="T6" fmla="*/ 13 w 15"/>
                <a:gd name="T7" fmla="*/ 0 h 26"/>
                <a:gd name="T8" fmla="*/ 0 w 15"/>
                <a:gd name="T9" fmla="*/ 22 h 26"/>
                <a:gd name="T10" fmla="*/ 6 w 15"/>
                <a:gd name="T11" fmla="*/ 26 h 26"/>
                <a:gd name="T12" fmla="*/ 6 w 15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6">
                  <a:moveTo>
                    <a:pt x="6" y="26"/>
                  </a:moveTo>
                  <a:lnTo>
                    <a:pt x="2" y="2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28"/>
            <p:cNvSpPr/>
            <p:nvPr/>
          </p:nvSpPr>
          <p:spPr bwMode="auto">
            <a:xfrm>
              <a:off x="5599113" y="3468688"/>
              <a:ext cx="34925" cy="39687"/>
            </a:xfrm>
            <a:custGeom>
              <a:avLst/>
              <a:gdLst>
                <a:gd name="T0" fmla="*/ 16 w 23"/>
                <a:gd name="T1" fmla="*/ 1 h 27"/>
                <a:gd name="T2" fmla="*/ 16 w 23"/>
                <a:gd name="T3" fmla="*/ 0 h 27"/>
                <a:gd name="T4" fmla="*/ 15 w 23"/>
                <a:gd name="T5" fmla="*/ 0 h 27"/>
                <a:gd name="T6" fmla="*/ 16 w 23"/>
                <a:gd name="T7" fmla="*/ 18 h 27"/>
                <a:gd name="T8" fmla="*/ 12 w 23"/>
                <a:gd name="T9" fmla="*/ 5 h 27"/>
                <a:gd name="T10" fmla="*/ 0 w 23"/>
                <a:gd name="T11" fmla="*/ 11 h 27"/>
                <a:gd name="T12" fmla="*/ 9 w 23"/>
                <a:gd name="T13" fmla="*/ 10 h 27"/>
                <a:gd name="T14" fmla="*/ 17 w 23"/>
                <a:gd name="T15" fmla="*/ 27 h 27"/>
                <a:gd name="T16" fmla="*/ 22 w 23"/>
                <a:gd name="T17" fmla="*/ 22 h 27"/>
                <a:gd name="T18" fmla="*/ 16 w 23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16" y="1"/>
                  </a:moveTo>
                  <a:cubicBezTo>
                    <a:pt x="16" y="1"/>
                    <a:pt x="16" y="1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7"/>
                    <a:pt x="17" y="13"/>
                    <a:pt x="16" y="18"/>
                  </a:cubicBezTo>
                  <a:cubicBezTo>
                    <a:pt x="13" y="15"/>
                    <a:pt x="12" y="11"/>
                    <a:pt x="12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6" y="10"/>
                    <a:pt x="9" y="10"/>
                  </a:cubicBezTo>
                  <a:cubicBezTo>
                    <a:pt x="10" y="17"/>
                    <a:pt x="13" y="23"/>
                    <a:pt x="17" y="27"/>
                  </a:cubicBezTo>
                  <a:cubicBezTo>
                    <a:pt x="17" y="25"/>
                    <a:pt x="19" y="23"/>
                    <a:pt x="22" y="22"/>
                  </a:cubicBezTo>
                  <a:cubicBezTo>
                    <a:pt x="23" y="13"/>
                    <a:pt x="21" y="6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29"/>
            <p:cNvSpPr>
              <a:spLocks noEditPoints="1"/>
            </p:cNvSpPr>
            <p:nvPr/>
          </p:nvSpPr>
          <p:spPr bwMode="auto">
            <a:xfrm>
              <a:off x="5567363" y="3457576"/>
              <a:ext cx="58738" cy="47625"/>
            </a:xfrm>
            <a:custGeom>
              <a:avLst/>
              <a:gdLst>
                <a:gd name="T0" fmla="*/ 22 w 39"/>
                <a:gd name="T1" fmla="*/ 18 h 31"/>
                <a:gd name="T2" fmla="*/ 34 w 39"/>
                <a:gd name="T3" fmla="*/ 12 h 31"/>
                <a:gd name="T4" fmla="*/ 38 w 39"/>
                <a:gd name="T5" fmla="*/ 25 h 31"/>
                <a:gd name="T6" fmla="*/ 37 w 39"/>
                <a:gd name="T7" fmla="*/ 7 h 31"/>
                <a:gd name="T8" fmla="*/ 3 w 39"/>
                <a:gd name="T9" fmla="*/ 12 h 31"/>
                <a:gd name="T10" fmla="*/ 1 w 39"/>
                <a:gd name="T11" fmla="*/ 28 h 31"/>
                <a:gd name="T12" fmla="*/ 2 w 39"/>
                <a:gd name="T13" fmla="*/ 31 h 31"/>
                <a:gd name="T14" fmla="*/ 2 w 39"/>
                <a:gd name="T15" fmla="*/ 31 h 31"/>
                <a:gd name="T16" fmla="*/ 5 w 39"/>
                <a:gd name="T17" fmla="*/ 17 h 31"/>
                <a:gd name="T18" fmla="*/ 22 w 39"/>
                <a:gd name="T19" fmla="*/ 18 h 31"/>
                <a:gd name="T20" fmla="*/ 34 w 39"/>
                <a:gd name="T21" fmla="*/ 6 h 31"/>
                <a:gd name="T22" fmla="*/ 3 w 39"/>
                <a:gd name="T23" fmla="*/ 13 h 31"/>
                <a:gd name="T24" fmla="*/ 34 w 39"/>
                <a:gd name="T25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22" y="18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8"/>
                    <a:pt x="35" y="22"/>
                    <a:pt x="38" y="25"/>
                  </a:cubicBezTo>
                  <a:cubicBezTo>
                    <a:pt x="39" y="20"/>
                    <a:pt x="39" y="14"/>
                    <a:pt x="37" y="7"/>
                  </a:cubicBezTo>
                  <a:cubicBezTo>
                    <a:pt x="24" y="0"/>
                    <a:pt x="12" y="1"/>
                    <a:pt x="3" y="12"/>
                  </a:cubicBezTo>
                  <a:cubicBezTo>
                    <a:pt x="0" y="17"/>
                    <a:pt x="0" y="22"/>
                    <a:pt x="1" y="28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26"/>
                    <a:pt x="3" y="21"/>
                    <a:pt x="5" y="17"/>
                  </a:cubicBezTo>
                  <a:cubicBezTo>
                    <a:pt x="10" y="18"/>
                    <a:pt x="16" y="18"/>
                    <a:pt x="22" y="18"/>
                  </a:cubicBezTo>
                  <a:close/>
                  <a:moveTo>
                    <a:pt x="34" y="6"/>
                  </a:moveTo>
                  <a:cubicBezTo>
                    <a:pt x="22" y="5"/>
                    <a:pt x="12" y="8"/>
                    <a:pt x="3" y="13"/>
                  </a:cubicBezTo>
                  <a:cubicBezTo>
                    <a:pt x="12" y="4"/>
                    <a:pt x="22" y="1"/>
                    <a:pt x="34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30"/>
            <p:cNvSpPr/>
            <p:nvPr/>
          </p:nvSpPr>
          <p:spPr bwMode="auto">
            <a:xfrm>
              <a:off x="5570538" y="3459163"/>
              <a:ext cx="47625" cy="17462"/>
            </a:xfrm>
            <a:custGeom>
              <a:avLst/>
              <a:gdLst>
                <a:gd name="T0" fmla="*/ 0 w 31"/>
                <a:gd name="T1" fmla="*/ 12 h 12"/>
                <a:gd name="T2" fmla="*/ 31 w 31"/>
                <a:gd name="T3" fmla="*/ 5 h 12"/>
                <a:gd name="T4" fmla="*/ 0 w 3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">
                  <a:moveTo>
                    <a:pt x="0" y="12"/>
                  </a:moveTo>
                  <a:cubicBezTo>
                    <a:pt x="9" y="7"/>
                    <a:pt x="19" y="4"/>
                    <a:pt x="31" y="5"/>
                  </a:cubicBezTo>
                  <a:cubicBezTo>
                    <a:pt x="19" y="0"/>
                    <a:pt x="9" y="3"/>
                    <a:pt x="0" y="1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31"/>
            <p:cNvSpPr/>
            <p:nvPr/>
          </p:nvSpPr>
          <p:spPr bwMode="auto">
            <a:xfrm>
              <a:off x="5570538" y="3482976"/>
              <a:ext cx="55563" cy="101600"/>
            </a:xfrm>
            <a:custGeom>
              <a:avLst/>
              <a:gdLst>
                <a:gd name="T0" fmla="*/ 29 w 37"/>
                <a:gd name="T1" fmla="*/ 0 h 67"/>
                <a:gd name="T2" fmla="*/ 20 w 37"/>
                <a:gd name="T3" fmla="*/ 1 h 67"/>
                <a:gd name="T4" fmla="*/ 3 w 37"/>
                <a:gd name="T5" fmla="*/ 0 h 67"/>
                <a:gd name="T6" fmla="*/ 0 w 37"/>
                <a:gd name="T7" fmla="*/ 14 h 67"/>
                <a:gd name="T8" fmla="*/ 6 w 37"/>
                <a:gd name="T9" fmla="*/ 5 h 67"/>
                <a:gd name="T10" fmla="*/ 24 w 37"/>
                <a:gd name="T11" fmla="*/ 5 h 67"/>
                <a:gd name="T12" fmla="*/ 32 w 37"/>
                <a:gd name="T13" fmla="*/ 18 h 67"/>
                <a:gd name="T14" fmla="*/ 31 w 37"/>
                <a:gd name="T15" fmla="*/ 37 h 67"/>
                <a:gd name="T16" fmla="*/ 9 w 37"/>
                <a:gd name="T17" fmla="*/ 45 h 67"/>
                <a:gd name="T18" fmla="*/ 26 w 37"/>
                <a:gd name="T19" fmla="*/ 46 h 67"/>
                <a:gd name="T20" fmla="*/ 27 w 37"/>
                <a:gd name="T21" fmla="*/ 45 h 67"/>
                <a:gd name="T22" fmla="*/ 27 w 37"/>
                <a:gd name="T23" fmla="*/ 51 h 67"/>
                <a:gd name="T24" fmla="*/ 16 w 37"/>
                <a:gd name="T25" fmla="*/ 64 h 67"/>
                <a:gd name="T26" fmla="*/ 19 w 37"/>
                <a:gd name="T27" fmla="*/ 67 h 67"/>
                <a:gd name="T28" fmla="*/ 25 w 37"/>
                <a:gd name="T29" fmla="*/ 60 h 67"/>
                <a:gd name="T30" fmla="*/ 25 w 37"/>
                <a:gd name="T31" fmla="*/ 59 h 67"/>
                <a:gd name="T32" fmla="*/ 31 w 37"/>
                <a:gd name="T33" fmla="*/ 53 h 67"/>
                <a:gd name="T34" fmla="*/ 31 w 37"/>
                <a:gd name="T35" fmla="*/ 52 h 67"/>
                <a:gd name="T36" fmla="*/ 33 w 37"/>
                <a:gd name="T37" fmla="*/ 45 h 67"/>
                <a:gd name="T38" fmla="*/ 33 w 37"/>
                <a:gd name="T39" fmla="*/ 39 h 67"/>
                <a:gd name="T40" fmla="*/ 34 w 37"/>
                <a:gd name="T41" fmla="*/ 27 h 67"/>
                <a:gd name="T42" fmla="*/ 37 w 37"/>
                <a:gd name="T43" fmla="*/ 17 h 67"/>
                <a:gd name="T44" fmla="*/ 29 w 37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67">
                  <a:moveTo>
                    <a:pt x="29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14" y="1"/>
                    <a:pt x="8" y="1"/>
                    <a:pt x="3" y="0"/>
                  </a:cubicBezTo>
                  <a:cubicBezTo>
                    <a:pt x="1" y="4"/>
                    <a:pt x="1" y="9"/>
                    <a:pt x="0" y="14"/>
                  </a:cubicBezTo>
                  <a:cubicBezTo>
                    <a:pt x="1" y="10"/>
                    <a:pt x="2" y="7"/>
                    <a:pt x="6" y="5"/>
                  </a:cubicBezTo>
                  <a:cubicBezTo>
                    <a:pt x="12" y="6"/>
                    <a:pt x="18" y="6"/>
                    <a:pt x="24" y="5"/>
                  </a:cubicBezTo>
                  <a:cubicBezTo>
                    <a:pt x="25" y="9"/>
                    <a:pt x="28" y="13"/>
                    <a:pt x="32" y="18"/>
                  </a:cubicBezTo>
                  <a:cubicBezTo>
                    <a:pt x="30" y="24"/>
                    <a:pt x="30" y="31"/>
                    <a:pt x="31" y="37"/>
                  </a:cubicBezTo>
                  <a:cubicBezTo>
                    <a:pt x="21" y="48"/>
                    <a:pt x="14" y="50"/>
                    <a:pt x="9" y="45"/>
                  </a:cubicBezTo>
                  <a:cubicBezTo>
                    <a:pt x="14" y="52"/>
                    <a:pt x="19" y="53"/>
                    <a:pt x="26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48"/>
                    <a:pt x="32" y="46"/>
                    <a:pt x="33" y="45"/>
                  </a:cubicBezTo>
                  <a:cubicBezTo>
                    <a:pt x="33" y="43"/>
                    <a:pt x="33" y="41"/>
                    <a:pt x="33" y="39"/>
                  </a:cubicBezTo>
                  <a:cubicBezTo>
                    <a:pt x="33" y="35"/>
                    <a:pt x="34" y="31"/>
                    <a:pt x="34" y="27"/>
                  </a:cubicBezTo>
                  <a:cubicBezTo>
                    <a:pt x="34" y="23"/>
                    <a:pt x="35" y="20"/>
                    <a:pt x="37" y="17"/>
                  </a:cubicBezTo>
                  <a:cubicBezTo>
                    <a:pt x="33" y="13"/>
                    <a:pt x="30" y="7"/>
                    <a:pt x="29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32"/>
            <p:cNvSpPr>
              <a:spLocks noEditPoints="1"/>
            </p:cNvSpPr>
            <p:nvPr/>
          </p:nvSpPr>
          <p:spPr bwMode="auto">
            <a:xfrm>
              <a:off x="5570538" y="3490913"/>
              <a:ext cx="47625" cy="68262"/>
            </a:xfrm>
            <a:custGeom>
              <a:avLst/>
              <a:gdLst>
                <a:gd name="T0" fmla="*/ 24 w 32"/>
                <a:gd name="T1" fmla="*/ 0 h 45"/>
                <a:gd name="T2" fmla="*/ 6 w 32"/>
                <a:gd name="T3" fmla="*/ 0 h 45"/>
                <a:gd name="T4" fmla="*/ 0 w 32"/>
                <a:gd name="T5" fmla="*/ 9 h 45"/>
                <a:gd name="T6" fmla="*/ 0 w 32"/>
                <a:gd name="T7" fmla="*/ 9 h 45"/>
                <a:gd name="T8" fmla="*/ 1 w 32"/>
                <a:gd name="T9" fmla="*/ 16 h 45"/>
                <a:gd name="T10" fmla="*/ 1 w 32"/>
                <a:gd name="T11" fmla="*/ 17 h 45"/>
                <a:gd name="T12" fmla="*/ 4 w 32"/>
                <a:gd name="T13" fmla="*/ 32 h 45"/>
                <a:gd name="T14" fmla="*/ 7 w 32"/>
                <a:gd name="T15" fmla="*/ 36 h 45"/>
                <a:gd name="T16" fmla="*/ 8 w 32"/>
                <a:gd name="T17" fmla="*/ 39 h 45"/>
                <a:gd name="T18" fmla="*/ 9 w 32"/>
                <a:gd name="T19" fmla="*/ 40 h 45"/>
                <a:gd name="T20" fmla="*/ 31 w 32"/>
                <a:gd name="T21" fmla="*/ 32 h 45"/>
                <a:gd name="T22" fmla="*/ 32 w 32"/>
                <a:gd name="T23" fmla="*/ 13 h 45"/>
                <a:gd name="T24" fmla="*/ 24 w 32"/>
                <a:gd name="T25" fmla="*/ 0 h 45"/>
                <a:gd name="T26" fmla="*/ 8 w 32"/>
                <a:gd name="T27" fmla="*/ 2 h 45"/>
                <a:gd name="T28" fmla="*/ 4 w 32"/>
                <a:gd name="T29" fmla="*/ 16 h 45"/>
                <a:gd name="T30" fmla="*/ 11 w 32"/>
                <a:gd name="T31" fmla="*/ 40 h 45"/>
                <a:gd name="T32" fmla="*/ 3 w 32"/>
                <a:gd name="T33" fmla="*/ 16 h 45"/>
                <a:gd name="T34" fmla="*/ 5 w 32"/>
                <a:gd name="T35" fmla="*/ 2 h 45"/>
                <a:gd name="T36" fmla="*/ 8 w 32"/>
                <a:gd name="T3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45">
                  <a:moveTo>
                    <a:pt x="24" y="0"/>
                  </a:moveTo>
                  <a:cubicBezTo>
                    <a:pt x="18" y="1"/>
                    <a:pt x="12" y="1"/>
                    <a:pt x="6" y="0"/>
                  </a:cubicBezTo>
                  <a:cubicBezTo>
                    <a:pt x="2" y="2"/>
                    <a:pt x="1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22"/>
                    <a:pt x="1" y="27"/>
                    <a:pt x="4" y="3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9"/>
                    <a:pt x="9" y="40"/>
                    <a:pt x="9" y="40"/>
                  </a:cubicBezTo>
                  <a:cubicBezTo>
                    <a:pt x="14" y="45"/>
                    <a:pt x="21" y="43"/>
                    <a:pt x="31" y="32"/>
                  </a:cubicBezTo>
                  <a:cubicBezTo>
                    <a:pt x="30" y="26"/>
                    <a:pt x="30" y="19"/>
                    <a:pt x="32" y="13"/>
                  </a:cubicBezTo>
                  <a:cubicBezTo>
                    <a:pt x="28" y="8"/>
                    <a:pt x="25" y="4"/>
                    <a:pt x="24" y="0"/>
                  </a:cubicBezTo>
                  <a:close/>
                  <a:moveTo>
                    <a:pt x="8" y="2"/>
                  </a:moveTo>
                  <a:cubicBezTo>
                    <a:pt x="4" y="5"/>
                    <a:pt x="3" y="10"/>
                    <a:pt x="4" y="16"/>
                  </a:cubicBezTo>
                  <a:cubicBezTo>
                    <a:pt x="5" y="24"/>
                    <a:pt x="8" y="33"/>
                    <a:pt x="11" y="40"/>
                  </a:cubicBezTo>
                  <a:cubicBezTo>
                    <a:pt x="5" y="34"/>
                    <a:pt x="2" y="26"/>
                    <a:pt x="3" y="16"/>
                  </a:cubicBezTo>
                  <a:cubicBezTo>
                    <a:pt x="1" y="10"/>
                    <a:pt x="2" y="5"/>
                    <a:pt x="5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33"/>
            <p:cNvSpPr/>
            <p:nvPr/>
          </p:nvSpPr>
          <p:spPr bwMode="auto">
            <a:xfrm>
              <a:off x="5570538" y="3494088"/>
              <a:ext cx="15875" cy="57150"/>
            </a:xfrm>
            <a:custGeom>
              <a:avLst/>
              <a:gdLst>
                <a:gd name="T0" fmla="*/ 3 w 10"/>
                <a:gd name="T1" fmla="*/ 14 h 38"/>
                <a:gd name="T2" fmla="*/ 7 w 10"/>
                <a:gd name="T3" fmla="*/ 0 h 38"/>
                <a:gd name="T4" fmla="*/ 4 w 10"/>
                <a:gd name="T5" fmla="*/ 0 h 38"/>
                <a:gd name="T6" fmla="*/ 2 w 10"/>
                <a:gd name="T7" fmla="*/ 14 h 38"/>
                <a:gd name="T8" fmla="*/ 10 w 10"/>
                <a:gd name="T9" fmla="*/ 38 h 38"/>
                <a:gd name="T10" fmla="*/ 3 w 10"/>
                <a:gd name="T1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8">
                  <a:moveTo>
                    <a:pt x="3" y="14"/>
                  </a:moveTo>
                  <a:cubicBezTo>
                    <a:pt x="2" y="8"/>
                    <a:pt x="3" y="3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3"/>
                    <a:pt x="0" y="8"/>
                    <a:pt x="2" y="14"/>
                  </a:cubicBezTo>
                  <a:cubicBezTo>
                    <a:pt x="1" y="24"/>
                    <a:pt x="4" y="32"/>
                    <a:pt x="10" y="38"/>
                  </a:cubicBezTo>
                  <a:cubicBezTo>
                    <a:pt x="7" y="31"/>
                    <a:pt x="4" y="22"/>
                    <a:pt x="3" y="14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34"/>
            <p:cNvSpPr>
              <a:spLocks noEditPoints="1"/>
            </p:cNvSpPr>
            <p:nvPr/>
          </p:nvSpPr>
          <p:spPr bwMode="auto">
            <a:xfrm>
              <a:off x="5487988" y="3554413"/>
              <a:ext cx="144463" cy="127000"/>
            </a:xfrm>
            <a:custGeom>
              <a:avLst/>
              <a:gdLst>
                <a:gd name="T0" fmla="*/ 53 w 96"/>
                <a:gd name="T1" fmla="*/ 0 h 84"/>
                <a:gd name="T2" fmla="*/ 50 w 96"/>
                <a:gd name="T3" fmla="*/ 0 h 84"/>
                <a:gd name="T4" fmla="*/ 28 w 96"/>
                <a:gd name="T5" fmla="*/ 21 h 84"/>
                <a:gd name="T6" fmla="*/ 4 w 96"/>
                <a:gd name="T7" fmla="*/ 59 h 84"/>
                <a:gd name="T8" fmla="*/ 1 w 96"/>
                <a:gd name="T9" fmla="*/ 84 h 84"/>
                <a:gd name="T10" fmla="*/ 17 w 96"/>
                <a:gd name="T11" fmla="*/ 72 h 84"/>
                <a:gd name="T12" fmla="*/ 21 w 96"/>
                <a:gd name="T13" fmla="*/ 58 h 84"/>
                <a:gd name="T14" fmla="*/ 35 w 96"/>
                <a:gd name="T15" fmla="*/ 45 h 84"/>
                <a:gd name="T16" fmla="*/ 33 w 96"/>
                <a:gd name="T17" fmla="*/ 41 h 84"/>
                <a:gd name="T18" fmla="*/ 36 w 96"/>
                <a:gd name="T19" fmla="*/ 37 h 84"/>
                <a:gd name="T20" fmla="*/ 82 w 96"/>
                <a:gd name="T21" fmla="*/ 40 h 84"/>
                <a:gd name="T22" fmla="*/ 87 w 96"/>
                <a:gd name="T23" fmla="*/ 56 h 84"/>
                <a:gd name="T24" fmla="*/ 89 w 96"/>
                <a:gd name="T25" fmla="*/ 56 h 84"/>
                <a:gd name="T26" fmla="*/ 90 w 96"/>
                <a:gd name="T27" fmla="*/ 53 h 84"/>
                <a:gd name="T28" fmla="*/ 96 w 96"/>
                <a:gd name="T29" fmla="*/ 27 h 84"/>
                <a:gd name="T30" fmla="*/ 91 w 96"/>
                <a:gd name="T31" fmla="*/ 19 h 84"/>
                <a:gd name="T32" fmla="*/ 91 w 96"/>
                <a:gd name="T33" fmla="*/ 18 h 84"/>
                <a:gd name="T34" fmla="*/ 84 w 96"/>
                <a:gd name="T35" fmla="*/ 26 h 84"/>
                <a:gd name="T36" fmla="*/ 77 w 96"/>
                <a:gd name="T37" fmla="*/ 19 h 84"/>
                <a:gd name="T38" fmla="*/ 75 w 96"/>
                <a:gd name="T39" fmla="*/ 25 h 84"/>
                <a:gd name="T40" fmla="*/ 66 w 96"/>
                <a:gd name="T41" fmla="*/ 16 h 84"/>
                <a:gd name="T42" fmla="*/ 55 w 96"/>
                <a:gd name="T43" fmla="*/ 27 h 84"/>
                <a:gd name="T44" fmla="*/ 53 w 96"/>
                <a:gd name="T45" fmla="*/ 0 h 84"/>
                <a:gd name="T46" fmla="*/ 51 w 96"/>
                <a:gd name="T47" fmla="*/ 2 h 84"/>
                <a:gd name="T48" fmla="*/ 51 w 96"/>
                <a:gd name="T49" fmla="*/ 2 h 84"/>
                <a:gd name="T50" fmla="*/ 34 w 96"/>
                <a:gd name="T51" fmla="*/ 21 h 84"/>
                <a:gd name="T52" fmla="*/ 8 w 96"/>
                <a:gd name="T53" fmla="*/ 62 h 84"/>
                <a:gd name="T54" fmla="*/ 3 w 96"/>
                <a:gd name="T55" fmla="*/ 81 h 84"/>
                <a:gd name="T56" fmla="*/ 3 w 96"/>
                <a:gd name="T57" fmla="*/ 81 h 84"/>
                <a:gd name="T58" fmla="*/ 6 w 96"/>
                <a:gd name="T59" fmla="*/ 60 h 84"/>
                <a:gd name="T60" fmla="*/ 29 w 96"/>
                <a:gd name="T61" fmla="*/ 21 h 84"/>
                <a:gd name="T62" fmla="*/ 29 w 96"/>
                <a:gd name="T63" fmla="*/ 21 h 84"/>
                <a:gd name="T64" fmla="*/ 51 w 96"/>
                <a:gd name="T65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84">
                  <a:moveTo>
                    <a:pt x="5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1" y="3"/>
                    <a:pt x="34" y="10"/>
                    <a:pt x="28" y="21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" y="66"/>
                    <a:pt x="0" y="75"/>
                    <a:pt x="1" y="84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5"/>
                    <a:pt x="89" y="54"/>
                    <a:pt x="90" y="53"/>
                  </a:cubicBezTo>
                  <a:cubicBezTo>
                    <a:pt x="90" y="46"/>
                    <a:pt x="92" y="37"/>
                    <a:pt x="96" y="27"/>
                  </a:cubicBezTo>
                  <a:cubicBezTo>
                    <a:pt x="94" y="24"/>
                    <a:pt x="92" y="22"/>
                    <a:pt x="91" y="19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43" y="9"/>
                    <a:pt x="37" y="15"/>
                    <a:pt x="34" y="2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73"/>
                    <a:pt x="4" y="66"/>
                    <a:pt x="6" y="6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5" y="11"/>
                    <a:pt x="42" y="5"/>
                    <a:pt x="51" y="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35"/>
            <p:cNvSpPr/>
            <p:nvPr/>
          </p:nvSpPr>
          <p:spPr bwMode="auto">
            <a:xfrm>
              <a:off x="5491163" y="3557588"/>
              <a:ext cx="74613" cy="119062"/>
            </a:xfrm>
            <a:custGeom>
              <a:avLst/>
              <a:gdLst>
                <a:gd name="T0" fmla="*/ 49 w 49"/>
                <a:gd name="T1" fmla="*/ 0 h 79"/>
                <a:gd name="T2" fmla="*/ 49 w 49"/>
                <a:gd name="T3" fmla="*/ 0 h 79"/>
                <a:gd name="T4" fmla="*/ 27 w 49"/>
                <a:gd name="T5" fmla="*/ 19 h 79"/>
                <a:gd name="T6" fmla="*/ 27 w 49"/>
                <a:gd name="T7" fmla="*/ 19 h 79"/>
                <a:gd name="T8" fmla="*/ 4 w 49"/>
                <a:gd name="T9" fmla="*/ 58 h 79"/>
                <a:gd name="T10" fmla="*/ 1 w 49"/>
                <a:gd name="T11" fmla="*/ 79 h 79"/>
                <a:gd name="T12" fmla="*/ 1 w 49"/>
                <a:gd name="T13" fmla="*/ 79 h 79"/>
                <a:gd name="T14" fmla="*/ 6 w 49"/>
                <a:gd name="T15" fmla="*/ 60 h 79"/>
                <a:gd name="T16" fmla="*/ 32 w 49"/>
                <a:gd name="T17" fmla="*/ 19 h 79"/>
                <a:gd name="T18" fmla="*/ 49 w 49"/>
                <a:gd name="T1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7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0" y="3"/>
                    <a:pt x="33" y="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64"/>
                    <a:pt x="0" y="71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5" y="13"/>
                    <a:pt x="41" y="7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36"/>
            <p:cNvSpPr/>
            <p:nvPr/>
          </p:nvSpPr>
          <p:spPr bwMode="auto">
            <a:xfrm>
              <a:off x="5568951" y="3552826"/>
              <a:ext cx="57150" cy="41275"/>
            </a:xfrm>
            <a:custGeom>
              <a:avLst/>
              <a:gdLst>
                <a:gd name="T0" fmla="*/ 3 w 38"/>
                <a:gd name="T1" fmla="*/ 0 h 28"/>
                <a:gd name="T2" fmla="*/ 0 w 38"/>
                <a:gd name="T3" fmla="*/ 1 h 28"/>
                <a:gd name="T4" fmla="*/ 2 w 38"/>
                <a:gd name="T5" fmla="*/ 28 h 28"/>
                <a:gd name="T6" fmla="*/ 13 w 38"/>
                <a:gd name="T7" fmla="*/ 17 h 28"/>
                <a:gd name="T8" fmla="*/ 22 w 38"/>
                <a:gd name="T9" fmla="*/ 26 h 28"/>
                <a:gd name="T10" fmla="*/ 24 w 38"/>
                <a:gd name="T11" fmla="*/ 20 h 28"/>
                <a:gd name="T12" fmla="*/ 31 w 38"/>
                <a:gd name="T13" fmla="*/ 27 h 28"/>
                <a:gd name="T14" fmla="*/ 38 w 38"/>
                <a:gd name="T15" fmla="*/ 19 h 28"/>
                <a:gd name="T16" fmla="*/ 34 w 38"/>
                <a:gd name="T17" fmla="*/ 17 h 28"/>
                <a:gd name="T18" fmla="*/ 30 w 38"/>
                <a:gd name="T19" fmla="*/ 22 h 28"/>
                <a:gd name="T20" fmla="*/ 26 w 38"/>
                <a:gd name="T21" fmla="*/ 14 h 28"/>
                <a:gd name="T22" fmla="*/ 20 w 38"/>
                <a:gd name="T23" fmla="*/ 21 h 28"/>
                <a:gd name="T24" fmla="*/ 17 w 38"/>
                <a:gd name="T25" fmla="*/ 18 h 28"/>
                <a:gd name="T26" fmla="*/ 13 w 38"/>
                <a:gd name="T27" fmla="*/ 13 h 28"/>
                <a:gd name="T28" fmla="*/ 5 w 38"/>
                <a:gd name="T29" fmla="*/ 24 h 28"/>
                <a:gd name="T30" fmla="*/ 3 w 38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6" y="19"/>
                    <a:pt x="35" y="19"/>
                    <a:pt x="34" y="1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37"/>
            <p:cNvSpPr>
              <a:spLocks noEditPoints="1"/>
            </p:cNvSpPr>
            <p:nvPr/>
          </p:nvSpPr>
          <p:spPr bwMode="auto">
            <a:xfrm>
              <a:off x="5572126" y="3544888"/>
              <a:ext cx="15875" cy="44450"/>
            </a:xfrm>
            <a:custGeom>
              <a:avLst/>
              <a:gdLst>
                <a:gd name="T0" fmla="*/ 0 w 10"/>
                <a:gd name="T1" fmla="*/ 4 h 29"/>
                <a:gd name="T2" fmla="*/ 0 w 10"/>
                <a:gd name="T3" fmla="*/ 5 h 29"/>
                <a:gd name="T4" fmla="*/ 2 w 10"/>
                <a:gd name="T5" fmla="*/ 29 h 29"/>
                <a:gd name="T6" fmla="*/ 10 w 10"/>
                <a:gd name="T7" fmla="*/ 18 h 29"/>
                <a:gd name="T8" fmla="*/ 8 w 10"/>
                <a:gd name="T9" fmla="*/ 16 h 29"/>
                <a:gd name="T10" fmla="*/ 7 w 10"/>
                <a:gd name="T11" fmla="*/ 4 h 29"/>
                <a:gd name="T12" fmla="*/ 6 w 10"/>
                <a:gd name="T13" fmla="*/ 3 h 29"/>
                <a:gd name="T14" fmla="*/ 5 w 10"/>
                <a:gd name="T15" fmla="*/ 0 h 29"/>
                <a:gd name="T16" fmla="*/ 0 w 10"/>
                <a:gd name="T17" fmla="*/ 4 h 29"/>
                <a:gd name="T18" fmla="*/ 1 w 10"/>
                <a:gd name="T19" fmla="*/ 5 h 29"/>
                <a:gd name="T20" fmla="*/ 4 w 10"/>
                <a:gd name="T21" fmla="*/ 3 h 29"/>
                <a:gd name="T22" fmla="*/ 3 w 10"/>
                <a:gd name="T23" fmla="*/ 24 h 29"/>
                <a:gd name="T24" fmla="*/ 1 w 10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9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1" y="5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38"/>
            <p:cNvSpPr/>
            <p:nvPr/>
          </p:nvSpPr>
          <p:spPr bwMode="auto">
            <a:xfrm>
              <a:off x="5573713" y="3549651"/>
              <a:ext cx="4763" cy="31750"/>
            </a:xfrm>
            <a:custGeom>
              <a:avLst/>
              <a:gdLst>
                <a:gd name="T0" fmla="*/ 3 w 3"/>
                <a:gd name="T1" fmla="*/ 0 h 20"/>
                <a:gd name="T2" fmla="*/ 0 w 3"/>
                <a:gd name="T3" fmla="*/ 2 h 20"/>
                <a:gd name="T4" fmla="*/ 2 w 3"/>
                <a:gd name="T5" fmla="*/ 20 h 20"/>
                <a:gd name="T6" fmla="*/ 3 w 3"/>
                <a:gd name="T7" fmla="*/ 0 h 20"/>
                <a:gd name="T8" fmla="*/ 3 w 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3" y="0"/>
                  </a:moveTo>
                  <a:lnTo>
                    <a:pt x="0" y="2"/>
                  </a:lnTo>
                  <a:lnTo>
                    <a:pt x="2" y="2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39"/>
            <p:cNvSpPr>
              <a:spLocks noEditPoints="1"/>
            </p:cNvSpPr>
            <p:nvPr/>
          </p:nvSpPr>
          <p:spPr bwMode="auto">
            <a:xfrm>
              <a:off x="5619751" y="3495676"/>
              <a:ext cx="77788" cy="203200"/>
            </a:xfrm>
            <a:custGeom>
              <a:avLst/>
              <a:gdLst>
                <a:gd name="T0" fmla="*/ 2 w 52"/>
                <a:gd name="T1" fmla="*/ 37 h 135"/>
                <a:gd name="T2" fmla="*/ 2 w 52"/>
                <a:gd name="T3" fmla="*/ 32 h 135"/>
                <a:gd name="T4" fmla="*/ 3 w 52"/>
                <a:gd name="T5" fmla="*/ 19 h 135"/>
                <a:gd name="T6" fmla="*/ 3 w 52"/>
                <a:gd name="T7" fmla="*/ 19 h 135"/>
                <a:gd name="T8" fmla="*/ 5 w 52"/>
                <a:gd name="T9" fmla="*/ 10 h 135"/>
                <a:gd name="T10" fmla="*/ 10 w 52"/>
                <a:gd name="T11" fmla="*/ 6 h 135"/>
                <a:gd name="T12" fmla="*/ 43 w 52"/>
                <a:gd name="T13" fmla="*/ 6 h 135"/>
                <a:gd name="T14" fmla="*/ 46 w 52"/>
                <a:gd name="T15" fmla="*/ 8 h 135"/>
                <a:gd name="T16" fmla="*/ 10 w 52"/>
                <a:gd name="T17" fmla="*/ 11 h 135"/>
                <a:gd name="T18" fmla="*/ 6 w 52"/>
                <a:gd name="T19" fmla="*/ 39 h 135"/>
                <a:gd name="T20" fmla="*/ 9 w 52"/>
                <a:gd name="T21" fmla="*/ 56 h 135"/>
                <a:gd name="T22" fmla="*/ 15 w 52"/>
                <a:gd name="T23" fmla="*/ 38 h 135"/>
                <a:gd name="T24" fmla="*/ 19 w 52"/>
                <a:gd name="T25" fmla="*/ 37 h 135"/>
                <a:gd name="T26" fmla="*/ 37 w 52"/>
                <a:gd name="T27" fmla="*/ 36 h 135"/>
                <a:gd name="T28" fmla="*/ 39 w 52"/>
                <a:gd name="T29" fmla="*/ 37 h 135"/>
                <a:gd name="T30" fmla="*/ 52 w 52"/>
                <a:gd name="T31" fmla="*/ 30 h 135"/>
                <a:gd name="T32" fmla="*/ 48 w 52"/>
                <a:gd name="T33" fmla="*/ 7 h 135"/>
                <a:gd name="T34" fmla="*/ 44 w 52"/>
                <a:gd name="T35" fmla="*/ 4 h 135"/>
                <a:gd name="T36" fmla="*/ 9 w 52"/>
                <a:gd name="T37" fmla="*/ 4 h 135"/>
                <a:gd name="T38" fmla="*/ 4 w 52"/>
                <a:gd name="T39" fmla="*/ 9 h 135"/>
                <a:gd name="T40" fmla="*/ 1 w 52"/>
                <a:gd name="T41" fmla="*/ 19 h 135"/>
                <a:gd name="T42" fmla="*/ 0 w 52"/>
                <a:gd name="T43" fmla="*/ 31 h 135"/>
                <a:gd name="T44" fmla="*/ 0 w 52"/>
                <a:gd name="T45" fmla="*/ 37 h 135"/>
                <a:gd name="T46" fmla="*/ 1 w 52"/>
                <a:gd name="T47" fmla="*/ 48 h 135"/>
                <a:gd name="T48" fmla="*/ 4 w 52"/>
                <a:gd name="T49" fmla="*/ 57 h 135"/>
                <a:gd name="T50" fmla="*/ 4 w 52"/>
                <a:gd name="T51" fmla="*/ 58 h 135"/>
                <a:gd name="T52" fmla="*/ 9 w 52"/>
                <a:gd name="T53" fmla="*/ 66 h 135"/>
                <a:gd name="T54" fmla="*/ 3 w 52"/>
                <a:gd name="T55" fmla="*/ 92 h 135"/>
                <a:gd name="T56" fmla="*/ 2 w 52"/>
                <a:gd name="T57" fmla="*/ 95 h 135"/>
                <a:gd name="T58" fmla="*/ 24 w 52"/>
                <a:gd name="T59" fmla="*/ 132 h 135"/>
                <a:gd name="T60" fmla="*/ 46 w 52"/>
                <a:gd name="T61" fmla="*/ 134 h 135"/>
                <a:gd name="T62" fmla="*/ 28 w 52"/>
                <a:gd name="T63" fmla="*/ 91 h 135"/>
                <a:gd name="T64" fmla="*/ 39 w 52"/>
                <a:gd name="T65" fmla="*/ 42 h 135"/>
                <a:gd name="T66" fmla="*/ 19 w 52"/>
                <a:gd name="T67" fmla="*/ 42 h 135"/>
                <a:gd name="T68" fmla="*/ 9 w 52"/>
                <a:gd name="T69" fmla="*/ 66 h 135"/>
                <a:gd name="T70" fmla="*/ 9 w 52"/>
                <a:gd name="T71" fmla="*/ 60 h 135"/>
                <a:gd name="T72" fmla="*/ 8 w 52"/>
                <a:gd name="T73" fmla="*/ 62 h 135"/>
                <a:gd name="T74" fmla="*/ 6 w 52"/>
                <a:gd name="T75" fmla="*/ 57 h 135"/>
                <a:gd name="T76" fmla="*/ 5 w 52"/>
                <a:gd name="T77" fmla="*/ 56 h 135"/>
                <a:gd name="T78" fmla="*/ 3 w 52"/>
                <a:gd name="T79" fmla="*/ 48 h 135"/>
                <a:gd name="T80" fmla="*/ 3 w 52"/>
                <a:gd name="T81" fmla="*/ 48 h 135"/>
                <a:gd name="T82" fmla="*/ 2 w 52"/>
                <a:gd name="T83" fmla="*/ 37 h 135"/>
                <a:gd name="T84" fmla="*/ 2 w 52"/>
                <a:gd name="T85" fmla="*/ 37 h 135"/>
                <a:gd name="T86" fmla="*/ 20 w 52"/>
                <a:gd name="T87" fmla="*/ 43 h 135"/>
                <a:gd name="T88" fmla="*/ 24 w 52"/>
                <a:gd name="T89" fmla="*/ 42 h 135"/>
                <a:gd name="T90" fmla="*/ 8 w 52"/>
                <a:gd name="T91" fmla="*/ 91 h 135"/>
                <a:gd name="T92" fmla="*/ 29 w 52"/>
                <a:gd name="T93" fmla="*/ 131 h 135"/>
                <a:gd name="T94" fmla="*/ 25 w 52"/>
                <a:gd name="T95" fmla="*/ 130 h 135"/>
                <a:gd name="T96" fmla="*/ 4 w 52"/>
                <a:gd name="T97" fmla="*/ 95 h 135"/>
                <a:gd name="T98" fmla="*/ 4 w 52"/>
                <a:gd name="T99" fmla="*/ 93 h 135"/>
                <a:gd name="T100" fmla="*/ 10 w 52"/>
                <a:gd name="T101" fmla="*/ 67 h 135"/>
                <a:gd name="T102" fmla="*/ 20 w 52"/>
                <a:gd name="T103" fmla="*/ 4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135">
                  <a:moveTo>
                    <a:pt x="2" y="37"/>
                  </a:moveTo>
                  <a:cubicBezTo>
                    <a:pt x="2" y="35"/>
                    <a:pt x="2" y="33"/>
                    <a:pt x="2" y="32"/>
                  </a:cubicBezTo>
                  <a:cubicBezTo>
                    <a:pt x="2" y="27"/>
                    <a:pt x="2" y="23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6" y="8"/>
                    <a:pt x="8" y="7"/>
                    <a:pt x="10" y="6"/>
                  </a:cubicBezTo>
                  <a:cubicBezTo>
                    <a:pt x="16" y="2"/>
                    <a:pt x="28" y="2"/>
                    <a:pt x="43" y="6"/>
                  </a:cubicBezTo>
                  <a:cubicBezTo>
                    <a:pt x="44" y="7"/>
                    <a:pt x="45" y="7"/>
                    <a:pt x="46" y="8"/>
                  </a:cubicBezTo>
                  <a:cubicBezTo>
                    <a:pt x="25" y="4"/>
                    <a:pt x="14" y="5"/>
                    <a:pt x="10" y="11"/>
                  </a:cubicBezTo>
                  <a:cubicBezTo>
                    <a:pt x="6" y="19"/>
                    <a:pt x="5" y="29"/>
                    <a:pt x="6" y="39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5" y="35"/>
                    <a:pt x="32" y="34"/>
                    <a:pt x="37" y="36"/>
                  </a:cubicBezTo>
                  <a:cubicBezTo>
                    <a:pt x="38" y="36"/>
                    <a:pt x="38" y="37"/>
                    <a:pt x="39" y="37"/>
                  </a:cubicBezTo>
                  <a:cubicBezTo>
                    <a:pt x="45" y="41"/>
                    <a:pt x="49" y="39"/>
                    <a:pt x="52" y="3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6"/>
                    <a:pt x="45" y="5"/>
                    <a:pt x="44" y="4"/>
                  </a:cubicBezTo>
                  <a:cubicBezTo>
                    <a:pt x="27" y="0"/>
                    <a:pt x="16" y="0"/>
                    <a:pt x="9" y="4"/>
                  </a:cubicBezTo>
                  <a:cubicBezTo>
                    <a:pt x="6" y="5"/>
                    <a:pt x="4" y="7"/>
                    <a:pt x="4" y="9"/>
                  </a:cubicBezTo>
                  <a:cubicBezTo>
                    <a:pt x="2" y="12"/>
                    <a:pt x="1" y="15"/>
                    <a:pt x="1" y="19"/>
                  </a:cubicBezTo>
                  <a:cubicBezTo>
                    <a:pt x="1" y="23"/>
                    <a:pt x="0" y="27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4"/>
                    <a:pt x="1" y="48"/>
                  </a:cubicBezTo>
                  <a:cubicBezTo>
                    <a:pt x="2" y="51"/>
                    <a:pt x="3" y="54"/>
                    <a:pt x="4" y="57"/>
                  </a:cubicBezTo>
                  <a:cubicBezTo>
                    <a:pt x="4" y="57"/>
                    <a:pt x="4" y="57"/>
                    <a:pt x="4" y="58"/>
                  </a:cubicBezTo>
                  <a:cubicBezTo>
                    <a:pt x="5" y="61"/>
                    <a:pt x="7" y="63"/>
                    <a:pt x="9" y="66"/>
                  </a:cubicBezTo>
                  <a:cubicBezTo>
                    <a:pt x="5" y="76"/>
                    <a:pt x="3" y="85"/>
                    <a:pt x="3" y="92"/>
                  </a:cubicBezTo>
                  <a:cubicBezTo>
                    <a:pt x="2" y="93"/>
                    <a:pt x="2" y="94"/>
                    <a:pt x="2" y="95"/>
                  </a:cubicBezTo>
                  <a:cubicBezTo>
                    <a:pt x="2" y="113"/>
                    <a:pt x="9" y="125"/>
                    <a:pt x="24" y="132"/>
                  </a:cubicBezTo>
                  <a:cubicBezTo>
                    <a:pt x="32" y="134"/>
                    <a:pt x="39" y="135"/>
                    <a:pt x="46" y="134"/>
                  </a:cubicBezTo>
                  <a:cubicBezTo>
                    <a:pt x="24" y="119"/>
                    <a:pt x="18" y="105"/>
                    <a:pt x="28" y="91"/>
                  </a:cubicBezTo>
                  <a:cubicBezTo>
                    <a:pt x="37" y="83"/>
                    <a:pt x="40" y="67"/>
                    <a:pt x="39" y="42"/>
                  </a:cubicBezTo>
                  <a:cubicBezTo>
                    <a:pt x="33" y="38"/>
                    <a:pt x="26" y="37"/>
                    <a:pt x="19" y="42"/>
                  </a:cubicBezTo>
                  <a:cubicBezTo>
                    <a:pt x="14" y="51"/>
                    <a:pt x="11" y="58"/>
                    <a:pt x="9" y="6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8" y="61"/>
                    <a:pt x="8" y="62"/>
                  </a:cubicBezTo>
                  <a:cubicBezTo>
                    <a:pt x="7" y="60"/>
                    <a:pt x="6" y="59"/>
                    <a:pt x="6" y="57"/>
                  </a:cubicBezTo>
                  <a:cubicBezTo>
                    <a:pt x="6" y="57"/>
                    <a:pt x="5" y="56"/>
                    <a:pt x="5" y="56"/>
                  </a:cubicBezTo>
                  <a:cubicBezTo>
                    <a:pt x="4" y="54"/>
                    <a:pt x="4" y="51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4"/>
                    <a:pt x="2" y="41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  <a:moveTo>
                    <a:pt x="20" y="43"/>
                  </a:moveTo>
                  <a:cubicBezTo>
                    <a:pt x="21" y="43"/>
                    <a:pt x="23" y="42"/>
                    <a:pt x="24" y="42"/>
                  </a:cubicBezTo>
                  <a:cubicBezTo>
                    <a:pt x="17" y="56"/>
                    <a:pt x="12" y="72"/>
                    <a:pt x="8" y="91"/>
                  </a:cubicBezTo>
                  <a:cubicBezTo>
                    <a:pt x="5" y="108"/>
                    <a:pt x="12" y="122"/>
                    <a:pt x="29" y="131"/>
                  </a:cubicBezTo>
                  <a:cubicBezTo>
                    <a:pt x="28" y="131"/>
                    <a:pt x="26" y="130"/>
                    <a:pt x="25" y="130"/>
                  </a:cubicBezTo>
                  <a:cubicBezTo>
                    <a:pt x="10" y="124"/>
                    <a:pt x="4" y="112"/>
                    <a:pt x="4" y="95"/>
                  </a:cubicBezTo>
                  <a:cubicBezTo>
                    <a:pt x="4" y="94"/>
                    <a:pt x="4" y="93"/>
                    <a:pt x="4" y="93"/>
                  </a:cubicBezTo>
                  <a:cubicBezTo>
                    <a:pt x="5" y="85"/>
                    <a:pt x="7" y="76"/>
                    <a:pt x="10" y="67"/>
                  </a:cubicBezTo>
                  <a:cubicBezTo>
                    <a:pt x="13" y="59"/>
                    <a:pt x="16" y="52"/>
                    <a:pt x="20" y="4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40"/>
            <p:cNvSpPr/>
            <p:nvPr/>
          </p:nvSpPr>
          <p:spPr bwMode="auto">
            <a:xfrm>
              <a:off x="5626101" y="3559176"/>
              <a:ext cx="36513" cy="133350"/>
            </a:xfrm>
            <a:custGeom>
              <a:avLst/>
              <a:gdLst>
                <a:gd name="T0" fmla="*/ 20 w 25"/>
                <a:gd name="T1" fmla="*/ 0 h 89"/>
                <a:gd name="T2" fmla="*/ 16 w 25"/>
                <a:gd name="T3" fmla="*/ 1 h 89"/>
                <a:gd name="T4" fmla="*/ 6 w 25"/>
                <a:gd name="T5" fmla="*/ 25 h 89"/>
                <a:gd name="T6" fmla="*/ 0 w 25"/>
                <a:gd name="T7" fmla="*/ 51 h 89"/>
                <a:gd name="T8" fmla="*/ 0 w 25"/>
                <a:gd name="T9" fmla="*/ 53 h 89"/>
                <a:gd name="T10" fmla="*/ 21 w 25"/>
                <a:gd name="T11" fmla="*/ 88 h 89"/>
                <a:gd name="T12" fmla="*/ 25 w 25"/>
                <a:gd name="T13" fmla="*/ 89 h 89"/>
                <a:gd name="T14" fmla="*/ 4 w 25"/>
                <a:gd name="T15" fmla="*/ 49 h 89"/>
                <a:gd name="T16" fmla="*/ 20 w 2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9">
                  <a:moveTo>
                    <a:pt x="20" y="0"/>
                  </a:moveTo>
                  <a:cubicBezTo>
                    <a:pt x="19" y="0"/>
                    <a:pt x="17" y="1"/>
                    <a:pt x="16" y="1"/>
                  </a:cubicBezTo>
                  <a:cubicBezTo>
                    <a:pt x="12" y="10"/>
                    <a:pt x="9" y="17"/>
                    <a:pt x="6" y="25"/>
                  </a:cubicBezTo>
                  <a:cubicBezTo>
                    <a:pt x="3" y="34"/>
                    <a:pt x="1" y="43"/>
                    <a:pt x="0" y="51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70"/>
                    <a:pt x="6" y="82"/>
                    <a:pt x="21" y="88"/>
                  </a:cubicBezTo>
                  <a:cubicBezTo>
                    <a:pt x="22" y="88"/>
                    <a:pt x="24" y="89"/>
                    <a:pt x="25" y="89"/>
                  </a:cubicBezTo>
                  <a:cubicBezTo>
                    <a:pt x="8" y="80"/>
                    <a:pt x="1" y="66"/>
                    <a:pt x="4" y="49"/>
                  </a:cubicBezTo>
                  <a:cubicBezTo>
                    <a:pt x="8" y="30"/>
                    <a:pt x="13" y="14"/>
                    <a:pt x="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41"/>
            <p:cNvSpPr/>
            <p:nvPr/>
          </p:nvSpPr>
          <p:spPr bwMode="auto">
            <a:xfrm>
              <a:off x="5622926" y="3498851"/>
              <a:ext cx="65088" cy="90487"/>
            </a:xfrm>
            <a:custGeom>
              <a:avLst/>
              <a:gdLst>
                <a:gd name="T0" fmla="*/ 0 w 44"/>
                <a:gd name="T1" fmla="*/ 30 h 60"/>
                <a:gd name="T2" fmla="*/ 0 w 44"/>
                <a:gd name="T3" fmla="*/ 35 h 60"/>
                <a:gd name="T4" fmla="*/ 0 w 44"/>
                <a:gd name="T5" fmla="*/ 35 h 60"/>
                <a:gd name="T6" fmla="*/ 1 w 44"/>
                <a:gd name="T7" fmla="*/ 46 h 60"/>
                <a:gd name="T8" fmla="*/ 1 w 44"/>
                <a:gd name="T9" fmla="*/ 46 h 60"/>
                <a:gd name="T10" fmla="*/ 3 w 44"/>
                <a:gd name="T11" fmla="*/ 54 h 60"/>
                <a:gd name="T12" fmla="*/ 4 w 44"/>
                <a:gd name="T13" fmla="*/ 55 h 60"/>
                <a:gd name="T14" fmla="*/ 6 w 44"/>
                <a:gd name="T15" fmla="*/ 60 h 60"/>
                <a:gd name="T16" fmla="*/ 7 w 44"/>
                <a:gd name="T17" fmla="*/ 58 h 60"/>
                <a:gd name="T18" fmla="*/ 8 w 44"/>
                <a:gd name="T19" fmla="*/ 55 h 60"/>
                <a:gd name="T20" fmla="*/ 7 w 44"/>
                <a:gd name="T21" fmla="*/ 54 h 60"/>
                <a:gd name="T22" fmla="*/ 4 w 44"/>
                <a:gd name="T23" fmla="*/ 37 h 60"/>
                <a:gd name="T24" fmla="*/ 8 w 44"/>
                <a:gd name="T25" fmla="*/ 9 h 60"/>
                <a:gd name="T26" fmla="*/ 44 w 44"/>
                <a:gd name="T27" fmla="*/ 6 h 60"/>
                <a:gd name="T28" fmla="*/ 41 w 44"/>
                <a:gd name="T29" fmla="*/ 4 h 60"/>
                <a:gd name="T30" fmla="*/ 8 w 44"/>
                <a:gd name="T31" fmla="*/ 4 h 60"/>
                <a:gd name="T32" fmla="*/ 3 w 44"/>
                <a:gd name="T33" fmla="*/ 8 h 60"/>
                <a:gd name="T34" fmla="*/ 1 w 44"/>
                <a:gd name="T35" fmla="*/ 17 h 60"/>
                <a:gd name="T36" fmla="*/ 1 w 44"/>
                <a:gd name="T37" fmla="*/ 17 h 60"/>
                <a:gd name="T38" fmla="*/ 0 w 44"/>
                <a:gd name="T3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0">
                  <a:moveTo>
                    <a:pt x="0" y="30"/>
                  </a:moveTo>
                  <a:cubicBezTo>
                    <a:pt x="0" y="31"/>
                    <a:pt x="0" y="33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0" y="42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9"/>
                    <a:pt x="2" y="52"/>
                    <a:pt x="3" y="54"/>
                  </a:cubicBezTo>
                  <a:cubicBezTo>
                    <a:pt x="3" y="54"/>
                    <a:pt x="4" y="55"/>
                    <a:pt x="4" y="55"/>
                  </a:cubicBezTo>
                  <a:cubicBezTo>
                    <a:pt x="4" y="57"/>
                    <a:pt x="5" y="58"/>
                    <a:pt x="6" y="60"/>
                  </a:cubicBezTo>
                  <a:cubicBezTo>
                    <a:pt x="6" y="59"/>
                    <a:pt x="7" y="58"/>
                    <a:pt x="7" y="58"/>
                  </a:cubicBezTo>
                  <a:cubicBezTo>
                    <a:pt x="7" y="57"/>
                    <a:pt x="8" y="56"/>
                    <a:pt x="8" y="55"/>
                  </a:cubicBezTo>
                  <a:cubicBezTo>
                    <a:pt x="8" y="54"/>
                    <a:pt x="7" y="54"/>
                    <a:pt x="7" y="54"/>
                  </a:cubicBezTo>
                  <a:cubicBezTo>
                    <a:pt x="5" y="50"/>
                    <a:pt x="4" y="45"/>
                    <a:pt x="4" y="37"/>
                  </a:cubicBezTo>
                  <a:cubicBezTo>
                    <a:pt x="3" y="27"/>
                    <a:pt x="4" y="17"/>
                    <a:pt x="8" y="9"/>
                  </a:cubicBezTo>
                  <a:cubicBezTo>
                    <a:pt x="12" y="3"/>
                    <a:pt x="23" y="2"/>
                    <a:pt x="44" y="6"/>
                  </a:cubicBezTo>
                  <a:cubicBezTo>
                    <a:pt x="43" y="5"/>
                    <a:pt x="42" y="5"/>
                    <a:pt x="41" y="4"/>
                  </a:cubicBezTo>
                  <a:cubicBezTo>
                    <a:pt x="26" y="0"/>
                    <a:pt x="14" y="0"/>
                    <a:pt x="8" y="4"/>
                  </a:cubicBezTo>
                  <a:cubicBezTo>
                    <a:pt x="6" y="5"/>
                    <a:pt x="4" y="6"/>
                    <a:pt x="3" y="8"/>
                  </a:cubicBezTo>
                  <a:cubicBezTo>
                    <a:pt x="2" y="10"/>
                    <a:pt x="1" y="13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21"/>
                    <a:pt x="0" y="25"/>
                    <a:pt x="0" y="3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42"/>
            <p:cNvSpPr/>
            <p:nvPr/>
          </p:nvSpPr>
          <p:spPr bwMode="auto">
            <a:xfrm>
              <a:off x="5616576" y="3551238"/>
              <a:ext cx="9525" cy="30162"/>
            </a:xfrm>
            <a:custGeom>
              <a:avLst/>
              <a:gdLst>
                <a:gd name="T0" fmla="*/ 2 w 6"/>
                <a:gd name="T1" fmla="*/ 0 h 20"/>
                <a:gd name="T2" fmla="*/ 0 w 6"/>
                <a:gd name="T3" fmla="*/ 7 h 20"/>
                <a:gd name="T4" fmla="*/ 0 w 6"/>
                <a:gd name="T5" fmla="*/ 8 h 20"/>
                <a:gd name="T6" fmla="*/ 2 w 6"/>
                <a:gd name="T7" fmla="*/ 13 h 20"/>
                <a:gd name="T8" fmla="*/ 2 w 6"/>
                <a:gd name="T9" fmla="*/ 18 h 20"/>
                <a:gd name="T10" fmla="*/ 6 w 6"/>
                <a:gd name="T11" fmla="*/ 20 h 20"/>
                <a:gd name="T12" fmla="*/ 3 w 6"/>
                <a:gd name="T13" fmla="*/ 11 h 20"/>
                <a:gd name="T14" fmla="*/ 2 w 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2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7"/>
                    <a:pt x="2" y="18"/>
                  </a:cubicBezTo>
                  <a:cubicBezTo>
                    <a:pt x="3" y="20"/>
                    <a:pt x="4" y="20"/>
                    <a:pt x="6" y="20"/>
                  </a:cubicBezTo>
                  <a:cubicBezTo>
                    <a:pt x="5" y="17"/>
                    <a:pt x="4" y="14"/>
                    <a:pt x="3" y="11"/>
                  </a:cubicBezTo>
                  <a:cubicBezTo>
                    <a:pt x="3" y="7"/>
                    <a:pt x="2" y="4"/>
                    <a:pt x="2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43"/>
            <p:cNvSpPr>
              <a:spLocks noEditPoints="1"/>
            </p:cNvSpPr>
            <p:nvPr/>
          </p:nvSpPr>
          <p:spPr bwMode="auto">
            <a:xfrm>
              <a:off x="5583238" y="3551238"/>
              <a:ext cx="26988" cy="28575"/>
            </a:xfrm>
            <a:custGeom>
              <a:avLst/>
              <a:gdLst>
                <a:gd name="T0" fmla="*/ 18 w 18"/>
                <a:gd name="T1" fmla="*/ 0 h 19"/>
                <a:gd name="T2" fmla="*/ 17 w 18"/>
                <a:gd name="T3" fmla="*/ 1 h 19"/>
                <a:gd name="T4" fmla="*/ 0 w 18"/>
                <a:gd name="T5" fmla="*/ 0 h 19"/>
                <a:gd name="T6" fmla="*/ 1 w 18"/>
                <a:gd name="T7" fmla="*/ 12 h 19"/>
                <a:gd name="T8" fmla="*/ 3 w 18"/>
                <a:gd name="T9" fmla="*/ 14 h 19"/>
                <a:gd name="T10" fmla="*/ 7 w 18"/>
                <a:gd name="T11" fmla="*/ 19 h 19"/>
                <a:gd name="T12" fmla="*/ 18 w 18"/>
                <a:gd name="T13" fmla="*/ 6 h 19"/>
                <a:gd name="T14" fmla="*/ 18 w 18"/>
                <a:gd name="T15" fmla="*/ 0 h 19"/>
                <a:gd name="T16" fmla="*/ 1 w 18"/>
                <a:gd name="T17" fmla="*/ 3 h 19"/>
                <a:gd name="T18" fmla="*/ 3 w 18"/>
                <a:gd name="T19" fmla="*/ 4 h 19"/>
                <a:gd name="T20" fmla="*/ 4 w 18"/>
                <a:gd name="T21" fmla="*/ 13 h 19"/>
                <a:gd name="T22" fmla="*/ 6 w 18"/>
                <a:gd name="T23" fmla="*/ 16 h 19"/>
                <a:gd name="T24" fmla="*/ 2 w 18"/>
                <a:gd name="T25" fmla="*/ 12 h 19"/>
                <a:gd name="T26" fmla="*/ 1 w 18"/>
                <a:gd name="T2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0" y="8"/>
                    <a:pt x="5" y="7"/>
                    <a:pt x="0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1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44"/>
            <p:cNvSpPr/>
            <p:nvPr/>
          </p:nvSpPr>
          <p:spPr bwMode="auto">
            <a:xfrm>
              <a:off x="5584826" y="3556001"/>
              <a:ext cx="7938" cy="19050"/>
            </a:xfrm>
            <a:custGeom>
              <a:avLst/>
              <a:gdLst>
                <a:gd name="T0" fmla="*/ 2 w 5"/>
                <a:gd name="T1" fmla="*/ 1 h 12"/>
                <a:gd name="T2" fmla="*/ 0 w 5"/>
                <a:gd name="T3" fmla="*/ 0 h 12"/>
                <a:gd name="T4" fmla="*/ 1 w 5"/>
                <a:gd name="T5" fmla="*/ 8 h 12"/>
                <a:gd name="T6" fmla="*/ 5 w 5"/>
                <a:gd name="T7" fmla="*/ 12 h 12"/>
                <a:gd name="T8" fmla="*/ 3 w 5"/>
                <a:gd name="T9" fmla="*/ 9 h 12"/>
                <a:gd name="T10" fmla="*/ 2 w 5"/>
                <a:gd name="T11" fmla="*/ 1 h 12"/>
                <a:gd name="T12" fmla="*/ 2 w 5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2" y="1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45"/>
            <p:cNvSpPr/>
            <p:nvPr/>
          </p:nvSpPr>
          <p:spPr bwMode="auto">
            <a:xfrm>
              <a:off x="5607051" y="3563938"/>
              <a:ext cx="12700" cy="22225"/>
            </a:xfrm>
            <a:custGeom>
              <a:avLst/>
              <a:gdLst>
                <a:gd name="T0" fmla="*/ 8 w 8"/>
                <a:gd name="T1" fmla="*/ 10 h 15"/>
                <a:gd name="T2" fmla="*/ 8 w 8"/>
                <a:gd name="T3" fmla="*/ 5 h 15"/>
                <a:gd name="T4" fmla="*/ 6 w 8"/>
                <a:gd name="T5" fmla="*/ 0 h 15"/>
                <a:gd name="T6" fmla="*/ 0 w 8"/>
                <a:gd name="T7" fmla="*/ 6 h 15"/>
                <a:gd name="T8" fmla="*/ 0 w 8"/>
                <a:gd name="T9" fmla="*/ 7 h 15"/>
                <a:gd name="T10" fmla="*/ 4 w 8"/>
                <a:gd name="T11" fmla="*/ 15 h 15"/>
                <a:gd name="T12" fmla="*/ 8 w 8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8" y="10"/>
                  </a:moveTo>
                  <a:cubicBezTo>
                    <a:pt x="8" y="9"/>
                    <a:pt x="8" y="7"/>
                    <a:pt x="8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8" y="10"/>
                    <a:pt x="8" y="10"/>
                    <a:pt x="8" y="1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46"/>
            <p:cNvSpPr/>
            <p:nvPr/>
          </p:nvSpPr>
          <p:spPr bwMode="auto">
            <a:xfrm>
              <a:off x="5632451" y="3551238"/>
              <a:ext cx="15875" cy="42862"/>
            </a:xfrm>
            <a:custGeom>
              <a:avLst/>
              <a:gdLst>
                <a:gd name="T0" fmla="*/ 10 w 10"/>
                <a:gd name="T1" fmla="*/ 1 h 29"/>
                <a:gd name="T2" fmla="*/ 10 w 10"/>
                <a:gd name="T3" fmla="*/ 0 h 29"/>
                <a:gd name="T4" fmla="*/ 6 w 10"/>
                <a:gd name="T5" fmla="*/ 1 h 29"/>
                <a:gd name="T6" fmla="*/ 0 w 10"/>
                <a:gd name="T7" fmla="*/ 19 h 29"/>
                <a:gd name="T8" fmla="*/ 1 w 10"/>
                <a:gd name="T9" fmla="*/ 20 h 29"/>
                <a:gd name="T10" fmla="*/ 0 w 10"/>
                <a:gd name="T11" fmla="*/ 23 h 29"/>
                <a:gd name="T12" fmla="*/ 0 w 10"/>
                <a:gd name="T13" fmla="*/ 29 h 29"/>
                <a:gd name="T14" fmla="*/ 10 w 10"/>
                <a:gd name="T15" fmla="*/ 5 h 29"/>
                <a:gd name="T16" fmla="*/ 10 w 10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9">
                  <a:moveTo>
                    <a:pt x="10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1" y="20"/>
                  </a:cubicBezTo>
                  <a:cubicBezTo>
                    <a:pt x="1" y="21"/>
                    <a:pt x="0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1"/>
                    <a:pt x="5" y="14"/>
                    <a:pt x="10" y="5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Freeform 47"/>
            <p:cNvSpPr/>
            <p:nvPr/>
          </p:nvSpPr>
          <p:spPr bwMode="auto">
            <a:xfrm>
              <a:off x="5648326" y="3546476"/>
              <a:ext cx="26988" cy="6350"/>
            </a:xfrm>
            <a:custGeom>
              <a:avLst/>
              <a:gdLst>
                <a:gd name="T0" fmla="*/ 0 w 18"/>
                <a:gd name="T1" fmla="*/ 3 h 4"/>
                <a:gd name="T2" fmla="*/ 0 w 18"/>
                <a:gd name="T3" fmla="*/ 4 h 4"/>
                <a:gd name="T4" fmla="*/ 17 w 18"/>
                <a:gd name="T5" fmla="*/ 4 h 4"/>
                <a:gd name="T6" fmla="*/ 18 w 18"/>
                <a:gd name="T7" fmla="*/ 2 h 4"/>
                <a:gd name="T8" fmla="*/ 0 w 1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6" y="2"/>
                    <a:pt x="12" y="2"/>
                    <a:pt x="17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3" y="0"/>
                    <a:pt x="6" y="1"/>
                    <a:pt x="0" y="3"/>
                  </a:cubicBezTo>
                  <a:close/>
                </a:path>
              </a:pathLst>
            </a:custGeom>
            <a:solidFill>
              <a:srgbClr val="FC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48"/>
            <p:cNvSpPr/>
            <p:nvPr/>
          </p:nvSpPr>
          <p:spPr bwMode="auto">
            <a:xfrm>
              <a:off x="5648326" y="3549651"/>
              <a:ext cx="31750" cy="11112"/>
            </a:xfrm>
            <a:custGeom>
              <a:avLst/>
              <a:gdLst>
                <a:gd name="T0" fmla="*/ 0 w 21"/>
                <a:gd name="T1" fmla="*/ 2 h 7"/>
                <a:gd name="T2" fmla="*/ 0 w 21"/>
                <a:gd name="T3" fmla="*/ 6 h 7"/>
                <a:gd name="T4" fmla="*/ 20 w 21"/>
                <a:gd name="T5" fmla="*/ 6 h 7"/>
                <a:gd name="T6" fmla="*/ 21 w 21"/>
                <a:gd name="T7" fmla="*/ 7 h 7"/>
                <a:gd name="T8" fmla="*/ 20 w 21"/>
                <a:gd name="T9" fmla="*/ 1 h 7"/>
                <a:gd name="T10" fmla="*/ 18 w 21"/>
                <a:gd name="T11" fmla="*/ 0 h 7"/>
                <a:gd name="T12" fmla="*/ 17 w 21"/>
                <a:gd name="T13" fmla="*/ 2 h 7"/>
                <a:gd name="T14" fmla="*/ 0 w 21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7" y="1"/>
                    <a:pt x="14" y="2"/>
                    <a:pt x="20" y="6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49"/>
            <p:cNvSpPr/>
            <p:nvPr/>
          </p:nvSpPr>
          <p:spPr bwMode="auto">
            <a:xfrm>
              <a:off x="5691188" y="3616326"/>
              <a:ext cx="14288" cy="23812"/>
            </a:xfrm>
            <a:custGeom>
              <a:avLst/>
              <a:gdLst>
                <a:gd name="T0" fmla="*/ 1 w 9"/>
                <a:gd name="T1" fmla="*/ 0 h 16"/>
                <a:gd name="T2" fmla="*/ 0 w 9"/>
                <a:gd name="T3" fmla="*/ 16 h 16"/>
                <a:gd name="T4" fmla="*/ 9 w 9"/>
                <a:gd name="T5" fmla="*/ 15 h 16"/>
                <a:gd name="T6" fmla="*/ 4 w 9"/>
                <a:gd name="T7" fmla="*/ 0 h 16"/>
                <a:gd name="T8" fmla="*/ 1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1" y="0"/>
                  </a:moveTo>
                  <a:cubicBezTo>
                    <a:pt x="1" y="5"/>
                    <a:pt x="1" y="10"/>
                    <a:pt x="0" y="16"/>
                  </a:cubicBezTo>
                  <a:cubicBezTo>
                    <a:pt x="3" y="15"/>
                    <a:pt x="6" y="15"/>
                    <a:pt x="9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50"/>
            <p:cNvSpPr/>
            <p:nvPr/>
          </p:nvSpPr>
          <p:spPr bwMode="auto">
            <a:xfrm>
              <a:off x="5614988" y="3638551"/>
              <a:ext cx="141288" cy="82550"/>
            </a:xfrm>
            <a:custGeom>
              <a:avLst/>
              <a:gdLst>
                <a:gd name="T0" fmla="*/ 51 w 94"/>
                <a:gd name="T1" fmla="*/ 1 h 55"/>
                <a:gd name="T2" fmla="*/ 50 w 94"/>
                <a:gd name="T3" fmla="*/ 7 h 55"/>
                <a:gd name="T4" fmla="*/ 65 w 94"/>
                <a:gd name="T5" fmla="*/ 33 h 55"/>
                <a:gd name="T6" fmla="*/ 49 w 94"/>
                <a:gd name="T7" fmla="*/ 39 h 55"/>
                <a:gd name="T8" fmla="*/ 27 w 94"/>
                <a:gd name="T9" fmla="*/ 37 h 55"/>
                <a:gd name="T10" fmla="*/ 5 w 94"/>
                <a:gd name="T11" fmla="*/ 0 h 55"/>
                <a:gd name="T12" fmla="*/ 3 w 94"/>
                <a:gd name="T13" fmla="*/ 0 h 55"/>
                <a:gd name="T14" fmla="*/ 0 w 94"/>
                <a:gd name="T15" fmla="*/ 1 h 55"/>
                <a:gd name="T16" fmla="*/ 39 w 94"/>
                <a:gd name="T17" fmla="*/ 47 h 55"/>
                <a:gd name="T18" fmla="*/ 24 w 94"/>
                <a:gd name="T19" fmla="*/ 55 h 55"/>
                <a:gd name="T20" fmla="*/ 89 w 94"/>
                <a:gd name="T21" fmla="*/ 49 h 55"/>
                <a:gd name="T22" fmla="*/ 80 w 94"/>
                <a:gd name="T23" fmla="*/ 7 h 55"/>
                <a:gd name="T24" fmla="*/ 66 w 94"/>
                <a:gd name="T25" fmla="*/ 2 h 55"/>
                <a:gd name="T26" fmla="*/ 60 w 94"/>
                <a:gd name="T27" fmla="*/ 0 h 55"/>
                <a:gd name="T28" fmla="*/ 51 w 94"/>
                <a:gd name="T2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51" y="1"/>
                  </a:moveTo>
                  <a:cubicBezTo>
                    <a:pt x="51" y="3"/>
                    <a:pt x="50" y="5"/>
                    <a:pt x="50" y="7"/>
                  </a:cubicBezTo>
                  <a:cubicBezTo>
                    <a:pt x="50" y="16"/>
                    <a:pt x="55" y="25"/>
                    <a:pt x="65" y="33"/>
                  </a:cubicBezTo>
                  <a:cubicBezTo>
                    <a:pt x="60" y="36"/>
                    <a:pt x="55" y="38"/>
                    <a:pt x="49" y="39"/>
                  </a:cubicBezTo>
                  <a:cubicBezTo>
                    <a:pt x="42" y="40"/>
                    <a:pt x="35" y="39"/>
                    <a:pt x="27" y="37"/>
                  </a:cubicBezTo>
                  <a:cubicBezTo>
                    <a:pt x="12" y="30"/>
                    <a:pt x="5" y="18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28"/>
                    <a:pt x="14" y="43"/>
                    <a:pt x="39" y="47"/>
                  </a:cubicBezTo>
                  <a:cubicBezTo>
                    <a:pt x="40" y="51"/>
                    <a:pt x="35" y="53"/>
                    <a:pt x="24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94" y="29"/>
                    <a:pt x="91" y="15"/>
                    <a:pt x="80" y="7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7" y="0"/>
                    <a:pt x="54" y="0"/>
                    <a:pt x="51" y="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51"/>
            <p:cNvSpPr/>
            <p:nvPr/>
          </p:nvSpPr>
          <p:spPr bwMode="auto">
            <a:xfrm>
              <a:off x="5538788" y="3609976"/>
              <a:ext cx="80963" cy="30162"/>
            </a:xfrm>
            <a:custGeom>
              <a:avLst/>
              <a:gdLst>
                <a:gd name="T0" fmla="*/ 51 w 54"/>
                <a:gd name="T1" fmla="*/ 20 h 20"/>
                <a:gd name="T2" fmla="*/ 54 w 54"/>
                <a:gd name="T3" fmla="*/ 19 h 20"/>
                <a:gd name="T4" fmla="*/ 49 w 54"/>
                <a:gd name="T5" fmla="*/ 3 h 20"/>
                <a:gd name="T6" fmla="*/ 3 w 54"/>
                <a:gd name="T7" fmla="*/ 0 h 20"/>
                <a:gd name="T8" fmla="*/ 0 w 54"/>
                <a:gd name="T9" fmla="*/ 4 h 20"/>
                <a:gd name="T10" fmla="*/ 45 w 54"/>
                <a:gd name="T11" fmla="*/ 6 h 20"/>
                <a:gd name="T12" fmla="*/ 51 w 5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0">
                  <a:moveTo>
                    <a:pt x="51" y="20"/>
                  </a:moveTo>
                  <a:cubicBezTo>
                    <a:pt x="52" y="19"/>
                    <a:pt x="53" y="19"/>
                    <a:pt x="54" y="19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20"/>
                    <a:pt x="51" y="20"/>
                    <a:pt x="51" y="20"/>
                  </a:cubicBezTo>
                  <a:close/>
                </a:path>
              </a:pathLst>
            </a:custGeom>
            <a:solidFill>
              <a:srgbClr val="B5B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52"/>
            <p:cNvSpPr>
              <a:spLocks noEditPoints="1"/>
            </p:cNvSpPr>
            <p:nvPr/>
          </p:nvSpPr>
          <p:spPr bwMode="auto">
            <a:xfrm>
              <a:off x="5538788" y="3616326"/>
              <a:ext cx="76200" cy="60325"/>
            </a:xfrm>
            <a:custGeom>
              <a:avLst/>
              <a:gdLst>
                <a:gd name="T0" fmla="*/ 51 w 51"/>
                <a:gd name="T1" fmla="*/ 16 h 40"/>
                <a:gd name="T2" fmla="*/ 45 w 51"/>
                <a:gd name="T3" fmla="*/ 2 h 40"/>
                <a:gd name="T4" fmla="*/ 0 w 51"/>
                <a:gd name="T5" fmla="*/ 0 h 40"/>
                <a:gd name="T6" fmla="*/ 2 w 51"/>
                <a:gd name="T7" fmla="*/ 4 h 40"/>
                <a:gd name="T8" fmla="*/ 6 w 51"/>
                <a:gd name="T9" fmla="*/ 14 h 40"/>
                <a:gd name="T10" fmla="*/ 16 w 51"/>
                <a:gd name="T11" fmla="*/ 40 h 40"/>
                <a:gd name="T12" fmla="*/ 44 w 51"/>
                <a:gd name="T13" fmla="*/ 18 h 40"/>
                <a:gd name="T14" fmla="*/ 44 w 51"/>
                <a:gd name="T15" fmla="*/ 6 h 40"/>
                <a:gd name="T16" fmla="*/ 48 w 51"/>
                <a:gd name="T17" fmla="*/ 16 h 40"/>
                <a:gd name="T18" fmla="*/ 51 w 51"/>
                <a:gd name="T19" fmla="*/ 16 h 40"/>
                <a:gd name="T20" fmla="*/ 9 w 51"/>
                <a:gd name="T21" fmla="*/ 5 h 40"/>
                <a:gd name="T22" fmla="*/ 16 w 51"/>
                <a:gd name="T23" fmla="*/ 36 h 40"/>
                <a:gd name="T24" fmla="*/ 2 w 51"/>
                <a:gd name="T25" fmla="*/ 2 h 40"/>
                <a:gd name="T26" fmla="*/ 43 w 51"/>
                <a:gd name="T27" fmla="*/ 4 h 40"/>
                <a:gd name="T28" fmla="*/ 9 w 51"/>
                <a:gd name="T2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0">
                  <a:moveTo>
                    <a:pt x="51" y="16"/>
                  </a:moveTo>
                  <a:cubicBezTo>
                    <a:pt x="45" y="2"/>
                    <a:pt x="45" y="2"/>
                    <a:pt x="4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0" y="31"/>
                    <a:pt x="29" y="24"/>
                    <a:pt x="44" y="1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50" y="16"/>
                    <a:pt x="51" y="16"/>
                  </a:cubicBezTo>
                  <a:close/>
                  <a:moveTo>
                    <a:pt x="9" y="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solidFill>
              <a:srgbClr val="DF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53"/>
            <p:cNvSpPr/>
            <p:nvPr/>
          </p:nvSpPr>
          <p:spPr bwMode="auto">
            <a:xfrm>
              <a:off x="5541963" y="3619501"/>
              <a:ext cx="60325" cy="50800"/>
            </a:xfrm>
            <a:custGeom>
              <a:avLst/>
              <a:gdLst>
                <a:gd name="T0" fmla="*/ 13 w 38"/>
                <a:gd name="T1" fmla="*/ 32 h 32"/>
                <a:gd name="T2" fmla="*/ 6 w 38"/>
                <a:gd name="T3" fmla="*/ 2 h 32"/>
                <a:gd name="T4" fmla="*/ 38 w 38"/>
                <a:gd name="T5" fmla="*/ 2 h 32"/>
                <a:gd name="T6" fmla="*/ 0 w 38"/>
                <a:gd name="T7" fmla="*/ 0 h 32"/>
                <a:gd name="T8" fmla="*/ 13 w 38"/>
                <a:gd name="T9" fmla="*/ 32 h 32"/>
                <a:gd name="T10" fmla="*/ 13 w 38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2">
                  <a:moveTo>
                    <a:pt x="13" y="32"/>
                  </a:moveTo>
                  <a:lnTo>
                    <a:pt x="6" y="2"/>
                  </a:lnTo>
                  <a:lnTo>
                    <a:pt x="38" y="2"/>
                  </a:lnTo>
                  <a:lnTo>
                    <a:pt x="0" y="0"/>
                  </a:lnTo>
                  <a:lnTo>
                    <a:pt x="13" y="32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F4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54"/>
            <p:cNvSpPr>
              <a:spLocks noEditPoints="1"/>
            </p:cNvSpPr>
            <p:nvPr/>
          </p:nvSpPr>
          <p:spPr bwMode="auto">
            <a:xfrm>
              <a:off x="5514976" y="3640138"/>
              <a:ext cx="160338" cy="215900"/>
            </a:xfrm>
            <a:custGeom>
              <a:avLst/>
              <a:gdLst>
                <a:gd name="T0" fmla="*/ 31 w 106"/>
                <a:gd name="T1" fmla="*/ 24 h 143"/>
                <a:gd name="T2" fmla="*/ 29 w 106"/>
                <a:gd name="T3" fmla="*/ 27 h 143"/>
                <a:gd name="T4" fmla="*/ 28 w 106"/>
                <a:gd name="T5" fmla="*/ 33 h 143"/>
                <a:gd name="T6" fmla="*/ 21 w 106"/>
                <a:gd name="T7" fmla="*/ 61 h 143"/>
                <a:gd name="T8" fmla="*/ 17 w 106"/>
                <a:gd name="T9" fmla="*/ 74 h 143"/>
                <a:gd name="T10" fmla="*/ 13 w 106"/>
                <a:gd name="T11" fmla="*/ 93 h 143"/>
                <a:gd name="T12" fmla="*/ 11 w 106"/>
                <a:gd name="T13" fmla="*/ 97 h 143"/>
                <a:gd name="T14" fmla="*/ 4 w 106"/>
                <a:gd name="T15" fmla="*/ 114 h 143"/>
                <a:gd name="T16" fmla="*/ 8 w 106"/>
                <a:gd name="T17" fmla="*/ 130 h 143"/>
                <a:gd name="T18" fmla="*/ 37 w 106"/>
                <a:gd name="T19" fmla="*/ 128 h 143"/>
                <a:gd name="T20" fmla="*/ 41 w 106"/>
                <a:gd name="T21" fmla="*/ 80 h 143"/>
                <a:gd name="T22" fmla="*/ 46 w 106"/>
                <a:gd name="T23" fmla="*/ 58 h 143"/>
                <a:gd name="T24" fmla="*/ 90 w 106"/>
                <a:gd name="T25" fmla="*/ 54 h 143"/>
                <a:gd name="T26" fmla="*/ 105 w 106"/>
                <a:gd name="T27" fmla="*/ 46 h 143"/>
                <a:gd name="T28" fmla="*/ 66 w 106"/>
                <a:gd name="T29" fmla="*/ 0 h 143"/>
                <a:gd name="T30" fmla="*/ 63 w 106"/>
                <a:gd name="T31" fmla="*/ 0 h 143"/>
                <a:gd name="T32" fmla="*/ 59 w 106"/>
                <a:gd name="T33" fmla="*/ 2 h 143"/>
                <a:gd name="T34" fmla="*/ 31 w 106"/>
                <a:gd name="T35" fmla="*/ 24 h 143"/>
                <a:gd name="T36" fmla="*/ 31 w 106"/>
                <a:gd name="T37" fmla="*/ 28 h 143"/>
                <a:gd name="T38" fmla="*/ 32 w 106"/>
                <a:gd name="T39" fmla="*/ 25 h 143"/>
                <a:gd name="T40" fmla="*/ 59 w 106"/>
                <a:gd name="T41" fmla="*/ 4 h 143"/>
                <a:gd name="T42" fmla="*/ 64 w 106"/>
                <a:gd name="T43" fmla="*/ 2 h 143"/>
                <a:gd name="T44" fmla="*/ 64 w 106"/>
                <a:gd name="T45" fmla="*/ 2 h 143"/>
                <a:gd name="T46" fmla="*/ 64 w 106"/>
                <a:gd name="T47" fmla="*/ 2 h 143"/>
                <a:gd name="T48" fmla="*/ 64 w 106"/>
                <a:gd name="T49" fmla="*/ 2 h 143"/>
                <a:gd name="T50" fmla="*/ 35 w 106"/>
                <a:gd name="T51" fmla="*/ 33 h 143"/>
                <a:gd name="T52" fmla="*/ 16 w 106"/>
                <a:gd name="T53" fmla="*/ 102 h 143"/>
                <a:gd name="T54" fmla="*/ 8 w 106"/>
                <a:gd name="T55" fmla="*/ 118 h 143"/>
                <a:gd name="T56" fmla="*/ 15 w 106"/>
                <a:gd name="T57" fmla="*/ 135 h 143"/>
                <a:gd name="T58" fmla="*/ 10 w 106"/>
                <a:gd name="T59" fmla="*/ 129 h 143"/>
                <a:gd name="T60" fmla="*/ 9 w 106"/>
                <a:gd name="T61" fmla="*/ 129 h 143"/>
                <a:gd name="T62" fmla="*/ 5 w 106"/>
                <a:gd name="T63" fmla="*/ 115 h 143"/>
                <a:gd name="T64" fmla="*/ 5 w 106"/>
                <a:gd name="T65" fmla="*/ 115 h 143"/>
                <a:gd name="T66" fmla="*/ 14 w 106"/>
                <a:gd name="T67" fmla="*/ 94 h 143"/>
                <a:gd name="T68" fmla="*/ 14 w 106"/>
                <a:gd name="T69" fmla="*/ 94 h 143"/>
                <a:gd name="T70" fmla="*/ 30 w 106"/>
                <a:gd name="T71" fmla="*/ 33 h 143"/>
                <a:gd name="T72" fmla="*/ 30 w 106"/>
                <a:gd name="T73" fmla="*/ 33 h 143"/>
                <a:gd name="T74" fmla="*/ 31 w 106"/>
                <a:gd name="T75" fmla="*/ 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143">
                  <a:moveTo>
                    <a:pt x="31" y="24"/>
                  </a:moveTo>
                  <a:cubicBezTo>
                    <a:pt x="30" y="25"/>
                    <a:pt x="30" y="26"/>
                    <a:pt x="29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0" y="121"/>
                    <a:pt x="2" y="126"/>
                    <a:pt x="8" y="130"/>
                  </a:cubicBezTo>
                  <a:cubicBezTo>
                    <a:pt x="16" y="143"/>
                    <a:pt x="26" y="142"/>
                    <a:pt x="37" y="128"/>
                  </a:cubicBezTo>
                  <a:cubicBezTo>
                    <a:pt x="37" y="110"/>
                    <a:pt x="39" y="94"/>
                    <a:pt x="41" y="80"/>
                  </a:cubicBezTo>
                  <a:cubicBezTo>
                    <a:pt x="42" y="72"/>
                    <a:pt x="44" y="65"/>
                    <a:pt x="46" y="58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101" y="52"/>
                    <a:pt x="106" y="50"/>
                    <a:pt x="105" y="46"/>
                  </a:cubicBezTo>
                  <a:cubicBezTo>
                    <a:pt x="80" y="42"/>
                    <a:pt x="67" y="27"/>
                    <a:pt x="66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2" y="1"/>
                    <a:pt x="60" y="2"/>
                    <a:pt x="59" y="2"/>
                  </a:cubicBezTo>
                  <a:cubicBezTo>
                    <a:pt x="44" y="8"/>
                    <a:pt x="35" y="15"/>
                    <a:pt x="31" y="24"/>
                  </a:cubicBezTo>
                  <a:close/>
                  <a:moveTo>
                    <a:pt x="31" y="28"/>
                  </a:moveTo>
                  <a:cubicBezTo>
                    <a:pt x="31" y="27"/>
                    <a:pt x="32" y="26"/>
                    <a:pt x="32" y="25"/>
                  </a:cubicBezTo>
                  <a:cubicBezTo>
                    <a:pt x="36" y="16"/>
                    <a:pt x="46" y="9"/>
                    <a:pt x="59" y="4"/>
                  </a:cubicBezTo>
                  <a:cubicBezTo>
                    <a:pt x="61" y="3"/>
                    <a:pt x="62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47" y="10"/>
                    <a:pt x="38" y="21"/>
                    <a:pt x="35" y="33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7" y="123"/>
                    <a:pt x="9" y="128"/>
                    <a:pt x="15" y="135"/>
                  </a:cubicBezTo>
                  <a:cubicBezTo>
                    <a:pt x="13" y="134"/>
                    <a:pt x="11" y="132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4" y="125"/>
                    <a:pt x="2" y="121"/>
                    <a:pt x="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1"/>
                    <a:pt x="30" y="30"/>
                    <a:pt x="31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Freeform 55"/>
            <p:cNvSpPr/>
            <p:nvPr/>
          </p:nvSpPr>
          <p:spPr bwMode="auto">
            <a:xfrm>
              <a:off x="5518151" y="3643313"/>
              <a:ext cx="93663" cy="200025"/>
            </a:xfrm>
            <a:custGeom>
              <a:avLst/>
              <a:gdLst>
                <a:gd name="T0" fmla="*/ 30 w 62"/>
                <a:gd name="T1" fmla="*/ 23 h 133"/>
                <a:gd name="T2" fmla="*/ 29 w 62"/>
                <a:gd name="T3" fmla="*/ 26 h 133"/>
                <a:gd name="T4" fmla="*/ 28 w 62"/>
                <a:gd name="T5" fmla="*/ 31 h 133"/>
                <a:gd name="T6" fmla="*/ 28 w 62"/>
                <a:gd name="T7" fmla="*/ 31 h 133"/>
                <a:gd name="T8" fmla="*/ 12 w 62"/>
                <a:gd name="T9" fmla="*/ 92 h 133"/>
                <a:gd name="T10" fmla="*/ 12 w 62"/>
                <a:gd name="T11" fmla="*/ 92 h 133"/>
                <a:gd name="T12" fmla="*/ 3 w 62"/>
                <a:gd name="T13" fmla="*/ 113 h 133"/>
                <a:gd name="T14" fmla="*/ 3 w 62"/>
                <a:gd name="T15" fmla="*/ 113 h 133"/>
                <a:gd name="T16" fmla="*/ 7 w 62"/>
                <a:gd name="T17" fmla="*/ 127 h 133"/>
                <a:gd name="T18" fmla="*/ 8 w 62"/>
                <a:gd name="T19" fmla="*/ 127 h 133"/>
                <a:gd name="T20" fmla="*/ 13 w 62"/>
                <a:gd name="T21" fmla="*/ 133 h 133"/>
                <a:gd name="T22" fmla="*/ 6 w 62"/>
                <a:gd name="T23" fmla="*/ 116 h 133"/>
                <a:gd name="T24" fmla="*/ 14 w 62"/>
                <a:gd name="T25" fmla="*/ 100 h 133"/>
                <a:gd name="T26" fmla="*/ 33 w 62"/>
                <a:gd name="T27" fmla="*/ 31 h 133"/>
                <a:gd name="T28" fmla="*/ 62 w 62"/>
                <a:gd name="T29" fmla="*/ 0 h 133"/>
                <a:gd name="T30" fmla="*/ 62 w 62"/>
                <a:gd name="T31" fmla="*/ 0 h 133"/>
                <a:gd name="T32" fmla="*/ 62 w 62"/>
                <a:gd name="T33" fmla="*/ 0 h 133"/>
                <a:gd name="T34" fmla="*/ 62 w 62"/>
                <a:gd name="T35" fmla="*/ 0 h 133"/>
                <a:gd name="T36" fmla="*/ 57 w 62"/>
                <a:gd name="T37" fmla="*/ 2 h 133"/>
                <a:gd name="T38" fmla="*/ 30 w 62"/>
                <a:gd name="T39" fmla="*/ 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33">
                  <a:moveTo>
                    <a:pt x="30" y="23"/>
                  </a:moveTo>
                  <a:cubicBezTo>
                    <a:pt x="30" y="24"/>
                    <a:pt x="29" y="25"/>
                    <a:pt x="29" y="26"/>
                  </a:cubicBezTo>
                  <a:cubicBezTo>
                    <a:pt x="28" y="28"/>
                    <a:pt x="28" y="29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0" y="119"/>
                    <a:pt x="2" y="123"/>
                    <a:pt x="7" y="127"/>
                  </a:cubicBezTo>
                  <a:cubicBezTo>
                    <a:pt x="7" y="127"/>
                    <a:pt x="7" y="127"/>
                    <a:pt x="8" y="127"/>
                  </a:cubicBezTo>
                  <a:cubicBezTo>
                    <a:pt x="9" y="130"/>
                    <a:pt x="11" y="132"/>
                    <a:pt x="13" y="133"/>
                  </a:cubicBezTo>
                  <a:cubicBezTo>
                    <a:pt x="7" y="126"/>
                    <a:pt x="5" y="121"/>
                    <a:pt x="6" y="116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6" y="19"/>
                    <a:pt x="45" y="8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1"/>
                    <a:pt x="59" y="1"/>
                    <a:pt x="57" y="2"/>
                  </a:cubicBezTo>
                  <a:cubicBezTo>
                    <a:pt x="44" y="7"/>
                    <a:pt x="34" y="14"/>
                    <a:pt x="3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56"/>
            <p:cNvSpPr>
              <a:spLocks noEditPoints="1"/>
            </p:cNvSpPr>
            <p:nvPr/>
          </p:nvSpPr>
          <p:spPr bwMode="auto">
            <a:xfrm>
              <a:off x="5326063" y="3681413"/>
              <a:ext cx="233363" cy="53975"/>
            </a:xfrm>
            <a:custGeom>
              <a:avLst/>
              <a:gdLst>
                <a:gd name="T0" fmla="*/ 154 w 155"/>
                <a:gd name="T1" fmla="*/ 6 h 36"/>
                <a:gd name="T2" fmla="*/ 155 w 155"/>
                <a:gd name="T3" fmla="*/ 0 h 36"/>
                <a:gd name="T4" fmla="*/ 133 w 155"/>
                <a:gd name="T5" fmla="*/ 0 h 36"/>
                <a:gd name="T6" fmla="*/ 109 w 155"/>
                <a:gd name="T7" fmla="*/ 0 h 36"/>
                <a:gd name="T8" fmla="*/ 77 w 155"/>
                <a:gd name="T9" fmla="*/ 0 h 36"/>
                <a:gd name="T10" fmla="*/ 68 w 155"/>
                <a:gd name="T11" fmla="*/ 0 h 36"/>
                <a:gd name="T12" fmla="*/ 63 w 155"/>
                <a:gd name="T13" fmla="*/ 0 h 36"/>
                <a:gd name="T14" fmla="*/ 62 w 155"/>
                <a:gd name="T15" fmla="*/ 6 h 36"/>
                <a:gd name="T16" fmla="*/ 54 w 155"/>
                <a:gd name="T17" fmla="*/ 10 h 36"/>
                <a:gd name="T18" fmla="*/ 60 w 155"/>
                <a:gd name="T19" fmla="*/ 13 h 36"/>
                <a:gd name="T20" fmla="*/ 61 w 155"/>
                <a:gd name="T21" fmla="*/ 16 h 36"/>
                <a:gd name="T22" fmla="*/ 67 w 155"/>
                <a:gd name="T23" fmla="*/ 18 h 36"/>
                <a:gd name="T24" fmla="*/ 67 w 155"/>
                <a:gd name="T25" fmla="*/ 18 h 36"/>
                <a:gd name="T26" fmla="*/ 67 w 155"/>
                <a:gd name="T27" fmla="*/ 19 h 36"/>
                <a:gd name="T28" fmla="*/ 67 w 155"/>
                <a:gd name="T29" fmla="*/ 19 h 36"/>
                <a:gd name="T30" fmla="*/ 70 w 155"/>
                <a:gd name="T31" fmla="*/ 22 h 36"/>
                <a:gd name="T32" fmla="*/ 71 w 155"/>
                <a:gd name="T33" fmla="*/ 23 h 36"/>
                <a:gd name="T34" fmla="*/ 68 w 155"/>
                <a:gd name="T35" fmla="*/ 23 h 36"/>
                <a:gd name="T36" fmla="*/ 67 w 155"/>
                <a:gd name="T37" fmla="*/ 25 h 36"/>
                <a:gd name="T38" fmla="*/ 44 w 155"/>
                <a:gd name="T39" fmla="*/ 25 h 36"/>
                <a:gd name="T40" fmla="*/ 20 w 155"/>
                <a:gd name="T41" fmla="*/ 31 h 36"/>
                <a:gd name="T42" fmla="*/ 0 w 155"/>
                <a:gd name="T43" fmla="*/ 36 h 36"/>
                <a:gd name="T44" fmla="*/ 147 w 155"/>
                <a:gd name="T45" fmla="*/ 34 h 36"/>
                <a:gd name="T46" fmla="*/ 154 w 155"/>
                <a:gd name="T47" fmla="*/ 6 h 36"/>
                <a:gd name="T48" fmla="*/ 150 w 155"/>
                <a:gd name="T49" fmla="*/ 6 h 36"/>
                <a:gd name="T50" fmla="*/ 150 w 155"/>
                <a:gd name="T51" fmla="*/ 6 h 36"/>
                <a:gd name="T52" fmla="*/ 149 w 155"/>
                <a:gd name="T53" fmla="*/ 10 h 36"/>
                <a:gd name="T54" fmla="*/ 137 w 155"/>
                <a:gd name="T55" fmla="*/ 17 h 36"/>
                <a:gd name="T56" fmla="*/ 72 w 155"/>
                <a:gd name="T57" fmla="*/ 17 h 36"/>
                <a:gd name="T58" fmla="*/ 72 w 155"/>
                <a:gd name="T59" fmla="*/ 12 h 36"/>
                <a:gd name="T60" fmla="*/ 83 w 155"/>
                <a:gd name="T61" fmla="*/ 6 h 36"/>
                <a:gd name="T62" fmla="*/ 150 w 155"/>
                <a:gd name="T6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36">
                  <a:moveTo>
                    <a:pt x="154" y="6"/>
                  </a:moveTo>
                  <a:cubicBezTo>
                    <a:pt x="154" y="4"/>
                    <a:pt x="155" y="2"/>
                    <a:pt x="155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11"/>
                    <a:pt x="59" y="12"/>
                    <a:pt x="60" y="13"/>
                  </a:cubicBezTo>
                  <a:cubicBezTo>
                    <a:pt x="61" y="14"/>
                    <a:pt x="61" y="15"/>
                    <a:pt x="61" y="16"/>
                  </a:cubicBezTo>
                  <a:cubicBezTo>
                    <a:pt x="64" y="16"/>
                    <a:pt x="66" y="17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8" y="19"/>
                    <a:pt x="68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2"/>
                    <a:pt x="71" y="22"/>
                    <a:pt x="71" y="23"/>
                  </a:cubicBezTo>
                  <a:cubicBezTo>
                    <a:pt x="71" y="24"/>
                    <a:pt x="70" y="24"/>
                    <a:pt x="68" y="23"/>
                  </a:cubicBezTo>
                  <a:cubicBezTo>
                    <a:pt x="68" y="24"/>
                    <a:pt x="67" y="24"/>
                    <a:pt x="67" y="25"/>
                  </a:cubicBezTo>
                  <a:cubicBezTo>
                    <a:pt x="65" y="27"/>
                    <a:pt x="58" y="27"/>
                    <a:pt x="44" y="25"/>
                  </a:cubicBezTo>
                  <a:cubicBezTo>
                    <a:pt x="39" y="29"/>
                    <a:pt x="31" y="31"/>
                    <a:pt x="20" y="31"/>
                  </a:cubicBezTo>
                  <a:cubicBezTo>
                    <a:pt x="14" y="33"/>
                    <a:pt x="7" y="35"/>
                    <a:pt x="0" y="36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4" y="6"/>
                    <a:pt x="154" y="6"/>
                    <a:pt x="154" y="6"/>
                  </a:cubicBezTo>
                  <a:close/>
                  <a:moveTo>
                    <a:pt x="150" y="6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150" y="6"/>
                    <a:pt x="150" y="6"/>
                    <a:pt x="150" y="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57"/>
            <p:cNvSpPr/>
            <p:nvPr/>
          </p:nvSpPr>
          <p:spPr bwMode="auto">
            <a:xfrm>
              <a:off x="5434013" y="3689351"/>
              <a:ext cx="117475" cy="11112"/>
            </a:xfrm>
            <a:custGeom>
              <a:avLst/>
              <a:gdLst>
                <a:gd name="T0" fmla="*/ 74 w 74"/>
                <a:gd name="T1" fmla="*/ 0 h 7"/>
                <a:gd name="T2" fmla="*/ 74 w 74"/>
                <a:gd name="T3" fmla="*/ 0 h 7"/>
                <a:gd name="T4" fmla="*/ 11 w 74"/>
                <a:gd name="T5" fmla="*/ 0 h 7"/>
                <a:gd name="T6" fmla="*/ 0 w 74"/>
                <a:gd name="T7" fmla="*/ 6 h 7"/>
                <a:gd name="T8" fmla="*/ 62 w 74"/>
                <a:gd name="T9" fmla="*/ 7 h 7"/>
                <a:gd name="T10" fmla="*/ 74 w 74"/>
                <a:gd name="T11" fmla="*/ 0 h 7"/>
                <a:gd name="T12" fmla="*/ 74 w 7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">
                  <a:moveTo>
                    <a:pt x="74" y="0"/>
                  </a:moveTo>
                  <a:lnTo>
                    <a:pt x="74" y="0"/>
                  </a:lnTo>
                  <a:lnTo>
                    <a:pt x="11" y="0"/>
                  </a:lnTo>
                  <a:lnTo>
                    <a:pt x="0" y="6"/>
                  </a:lnTo>
                  <a:lnTo>
                    <a:pt x="62" y="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0E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58"/>
            <p:cNvSpPr/>
            <p:nvPr/>
          </p:nvSpPr>
          <p:spPr bwMode="auto">
            <a:xfrm>
              <a:off x="5532438" y="3689351"/>
              <a:ext cx="19050" cy="17462"/>
            </a:xfrm>
            <a:custGeom>
              <a:avLst/>
              <a:gdLst>
                <a:gd name="T0" fmla="*/ 11 w 12"/>
                <a:gd name="T1" fmla="*/ 4 h 11"/>
                <a:gd name="T2" fmla="*/ 12 w 12"/>
                <a:gd name="T3" fmla="*/ 0 h 11"/>
                <a:gd name="T4" fmla="*/ 0 w 12"/>
                <a:gd name="T5" fmla="*/ 7 h 11"/>
                <a:gd name="T6" fmla="*/ 0 w 12"/>
                <a:gd name="T7" fmla="*/ 11 h 11"/>
                <a:gd name="T8" fmla="*/ 11 w 12"/>
                <a:gd name="T9" fmla="*/ 4 h 11"/>
                <a:gd name="T10" fmla="*/ 11 w 12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B09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59"/>
            <p:cNvSpPr/>
            <p:nvPr/>
          </p:nvSpPr>
          <p:spPr bwMode="auto">
            <a:xfrm>
              <a:off x="5434013" y="3698876"/>
              <a:ext cx="98425" cy="7937"/>
            </a:xfrm>
            <a:custGeom>
              <a:avLst/>
              <a:gdLst>
                <a:gd name="T0" fmla="*/ 0 w 62"/>
                <a:gd name="T1" fmla="*/ 0 h 5"/>
                <a:gd name="T2" fmla="*/ 0 w 62"/>
                <a:gd name="T3" fmla="*/ 5 h 5"/>
                <a:gd name="T4" fmla="*/ 62 w 62"/>
                <a:gd name="T5" fmla="*/ 5 h 5"/>
                <a:gd name="T6" fmla="*/ 62 w 62"/>
                <a:gd name="T7" fmla="*/ 1 h 5"/>
                <a:gd name="T8" fmla="*/ 0 w 62"/>
                <a:gd name="T9" fmla="*/ 0 h 5"/>
                <a:gd name="T10" fmla="*/ 0 w 6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5">
                  <a:moveTo>
                    <a:pt x="0" y="0"/>
                  </a:moveTo>
                  <a:lnTo>
                    <a:pt x="0" y="5"/>
                  </a:lnTo>
                  <a:lnTo>
                    <a:pt x="62" y="5"/>
                  </a:lnTo>
                  <a:lnTo>
                    <a:pt x="6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60"/>
            <p:cNvSpPr/>
            <p:nvPr/>
          </p:nvSpPr>
          <p:spPr bwMode="auto">
            <a:xfrm>
              <a:off x="5603876" y="3624263"/>
              <a:ext cx="6350" cy="19050"/>
            </a:xfrm>
            <a:custGeom>
              <a:avLst/>
              <a:gdLst>
                <a:gd name="T0" fmla="*/ 0 w 4"/>
                <a:gd name="T1" fmla="*/ 12 h 12"/>
                <a:gd name="T2" fmla="*/ 4 w 4"/>
                <a:gd name="T3" fmla="*/ 10 h 12"/>
                <a:gd name="T4" fmla="*/ 0 w 4"/>
                <a:gd name="T5" fmla="*/ 0 h 12"/>
                <a:gd name="T6" fmla="*/ 0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cubicBezTo>
                    <a:pt x="1" y="12"/>
                    <a:pt x="3" y="11"/>
                    <a:pt x="4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B5B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61"/>
            <p:cNvSpPr/>
            <p:nvPr/>
          </p:nvSpPr>
          <p:spPr bwMode="auto">
            <a:xfrm>
              <a:off x="5484813" y="3709988"/>
              <a:ext cx="315913" cy="238125"/>
            </a:xfrm>
            <a:custGeom>
              <a:avLst/>
              <a:gdLst>
                <a:gd name="T0" fmla="*/ 66 w 210"/>
                <a:gd name="T1" fmla="*/ 12 h 159"/>
                <a:gd name="T2" fmla="*/ 61 w 210"/>
                <a:gd name="T3" fmla="*/ 34 h 159"/>
                <a:gd name="T4" fmla="*/ 57 w 210"/>
                <a:gd name="T5" fmla="*/ 82 h 159"/>
                <a:gd name="T6" fmla="*/ 56 w 210"/>
                <a:gd name="T7" fmla="*/ 99 h 159"/>
                <a:gd name="T8" fmla="*/ 56 w 210"/>
                <a:gd name="T9" fmla="*/ 109 h 159"/>
                <a:gd name="T10" fmla="*/ 50 w 210"/>
                <a:gd name="T11" fmla="*/ 136 h 159"/>
                <a:gd name="T12" fmla="*/ 38 w 210"/>
                <a:gd name="T13" fmla="*/ 143 h 159"/>
                <a:gd name="T14" fmla="*/ 0 w 210"/>
                <a:gd name="T15" fmla="*/ 120 h 159"/>
                <a:gd name="T16" fmla="*/ 0 w 210"/>
                <a:gd name="T17" fmla="*/ 130 h 159"/>
                <a:gd name="T18" fmla="*/ 12 w 210"/>
                <a:gd name="T19" fmla="*/ 140 h 159"/>
                <a:gd name="T20" fmla="*/ 29 w 210"/>
                <a:gd name="T21" fmla="*/ 154 h 159"/>
                <a:gd name="T22" fmla="*/ 32 w 210"/>
                <a:gd name="T23" fmla="*/ 155 h 159"/>
                <a:gd name="T24" fmla="*/ 41 w 210"/>
                <a:gd name="T25" fmla="*/ 159 h 159"/>
                <a:gd name="T26" fmla="*/ 45 w 210"/>
                <a:gd name="T27" fmla="*/ 159 h 159"/>
                <a:gd name="T28" fmla="*/ 60 w 210"/>
                <a:gd name="T29" fmla="*/ 139 h 159"/>
                <a:gd name="T30" fmla="*/ 69 w 210"/>
                <a:gd name="T31" fmla="*/ 34 h 159"/>
                <a:gd name="T32" fmla="*/ 72 w 210"/>
                <a:gd name="T33" fmla="*/ 18 h 159"/>
                <a:gd name="T34" fmla="*/ 210 w 210"/>
                <a:gd name="T35" fmla="*/ 4 h 159"/>
                <a:gd name="T36" fmla="*/ 205 w 210"/>
                <a:gd name="T37" fmla="*/ 0 h 159"/>
                <a:gd name="T38" fmla="*/ 175 w 210"/>
                <a:gd name="T39" fmla="*/ 2 h 159"/>
                <a:gd name="T40" fmla="*/ 110 w 210"/>
                <a:gd name="T41" fmla="*/ 8 h 159"/>
                <a:gd name="T42" fmla="*/ 66 w 210"/>
                <a:gd name="T43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159">
                  <a:moveTo>
                    <a:pt x="66" y="12"/>
                  </a:moveTo>
                  <a:cubicBezTo>
                    <a:pt x="64" y="19"/>
                    <a:pt x="62" y="26"/>
                    <a:pt x="61" y="34"/>
                  </a:cubicBezTo>
                  <a:cubicBezTo>
                    <a:pt x="59" y="48"/>
                    <a:pt x="57" y="64"/>
                    <a:pt x="57" y="82"/>
                  </a:cubicBezTo>
                  <a:cubicBezTo>
                    <a:pt x="57" y="87"/>
                    <a:pt x="56" y="93"/>
                    <a:pt x="56" y="99"/>
                  </a:cubicBezTo>
                  <a:cubicBezTo>
                    <a:pt x="56" y="103"/>
                    <a:pt x="56" y="106"/>
                    <a:pt x="56" y="109"/>
                  </a:cubicBezTo>
                  <a:cubicBezTo>
                    <a:pt x="55" y="121"/>
                    <a:pt x="53" y="130"/>
                    <a:pt x="50" y="136"/>
                  </a:cubicBezTo>
                  <a:cubicBezTo>
                    <a:pt x="47" y="143"/>
                    <a:pt x="43" y="145"/>
                    <a:pt x="38" y="14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0" y="154"/>
                    <a:pt x="31" y="155"/>
                    <a:pt x="32" y="155"/>
                  </a:cubicBezTo>
                  <a:cubicBezTo>
                    <a:pt x="35" y="157"/>
                    <a:pt x="38" y="158"/>
                    <a:pt x="41" y="159"/>
                  </a:cubicBezTo>
                  <a:cubicBezTo>
                    <a:pt x="42" y="159"/>
                    <a:pt x="43" y="159"/>
                    <a:pt x="45" y="159"/>
                  </a:cubicBezTo>
                  <a:cubicBezTo>
                    <a:pt x="52" y="158"/>
                    <a:pt x="58" y="152"/>
                    <a:pt x="60" y="139"/>
                  </a:cubicBezTo>
                  <a:cubicBezTo>
                    <a:pt x="60" y="101"/>
                    <a:pt x="63" y="66"/>
                    <a:pt x="69" y="34"/>
                  </a:cubicBezTo>
                  <a:cubicBezTo>
                    <a:pt x="70" y="29"/>
                    <a:pt x="71" y="23"/>
                    <a:pt x="72" y="18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66" y="12"/>
                    <a:pt x="66" y="12"/>
                    <a:pt x="66" y="12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62"/>
            <p:cNvSpPr>
              <a:spLocks noEditPoints="1"/>
            </p:cNvSpPr>
            <p:nvPr/>
          </p:nvSpPr>
          <p:spPr bwMode="auto">
            <a:xfrm>
              <a:off x="5715001" y="3557588"/>
              <a:ext cx="150813" cy="184150"/>
            </a:xfrm>
            <a:custGeom>
              <a:avLst/>
              <a:gdLst>
                <a:gd name="T0" fmla="*/ 93 w 101"/>
                <a:gd name="T1" fmla="*/ 65 h 123"/>
                <a:gd name="T2" fmla="*/ 59 w 101"/>
                <a:gd name="T3" fmla="*/ 31 h 123"/>
                <a:gd name="T4" fmla="*/ 91 w 101"/>
                <a:gd name="T5" fmla="*/ 54 h 123"/>
                <a:gd name="T6" fmla="*/ 101 w 101"/>
                <a:gd name="T7" fmla="*/ 30 h 123"/>
                <a:gd name="T8" fmla="*/ 59 w 101"/>
                <a:gd name="T9" fmla="*/ 0 h 123"/>
                <a:gd name="T10" fmla="*/ 45 w 101"/>
                <a:gd name="T11" fmla="*/ 24 h 123"/>
                <a:gd name="T12" fmla="*/ 35 w 101"/>
                <a:gd name="T13" fmla="*/ 19 h 123"/>
                <a:gd name="T14" fmla="*/ 30 w 101"/>
                <a:gd name="T15" fmla="*/ 23 h 123"/>
                <a:gd name="T16" fmla="*/ 30 w 101"/>
                <a:gd name="T17" fmla="*/ 52 h 123"/>
                <a:gd name="T18" fmla="*/ 28 w 101"/>
                <a:gd name="T19" fmla="*/ 53 h 123"/>
                <a:gd name="T20" fmla="*/ 28 w 101"/>
                <a:gd name="T21" fmla="*/ 25 h 123"/>
                <a:gd name="T22" fmla="*/ 22 w 101"/>
                <a:gd name="T23" fmla="*/ 20 h 123"/>
                <a:gd name="T24" fmla="*/ 17 w 101"/>
                <a:gd name="T25" fmla="*/ 32 h 123"/>
                <a:gd name="T26" fmla="*/ 12 w 101"/>
                <a:gd name="T27" fmla="*/ 22 h 123"/>
                <a:gd name="T28" fmla="*/ 0 w 101"/>
                <a:gd name="T29" fmla="*/ 56 h 123"/>
                <a:gd name="T30" fmla="*/ 14 w 101"/>
                <a:gd name="T31" fmla="*/ 61 h 123"/>
                <a:gd name="T32" fmla="*/ 23 w 101"/>
                <a:gd name="T33" fmla="*/ 103 h 123"/>
                <a:gd name="T34" fmla="*/ 53 w 101"/>
                <a:gd name="T35" fmla="*/ 101 h 123"/>
                <a:gd name="T36" fmla="*/ 58 w 101"/>
                <a:gd name="T37" fmla="*/ 105 h 123"/>
                <a:gd name="T38" fmla="*/ 56 w 101"/>
                <a:gd name="T39" fmla="*/ 122 h 123"/>
                <a:gd name="T40" fmla="*/ 73 w 101"/>
                <a:gd name="T41" fmla="*/ 123 h 123"/>
                <a:gd name="T42" fmla="*/ 93 w 101"/>
                <a:gd name="T43" fmla="*/ 65 h 123"/>
                <a:gd name="T44" fmla="*/ 92 w 101"/>
                <a:gd name="T45" fmla="*/ 48 h 123"/>
                <a:gd name="T46" fmla="*/ 91 w 101"/>
                <a:gd name="T47" fmla="*/ 51 h 123"/>
                <a:gd name="T48" fmla="*/ 61 w 101"/>
                <a:gd name="T49" fmla="*/ 30 h 123"/>
                <a:gd name="T50" fmla="*/ 92 w 101"/>
                <a:gd name="T51" fmla="*/ 48 h 123"/>
                <a:gd name="T52" fmla="*/ 1 w 101"/>
                <a:gd name="T53" fmla="*/ 55 h 123"/>
                <a:gd name="T54" fmla="*/ 11 w 101"/>
                <a:gd name="T55" fmla="*/ 25 h 123"/>
                <a:gd name="T56" fmla="*/ 5 w 101"/>
                <a:gd name="T57" fmla="*/ 55 h 123"/>
                <a:gd name="T58" fmla="*/ 1 w 101"/>
                <a:gd name="T5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" h="123">
                  <a:moveTo>
                    <a:pt x="93" y="65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1" y="19"/>
                    <a:pt x="77" y="9"/>
                    <a:pt x="59" y="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4" y="29"/>
                    <a:pt x="0" y="41"/>
                    <a:pt x="0" y="56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25" y="69"/>
                    <a:pt x="28" y="83"/>
                    <a:pt x="23" y="103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7" y="111"/>
                    <a:pt x="56" y="116"/>
                    <a:pt x="56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93" y="65"/>
                    <a:pt x="93" y="65"/>
                    <a:pt x="93" y="65"/>
                  </a:cubicBezTo>
                  <a:close/>
                  <a:moveTo>
                    <a:pt x="92" y="48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92" y="48"/>
                    <a:pt x="92" y="48"/>
                    <a:pt x="92" y="48"/>
                  </a:cubicBezTo>
                  <a:close/>
                  <a:moveTo>
                    <a:pt x="1" y="55"/>
                  </a:moveTo>
                  <a:cubicBezTo>
                    <a:pt x="2" y="40"/>
                    <a:pt x="6" y="30"/>
                    <a:pt x="11" y="25"/>
                  </a:cubicBezTo>
                  <a:cubicBezTo>
                    <a:pt x="7" y="34"/>
                    <a:pt x="5" y="44"/>
                    <a:pt x="5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63"/>
            <p:cNvSpPr/>
            <p:nvPr/>
          </p:nvSpPr>
          <p:spPr bwMode="auto">
            <a:xfrm>
              <a:off x="5805488" y="3602038"/>
              <a:ext cx="47625" cy="31750"/>
            </a:xfrm>
            <a:custGeom>
              <a:avLst/>
              <a:gdLst>
                <a:gd name="T0" fmla="*/ 29 w 30"/>
                <a:gd name="T1" fmla="*/ 20 h 20"/>
                <a:gd name="T2" fmla="*/ 30 w 30"/>
                <a:gd name="T3" fmla="*/ 17 h 20"/>
                <a:gd name="T4" fmla="*/ 0 w 30"/>
                <a:gd name="T5" fmla="*/ 0 h 20"/>
                <a:gd name="T6" fmla="*/ 29 w 30"/>
                <a:gd name="T7" fmla="*/ 20 h 20"/>
                <a:gd name="T8" fmla="*/ 29 w 3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29" y="20"/>
                  </a:moveTo>
                  <a:lnTo>
                    <a:pt x="30" y="17"/>
                  </a:lnTo>
                  <a:lnTo>
                    <a:pt x="0" y="0"/>
                  </a:lnTo>
                  <a:lnTo>
                    <a:pt x="29" y="20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64"/>
            <p:cNvSpPr/>
            <p:nvPr/>
          </p:nvSpPr>
          <p:spPr bwMode="auto">
            <a:xfrm>
              <a:off x="5715001" y="3594101"/>
              <a:ext cx="15875" cy="46037"/>
            </a:xfrm>
            <a:custGeom>
              <a:avLst/>
              <a:gdLst>
                <a:gd name="T0" fmla="*/ 10 w 10"/>
                <a:gd name="T1" fmla="*/ 0 h 30"/>
                <a:gd name="T2" fmla="*/ 0 w 10"/>
                <a:gd name="T3" fmla="*/ 30 h 30"/>
                <a:gd name="T4" fmla="*/ 4 w 10"/>
                <a:gd name="T5" fmla="*/ 30 h 30"/>
                <a:gd name="T6" fmla="*/ 10 w 1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10" y="0"/>
                  </a:moveTo>
                  <a:cubicBezTo>
                    <a:pt x="5" y="5"/>
                    <a:pt x="1" y="15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9"/>
                    <a:pt x="6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65"/>
            <p:cNvSpPr/>
            <p:nvPr/>
          </p:nvSpPr>
          <p:spPr bwMode="auto">
            <a:xfrm>
              <a:off x="5797551" y="3741738"/>
              <a:ext cx="20638" cy="4762"/>
            </a:xfrm>
            <a:custGeom>
              <a:avLst/>
              <a:gdLst>
                <a:gd name="T0" fmla="*/ 14 w 14"/>
                <a:gd name="T1" fmla="*/ 3 h 3"/>
                <a:gd name="T2" fmla="*/ 13 w 14"/>
                <a:gd name="T3" fmla="*/ 2 h 3"/>
                <a:gd name="T4" fmla="*/ 1 w 14"/>
                <a:gd name="T5" fmla="*/ 0 h 3"/>
                <a:gd name="T6" fmla="*/ 0 w 14"/>
                <a:gd name="T7" fmla="*/ 1 h 3"/>
                <a:gd name="T8" fmla="*/ 14 w 1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66"/>
            <p:cNvSpPr/>
            <p:nvPr/>
          </p:nvSpPr>
          <p:spPr bwMode="auto">
            <a:xfrm>
              <a:off x="5797551" y="3749676"/>
              <a:ext cx="20638" cy="11112"/>
            </a:xfrm>
            <a:custGeom>
              <a:avLst/>
              <a:gdLst>
                <a:gd name="T0" fmla="*/ 14 w 14"/>
                <a:gd name="T1" fmla="*/ 7 h 7"/>
                <a:gd name="T2" fmla="*/ 12 w 14"/>
                <a:gd name="T3" fmla="*/ 4 h 7"/>
                <a:gd name="T4" fmla="*/ 0 w 14"/>
                <a:gd name="T5" fmla="*/ 0 h 7"/>
                <a:gd name="T6" fmla="*/ 0 w 14"/>
                <a:gd name="T7" fmla="*/ 2 h 7"/>
                <a:gd name="T8" fmla="*/ 0 w 14"/>
                <a:gd name="T9" fmla="*/ 2 h 7"/>
                <a:gd name="T10" fmla="*/ 14 w 1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14" y="7"/>
                    <a:pt x="14" y="7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67"/>
            <p:cNvSpPr/>
            <p:nvPr/>
          </p:nvSpPr>
          <p:spPr bwMode="auto">
            <a:xfrm>
              <a:off x="5797551" y="3744913"/>
              <a:ext cx="19050" cy="7937"/>
            </a:xfrm>
            <a:custGeom>
              <a:avLst/>
              <a:gdLst>
                <a:gd name="T0" fmla="*/ 13 w 13"/>
                <a:gd name="T1" fmla="*/ 5 h 5"/>
                <a:gd name="T2" fmla="*/ 12 w 13"/>
                <a:gd name="T3" fmla="*/ 3 h 5"/>
                <a:gd name="T4" fmla="*/ 0 w 13"/>
                <a:gd name="T5" fmla="*/ 0 h 5"/>
                <a:gd name="T6" fmla="*/ 0 w 13"/>
                <a:gd name="T7" fmla="*/ 2 h 5"/>
                <a:gd name="T8" fmla="*/ 0 w 13"/>
                <a:gd name="T9" fmla="*/ 2 h 5"/>
                <a:gd name="T10" fmla="*/ 13 w 1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5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68"/>
            <p:cNvSpPr/>
            <p:nvPr/>
          </p:nvSpPr>
          <p:spPr bwMode="auto">
            <a:xfrm>
              <a:off x="5791201" y="3759201"/>
              <a:ext cx="60325" cy="65087"/>
            </a:xfrm>
            <a:custGeom>
              <a:avLst/>
              <a:gdLst>
                <a:gd name="T0" fmla="*/ 3 w 40"/>
                <a:gd name="T1" fmla="*/ 0 h 43"/>
                <a:gd name="T2" fmla="*/ 3 w 40"/>
                <a:gd name="T3" fmla="*/ 1 h 43"/>
                <a:gd name="T4" fmla="*/ 0 w 40"/>
                <a:gd name="T5" fmla="*/ 42 h 43"/>
                <a:gd name="T6" fmla="*/ 29 w 40"/>
                <a:gd name="T7" fmla="*/ 37 h 43"/>
                <a:gd name="T8" fmla="*/ 40 w 40"/>
                <a:gd name="T9" fmla="*/ 17 h 43"/>
                <a:gd name="T10" fmla="*/ 24 w 40"/>
                <a:gd name="T11" fmla="*/ 8 h 43"/>
                <a:gd name="T12" fmla="*/ 24 w 40"/>
                <a:gd name="T13" fmla="*/ 7 h 43"/>
                <a:gd name="T14" fmla="*/ 5 w 40"/>
                <a:gd name="T15" fmla="*/ 1 h 43"/>
                <a:gd name="T16" fmla="*/ 3 w 4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2" y="15"/>
                    <a:pt x="1" y="28"/>
                    <a:pt x="0" y="42"/>
                  </a:cubicBezTo>
                  <a:cubicBezTo>
                    <a:pt x="13" y="43"/>
                    <a:pt x="22" y="41"/>
                    <a:pt x="29" y="37"/>
                  </a:cubicBezTo>
                  <a:cubicBezTo>
                    <a:pt x="36" y="33"/>
                    <a:pt x="39" y="27"/>
                    <a:pt x="40" y="17"/>
                  </a:cubicBezTo>
                  <a:cubicBezTo>
                    <a:pt x="34" y="16"/>
                    <a:pt x="29" y="13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6"/>
                    <a:pt x="11" y="4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69"/>
            <p:cNvSpPr/>
            <p:nvPr/>
          </p:nvSpPr>
          <p:spPr bwMode="auto">
            <a:xfrm>
              <a:off x="5827713" y="3759201"/>
              <a:ext cx="31750" cy="25400"/>
            </a:xfrm>
            <a:custGeom>
              <a:avLst/>
              <a:gdLst>
                <a:gd name="T0" fmla="*/ 22 w 22"/>
                <a:gd name="T1" fmla="*/ 0 h 17"/>
                <a:gd name="T2" fmla="*/ 21 w 22"/>
                <a:gd name="T3" fmla="*/ 1 h 17"/>
                <a:gd name="T4" fmla="*/ 1 w 22"/>
                <a:gd name="T5" fmla="*/ 7 h 17"/>
                <a:gd name="T6" fmla="*/ 0 w 22"/>
                <a:gd name="T7" fmla="*/ 8 h 17"/>
                <a:gd name="T8" fmla="*/ 16 w 22"/>
                <a:gd name="T9" fmla="*/ 17 h 17"/>
                <a:gd name="T10" fmla="*/ 17 w 22"/>
                <a:gd name="T11" fmla="*/ 17 h 17"/>
                <a:gd name="T12" fmla="*/ 22 w 2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cubicBezTo>
                    <a:pt x="22" y="1"/>
                    <a:pt x="22" y="1"/>
                    <a:pt x="21" y="1"/>
                  </a:cubicBezTo>
                  <a:cubicBezTo>
                    <a:pt x="16" y="5"/>
                    <a:pt x="9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13"/>
                    <a:pt x="10" y="16"/>
                    <a:pt x="16" y="17"/>
                  </a:cubicBezTo>
                  <a:cubicBezTo>
                    <a:pt x="16" y="17"/>
                    <a:pt x="17" y="17"/>
                    <a:pt x="17" y="17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70"/>
            <p:cNvSpPr/>
            <p:nvPr/>
          </p:nvSpPr>
          <p:spPr bwMode="auto">
            <a:xfrm>
              <a:off x="5786438" y="3838576"/>
              <a:ext cx="7938" cy="114300"/>
            </a:xfrm>
            <a:custGeom>
              <a:avLst/>
              <a:gdLst>
                <a:gd name="T0" fmla="*/ 3 w 5"/>
                <a:gd name="T1" fmla="*/ 0 h 72"/>
                <a:gd name="T2" fmla="*/ 0 w 5"/>
                <a:gd name="T3" fmla="*/ 21 h 72"/>
                <a:gd name="T4" fmla="*/ 0 w 5"/>
                <a:gd name="T5" fmla="*/ 61 h 72"/>
                <a:gd name="T6" fmla="*/ 0 w 5"/>
                <a:gd name="T7" fmla="*/ 61 h 72"/>
                <a:gd name="T8" fmla="*/ 0 w 5"/>
                <a:gd name="T9" fmla="*/ 72 h 72"/>
                <a:gd name="T10" fmla="*/ 5 w 5"/>
                <a:gd name="T11" fmla="*/ 72 h 72"/>
                <a:gd name="T12" fmla="*/ 5 w 5"/>
                <a:gd name="T13" fmla="*/ 0 h 72"/>
                <a:gd name="T14" fmla="*/ 3 w 5"/>
                <a:gd name="T15" fmla="*/ 0 h 72"/>
                <a:gd name="T16" fmla="*/ 3 w 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2">
                  <a:moveTo>
                    <a:pt x="3" y="0"/>
                  </a:moveTo>
                  <a:lnTo>
                    <a:pt x="0" y="2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71"/>
            <p:cNvSpPr/>
            <p:nvPr/>
          </p:nvSpPr>
          <p:spPr bwMode="auto">
            <a:xfrm>
              <a:off x="5588001" y="3854451"/>
              <a:ext cx="125413" cy="65087"/>
            </a:xfrm>
            <a:custGeom>
              <a:avLst/>
              <a:gdLst>
                <a:gd name="T0" fmla="*/ 82 w 83"/>
                <a:gd name="T1" fmla="*/ 15 h 44"/>
                <a:gd name="T2" fmla="*/ 83 w 83"/>
                <a:gd name="T3" fmla="*/ 0 h 44"/>
                <a:gd name="T4" fmla="*/ 69 w 83"/>
                <a:gd name="T5" fmla="*/ 2 h 44"/>
                <a:gd name="T6" fmla="*/ 2 w 83"/>
                <a:gd name="T7" fmla="*/ 21 h 44"/>
                <a:gd name="T8" fmla="*/ 0 w 83"/>
                <a:gd name="T9" fmla="*/ 44 h 44"/>
                <a:gd name="T10" fmla="*/ 67 w 83"/>
                <a:gd name="T11" fmla="*/ 32 h 44"/>
                <a:gd name="T12" fmla="*/ 70 w 83"/>
                <a:gd name="T13" fmla="*/ 31 h 44"/>
                <a:gd name="T14" fmla="*/ 71 w 83"/>
                <a:gd name="T15" fmla="*/ 30 h 44"/>
                <a:gd name="T16" fmla="*/ 82 w 83"/>
                <a:gd name="T1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2" y="15"/>
                  </a:moveTo>
                  <a:cubicBezTo>
                    <a:pt x="83" y="10"/>
                    <a:pt x="83" y="6"/>
                    <a:pt x="83" y="0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54" y="15"/>
                    <a:pt x="32" y="21"/>
                    <a:pt x="2" y="2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5" y="43"/>
                    <a:pt x="47" y="39"/>
                    <a:pt x="67" y="32"/>
                  </a:cubicBezTo>
                  <a:cubicBezTo>
                    <a:pt x="68" y="32"/>
                    <a:pt x="69" y="31"/>
                    <a:pt x="70" y="31"/>
                  </a:cubicBezTo>
                  <a:cubicBezTo>
                    <a:pt x="70" y="31"/>
                    <a:pt x="71" y="31"/>
                    <a:pt x="71" y="30"/>
                  </a:cubicBezTo>
                  <a:cubicBezTo>
                    <a:pt x="77" y="26"/>
                    <a:pt x="80" y="21"/>
                    <a:pt x="82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72"/>
            <p:cNvSpPr/>
            <p:nvPr/>
          </p:nvSpPr>
          <p:spPr bwMode="auto">
            <a:xfrm>
              <a:off x="5584826" y="3846513"/>
              <a:ext cx="187325" cy="87312"/>
            </a:xfrm>
            <a:custGeom>
              <a:avLst/>
              <a:gdLst>
                <a:gd name="T0" fmla="*/ 125 w 125"/>
                <a:gd name="T1" fmla="*/ 0 h 58"/>
                <a:gd name="T2" fmla="*/ 118 w 125"/>
                <a:gd name="T3" fmla="*/ 1 h 58"/>
                <a:gd name="T4" fmla="*/ 109 w 125"/>
                <a:gd name="T5" fmla="*/ 30 h 58"/>
                <a:gd name="T6" fmla="*/ 107 w 125"/>
                <a:gd name="T7" fmla="*/ 31 h 58"/>
                <a:gd name="T8" fmla="*/ 73 w 125"/>
                <a:gd name="T9" fmla="*/ 36 h 58"/>
                <a:gd name="T10" fmla="*/ 69 w 125"/>
                <a:gd name="T11" fmla="*/ 37 h 58"/>
                <a:gd name="T12" fmla="*/ 2 w 125"/>
                <a:gd name="T13" fmla="*/ 49 h 58"/>
                <a:gd name="T14" fmla="*/ 0 w 125"/>
                <a:gd name="T15" fmla="*/ 58 h 58"/>
                <a:gd name="T16" fmla="*/ 13 w 125"/>
                <a:gd name="T17" fmla="*/ 56 h 58"/>
                <a:gd name="T18" fmla="*/ 25 w 125"/>
                <a:gd name="T19" fmla="*/ 54 h 58"/>
                <a:gd name="T20" fmla="*/ 41 w 125"/>
                <a:gd name="T21" fmla="*/ 52 h 58"/>
                <a:gd name="T22" fmla="*/ 99 w 125"/>
                <a:gd name="T23" fmla="*/ 44 h 58"/>
                <a:gd name="T24" fmla="*/ 125 w 125"/>
                <a:gd name="T25" fmla="*/ 28 h 58"/>
                <a:gd name="T26" fmla="*/ 125 w 125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58">
                  <a:moveTo>
                    <a:pt x="125" y="0"/>
                  </a:moveTo>
                  <a:cubicBezTo>
                    <a:pt x="118" y="1"/>
                    <a:pt x="118" y="1"/>
                    <a:pt x="118" y="1"/>
                  </a:cubicBezTo>
                  <a:cubicBezTo>
                    <a:pt x="119" y="14"/>
                    <a:pt x="116" y="24"/>
                    <a:pt x="109" y="3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49" y="44"/>
                    <a:pt x="27" y="48"/>
                    <a:pt x="2" y="49"/>
                  </a:cubicBezTo>
                  <a:cubicBezTo>
                    <a:pt x="2" y="52"/>
                    <a:pt x="1" y="55"/>
                    <a:pt x="0" y="58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13" y="46"/>
                    <a:pt x="122" y="41"/>
                    <a:pt x="125" y="28"/>
                  </a:cubicBezTo>
                  <a:cubicBezTo>
                    <a:pt x="125" y="0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73"/>
            <p:cNvSpPr>
              <a:spLocks noEditPoints="1"/>
            </p:cNvSpPr>
            <p:nvPr/>
          </p:nvSpPr>
          <p:spPr bwMode="auto">
            <a:xfrm>
              <a:off x="5662613" y="3957638"/>
              <a:ext cx="177800" cy="38100"/>
            </a:xfrm>
            <a:custGeom>
              <a:avLst/>
              <a:gdLst>
                <a:gd name="T0" fmla="*/ 106 w 118"/>
                <a:gd name="T1" fmla="*/ 2 h 25"/>
                <a:gd name="T2" fmla="*/ 93 w 118"/>
                <a:gd name="T3" fmla="*/ 0 h 25"/>
                <a:gd name="T4" fmla="*/ 79 w 118"/>
                <a:gd name="T5" fmla="*/ 0 h 25"/>
                <a:gd name="T6" fmla="*/ 0 w 118"/>
                <a:gd name="T7" fmla="*/ 25 h 25"/>
                <a:gd name="T8" fmla="*/ 118 w 118"/>
                <a:gd name="T9" fmla="*/ 17 h 25"/>
                <a:gd name="T10" fmla="*/ 106 w 118"/>
                <a:gd name="T11" fmla="*/ 2 h 25"/>
                <a:gd name="T12" fmla="*/ 88 w 118"/>
                <a:gd name="T13" fmla="*/ 2 h 25"/>
                <a:gd name="T14" fmla="*/ 93 w 118"/>
                <a:gd name="T15" fmla="*/ 2 h 25"/>
                <a:gd name="T16" fmla="*/ 19 w 118"/>
                <a:gd name="T17" fmla="*/ 23 h 25"/>
                <a:gd name="T18" fmla="*/ 8 w 118"/>
                <a:gd name="T19" fmla="*/ 22 h 25"/>
                <a:gd name="T20" fmla="*/ 72 w 118"/>
                <a:gd name="T21" fmla="*/ 2 h 25"/>
                <a:gd name="T22" fmla="*/ 88 w 118"/>
                <a:gd name="T2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25">
                  <a:moveTo>
                    <a:pt x="106" y="2"/>
                  </a:moveTo>
                  <a:cubicBezTo>
                    <a:pt x="102" y="1"/>
                    <a:pt x="98" y="1"/>
                    <a:pt x="9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9" y="4"/>
                    <a:pt x="22" y="12"/>
                    <a:pt x="0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06" y="2"/>
                    <a:pt x="106" y="2"/>
                    <a:pt x="106" y="2"/>
                  </a:cubicBezTo>
                  <a:close/>
                  <a:moveTo>
                    <a:pt x="88" y="2"/>
                  </a:moveTo>
                  <a:cubicBezTo>
                    <a:pt x="89" y="2"/>
                    <a:pt x="91" y="2"/>
                    <a:pt x="93" y="2"/>
                  </a:cubicBezTo>
                  <a:cubicBezTo>
                    <a:pt x="63" y="7"/>
                    <a:pt x="38" y="14"/>
                    <a:pt x="19" y="23"/>
                  </a:cubicBezTo>
                  <a:cubicBezTo>
                    <a:pt x="15" y="23"/>
                    <a:pt x="11" y="23"/>
                    <a:pt x="8" y="22"/>
                  </a:cubicBezTo>
                  <a:cubicBezTo>
                    <a:pt x="25" y="12"/>
                    <a:pt x="46" y="5"/>
                    <a:pt x="72" y="2"/>
                  </a:cubicBezTo>
                  <a:cubicBezTo>
                    <a:pt x="88" y="2"/>
                    <a:pt x="88" y="2"/>
                    <a:pt x="88" y="2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74"/>
            <p:cNvSpPr/>
            <p:nvPr/>
          </p:nvSpPr>
          <p:spPr bwMode="auto">
            <a:xfrm>
              <a:off x="5675313" y="3960813"/>
              <a:ext cx="127000" cy="31750"/>
            </a:xfrm>
            <a:custGeom>
              <a:avLst/>
              <a:gdLst>
                <a:gd name="T0" fmla="*/ 85 w 85"/>
                <a:gd name="T1" fmla="*/ 0 h 21"/>
                <a:gd name="T2" fmla="*/ 80 w 85"/>
                <a:gd name="T3" fmla="*/ 0 h 21"/>
                <a:gd name="T4" fmla="*/ 64 w 85"/>
                <a:gd name="T5" fmla="*/ 0 h 21"/>
                <a:gd name="T6" fmla="*/ 0 w 85"/>
                <a:gd name="T7" fmla="*/ 20 h 21"/>
                <a:gd name="T8" fmla="*/ 11 w 85"/>
                <a:gd name="T9" fmla="*/ 21 h 21"/>
                <a:gd name="T10" fmla="*/ 85 w 85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1">
                  <a:moveTo>
                    <a:pt x="85" y="0"/>
                  </a:moveTo>
                  <a:cubicBezTo>
                    <a:pt x="83" y="0"/>
                    <a:pt x="81" y="0"/>
                    <a:pt x="8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8" y="3"/>
                    <a:pt x="17" y="10"/>
                    <a:pt x="0" y="20"/>
                  </a:cubicBezTo>
                  <a:cubicBezTo>
                    <a:pt x="3" y="21"/>
                    <a:pt x="7" y="21"/>
                    <a:pt x="11" y="21"/>
                  </a:cubicBezTo>
                  <a:cubicBezTo>
                    <a:pt x="30" y="12"/>
                    <a:pt x="55" y="5"/>
                    <a:pt x="85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75"/>
            <p:cNvSpPr/>
            <p:nvPr/>
          </p:nvSpPr>
          <p:spPr bwMode="auto">
            <a:xfrm>
              <a:off x="5662613" y="3960813"/>
              <a:ext cx="239713" cy="46037"/>
            </a:xfrm>
            <a:custGeom>
              <a:avLst/>
              <a:gdLst>
                <a:gd name="T0" fmla="*/ 106 w 159"/>
                <a:gd name="T1" fmla="*/ 0 h 30"/>
                <a:gd name="T2" fmla="*/ 118 w 159"/>
                <a:gd name="T3" fmla="*/ 15 h 30"/>
                <a:gd name="T4" fmla="*/ 0 w 159"/>
                <a:gd name="T5" fmla="*/ 23 h 30"/>
                <a:gd name="T6" fmla="*/ 159 w 159"/>
                <a:gd name="T7" fmla="*/ 23 h 30"/>
                <a:gd name="T8" fmla="*/ 106 w 15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0">
                  <a:moveTo>
                    <a:pt x="106" y="0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4" y="30"/>
                    <a:pt x="107" y="30"/>
                    <a:pt x="159" y="23"/>
                  </a:cubicBezTo>
                  <a:cubicBezTo>
                    <a:pt x="144" y="12"/>
                    <a:pt x="126" y="5"/>
                    <a:pt x="106" y="0"/>
                  </a:cubicBezTo>
                  <a:close/>
                </a:path>
              </a:pathLst>
            </a:custGeom>
            <a:solidFill>
              <a:srgbClr val="A8A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76"/>
            <p:cNvSpPr/>
            <p:nvPr/>
          </p:nvSpPr>
          <p:spPr bwMode="auto">
            <a:xfrm>
              <a:off x="5694363" y="3876676"/>
              <a:ext cx="50800" cy="23812"/>
            </a:xfrm>
            <a:custGeom>
              <a:avLst/>
              <a:gdLst>
                <a:gd name="T0" fmla="*/ 34 w 34"/>
                <a:gd name="T1" fmla="*/ 11 h 16"/>
                <a:gd name="T2" fmla="*/ 11 w 34"/>
                <a:gd name="T3" fmla="*/ 0 h 16"/>
                <a:gd name="T4" fmla="*/ 0 w 34"/>
                <a:gd name="T5" fmla="*/ 15 h 16"/>
                <a:gd name="T6" fmla="*/ 0 w 34"/>
                <a:gd name="T7" fmla="*/ 16 h 16"/>
                <a:gd name="T8" fmla="*/ 34 w 3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4" y="1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6"/>
                    <a:pt x="6" y="11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4" y="11"/>
                    <a:pt x="34" y="11"/>
                    <a:pt x="34" y="1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77"/>
            <p:cNvSpPr/>
            <p:nvPr/>
          </p:nvSpPr>
          <p:spPr bwMode="auto">
            <a:xfrm>
              <a:off x="5397501" y="3797301"/>
              <a:ext cx="173038" cy="227012"/>
            </a:xfrm>
            <a:custGeom>
              <a:avLst/>
              <a:gdLst>
                <a:gd name="T0" fmla="*/ 115 w 116"/>
                <a:gd name="T1" fmla="*/ 51 h 151"/>
                <a:gd name="T2" fmla="*/ 115 w 116"/>
                <a:gd name="T3" fmla="*/ 41 h 151"/>
                <a:gd name="T4" fmla="*/ 116 w 116"/>
                <a:gd name="T5" fmla="*/ 24 h 151"/>
                <a:gd name="T6" fmla="*/ 87 w 116"/>
                <a:gd name="T7" fmla="*/ 26 h 151"/>
                <a:gd name="T8" fmla="*/ 83 w 116"/>
                <a:gd name="T9" fmla="*/ 10 h 151"/>
                <a:gd name="T10" fmla="*/ 81 w 116"/>
                <a:gd name="T11" fmla="*/ 0 h 151"/>
                <a:gd name="T12" fmla="*/ 60 w 116"/>
                <a:gd name="T13" fmla="*/ 7 h 151"/>
                <a:gd name="T14" fmla="*/ 51 w 116"/>
                <a:gd name="T15" fmla="*/ 28 h 151"/>
                <a:gd name="T16" fmla="*/ 44 w 116"/>
                <a:gd name="T17" fmla="*/ 41 h 151"/>
                <a:gd name="T18" fmla="*/ 35 w 116"/>
                <a:gd name="T19" fmla="*/ 60 h 151"/>
                <a:gd name="T20" fmla="*/ 15 w 116"/>
                <a:gd name="T21" fmla="*/ 100 h 151"/>
                <a:gd name="T22" fmla="*/ 5 w 116"/>
                <a:gd name="T23" fmla="*/ 121 h 151"/>
                <a:gd name="T24" fmla="*/ 0 w 116"/>
                <a:gd name="T25" fmla="*/ 130 h 151"/>
                <a:gd name="T26" fmla="*/ 4 w 116"/>
                <a:gd name="T27" fmla="*/ 134 h 151"/>
                <a:gd name="T28" fmla="*/ 30 w 116"/>
                <a:gd name="T29" fmla="*/ 151 h 151"/>
                <a:gd name="T30" fmla="*/ 58 w 116"/>
                <a:gd name="T31" fmla="*/ 86 h 151"/>
                <a:gd name="T32" fmla="*/ 51 w 116"/>
                <a:gd name="T33" fmla="*/ 79 h 151"/>
                <a:gd name="T34" fmla="*/ 51 w 116"/>
                <a:gd name="T35" fmla="*/ 62 h 151"/>
                <a:gd name="T36" fmla="*/ 58 w 116"/>
                <a:gd name="T37" fmla="*/ 57 h 151"/>
                <a:gd name="T38" fmla="*/ 70 w 116"/>
                <a:gd name="T39" fmla="*/ 35 h 151"/>
                <a:gd name="T40" fmla="*/ 61 w 116"/>
                <a:gd name="T41" fmla="*/ 17 h 151"/>
                <a:gd name="T42" fmla="*/ 81 w 116"/>
                <a:gd name="T43" fmla="*/ 29 h 151"/>
                <a:gd name="T44" fmla="*/ 71 w 116"/>
                <a:gd name="T45" fmla="*/ 56 h 151"/>
                <a:gd name="T46" fmla="*/ 83 w 116"/>
                <a:gd name="T47" fmla="*/ 56 h 151"/>
                <a:gd name="T48" fmla="*/ 115 w 116"/>
                <a:gd name="T49" fmla="*/ 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51">
                  <a:moveTo>
                    <a:pt x="115" y="51"/>
                  </a:moveTo>
                  <a:cubicBezTo>
                    <a:pt x="115" y="48"/>
                    <a:pt x="115" y="45"/>
                    <a:pt x="115" y="41"/>
                  </a:cubicBezTo>
                  <a:cubicBezTo>
                    <a:pt x="115" y="35"/>
                    <a:pt x="116" y="29"/>
                    <a:pt x="116" y="24"/>
                  </a:cubicBezTo>
                  <a:cubicBezTo>
                    <a:pt x="105" y="38"/>
                    <a:pt x="95" y="39"/>
                    <a:pt x="87" y="26"/>
                  </a:cubicBezTo>
                  <a:cubicBezTo>
                    <a:pt x="81" y="22"/>
                    <a:pt x="79" y="17"/>
                    <a:pt x="83" y="10"/>
                  </a:cubicBezTo>
                  <a:cubicBezTo>
                    <a:pt x="80" y="7"/>
                    <a:pt x="80" y="4"/>
                    <a:pt x="81" y="0"/>
                  </a:cubicBezTo>
                  <a:cubicBezTo>
                    <a:pt x="72" y="0"/>
                    <a:pt x="65" y="3"/>
                    <a:pt x="60" y="7"/>
                  </a:cubicBezTo>
                  <a:cubicBezTo>
                    <a:pt x="55" y="13"/>
                    <a:pt x="52" y="20"/>
                    <a:pt x="51" y="2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" y="132"/>
                    <a:pt x="3" y="133"/>
                    <a:pt x="4" y="134"/>
                  </a:cubicBezTo>
                  <a:cubicBezTo>
                    <a:pt x="13" y="141"/>
                    <a:pt x="22" y="147"/>
                    <a:pt x="30" y="151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7" y="26"/>
                    <a:pt x="74" y="30"/>
                    <a:pt x="81" y="29"/>
                  </a:cubicBezTo>
                  <a:cubicBezTo>
                    <a:pt x="75" y="38"/>
                    <a:pt x="72" y="47"/>
                    <a:pt x="71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96" y="60"/>
                    <a:pt x="107" y="58"/>
                    <a:pt x="115" y="5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78"/>
            <p:cNvSpPr/>
            <p:nvPr/>
          </p:nvSpPr>
          <p:spPr bwMode="auto">
            <a:xfrm>
              <a:off x="5591176" y="3857626"/>
              <a:ext cx="100013" cy="28575"/>
            </a:xfrm>
            <a:custGeom>
              <a:avLst/>
              <a:gdLst>
                <a:gd name="T0" fmla="*/ 1 w 67"/>
                <a:gd name="T1" fmla="*/ 10 h 19"/>
                <a:gd name="T2" fmla="*/ 0 w 67"/>
                <a:gd name="T3" fmla="*/ 19 h 19"/>
                <a:gd name="T4" fmla="*/ 67 w 67"/>
                <a:gd name="T5" fmla="*/ 0 h 19"/>
                <a:gd name="T6" fmla="*/ 1 w 67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9">
                  <a:moveTo>
                    <a:pt x="1" y="1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30" y="19"/>
                    <a:pt x="52" y="13"/>
                    <a:pt x="67" y="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79"/>
            <p:cNvSpPr/>
            <p:nvPr/>
          </p:nvSpPr>
          <p:spPr bwMode="auto">
            <a:xfrm>
              <a:off x="5524501" y="3930651"/>
              <a:ext cx="79375" cy="34925"/>
            </a:xfrm>
            <a:custGeom>
              <a:avLst/>
              <a:gdLst>
                <a:gd name="T0" fmla="*/ 53 w 53"/>
                <a:gd name="T1" fmla="*/ 0 h 23"/>
                <a:gd name="T2" fmla="*/ 40 w 53"/>
                <a:gd name="T3" fmla="*/ 2 h 23"/>
                <a:gd name="T4" fmla="*/ 19 w 53"/>
                <a:gd name="T5" fmla="*/ 12 h 23"/>
                <a:gd name="T6" fmla="*/ 15 w 53"/>
                <a:gd name="T7" fmla="*/ 12 h 23"/>
                <a:gd name="T8" fmla="*/ 6 w 53"/>
                <a:gd name="T9" fmla="*/ 8 h 23"/>
                <a:gd name="T10" fmla="*/ 0 w 53"/>
                <a:gd name="T11" fmla="*/ 19 h 23"/>
                <a:gd name="T12" fmla="*/ 12 w 53"/>
                <a:gd name="T13" fmla="*/ 23 h 23"/>
                <a:gd name="T14" fmla="*/ 39 w 53"/>
                <a:gd name="T15" fmla="*/ 20 h 23"/>
                <a:gd name="T16" fmla="*/ 53 w 53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53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37" y="10"/>
                    <a:pt x="30" y="13"/>
                    <a:pt x="19" y="12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2" y="11"/>
                    <a:pt x="9" y="10"/>
                    <a:pt x="6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0"/>
                    <a:pt x="8" y="22"/>
                    <a:pt x="12" y="2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80"/>
            <p:cNvSpPr/>
            <p:nvPr/>
          </p:nvSpPr>
          <p:spPr bwMode="auto">
            <a:xfrm>
              <a:off x="5441951" y="3822701"/>
              <a:ext cx="180975" cy="214312"/>
            </a:xfrm>
            <a:custGeom>
              <a:avLst/>
              <a:gdLst>
                <a:gd name="T0" fmla="*/ 94 w 120"/>
                <a:gd name="T1" fmla="*/ 92 h 142"/>
                <a:gd name="T2" fmla="*/ 67 w 120"/>
                <a:gd name="T3" fmla="*/ 95 h 142"/>
                <a:gd name="T4" fmla="*/ 55 w 120"/>
                <a:gd name="T5" fmla="*/ 91 h 142"/>
                <a:gd name="T6" fmla="*/ 36 w 120"/>
                <a:gd name="T7" fmla="*/ 103 h 142"/>
                <a:gd name="T8" fmla="*/ 41 w 120"/>
                <a:gd name="T9" fmla="*/ 65 h 142"/>
                <a:gd name="T10" fmla="*/ 29 w 120"/>
                <a:gd name="T11" fmla="*/ 55 h 142"/>
                <a:gd name="T12" fmla="*/ 29 w 120"/>
                <a:gd name="T13" fmla="*/ 45 h 142"/>
                <a:gd name="T14" fmla="*/ 40 w 120"/>
                <a:gd name="T15" fmla="*/ 43 h 142"/>
                <a:gd name="T16" fmla="*/ 51 w 120"/>
                <a:gd name="T17" fmla="*/ 43 h 142"/>
                <a:gd name="T18" fmla="*/ 79 w 120"/>
                <a:gd name="T19" fmla="*/ 61 h 142"/>
                <a:gd name="T20" fmla="*/ 85 w 120"/>
                <a:gd name="T21" fmla="*/ 34 h 142"/>
                <a:gd name="T22" fmla="*/ 53 w 120"/>
                <a:gd name="T23" fmla="*/ 39 h 142"/>
                <a:gd name="T24" fmla="*/ 41 w 120"/>
                <a:gd name="T25" fmla="*/ 39 h 142"/>
                <a:gd name="T26" fmla="*/ 51 w 120"/>
                <a:gd name="T27" fmla="*/ 12 h 142"/>
                <a:gd name="T28" fmla="*/ 31 w 120"/>
                <a:gd name="T29" fmla="*/ 0 h 142"/>
                <a:gd name="T30" fmla="*/ 40 w 120"/>
                <a:gd name="T31" fmla="*/ 18 h 142"/>
                <a:gd name="T32" fmla="*/ 28 w 120"/>
                <a:gd name="T33" fmla="*/ 40 h 142"/>
                <a:gd name="T34" fmla="*/ 21 w 120"/>
                <a:gd name="T35" fmla="*/ 45 h 142"/>
                <a:gd name="T36" fmla="*/ 21 w 120"/>
                <a:gd name="T37" fmla="*/ 62 h 142"/>
                <a:gd name="T38" fmla="*/ 28 w 120"/>
                <a:gd name="T39" fmla="*/ 69 h 142"/>
                <a:gd name="T40" fmla="*/ 0 w 120"/>
                <a:gd name="T41" fmla="*/ 134 h 142"/>
                <a:gd name="T42" fmla="*/ 31 w 120"/>
                <a:gd name="T43" fmla="*/ 142 h 142"/>
                <a:gd name="T44" fmla="*/ 34 w 120"/>
                <a:gd name="T45" fmla="*/ 123 h 142"/>
                <a:gd name="T46" fmla="*/ 89 w 120"/>
                <a:gd name="T47" fmla="*/ 120 h 142"/>
                <a:gd name="T48" fmla="*/ 89 w 120"/>
                <a:gd name="T49" fmla="*/ 111 h 142"/>
                <a:gd name="T50" fmla="*/ 120 w 120"/>
                <a:gd name="T51" fmla="*/ 70 h 142"/>
                <a:gd name="T52" fmla="*/ 108 w 120"/>
                <a:gd name="T53" fmla="*/ 72 h 142"/>
                <a:gd name="T54" fmla="*/ 94 w 120"/>
                <a:gd name="T55" fmla="*/ 9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42">
                  <a:moveTo>
                    <a:pt x="94" y="92"/>
                  </a:moveTo>
                  <a:cubicBezTo>
                    <a:pt x="67" y="95"/>
                    <a:pt x="67" y="95"/>
                    <a:pt x="67" y="95"/>
                  </a:cubicBezTo>
                  <a:cubicBezTo>
                    <a:pt x="63" y="94"/>
                    <a:pt x="59" y="92"/>
                    <a:pt x="55" y="91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60" y="53"/>
                    <a:pt x="69" y="59"/>
                    <a:pt x="79" y="61"/>
                  </a:cubicBezTo>
                  <a:cubicBezTo>
                    <a:pt x="82" y="55"/>
                    <a:pt x="84" y="46"/>
                    <a:pt x="85" y="34"/>
                  </a:cubicBezTo>
                  <a:cubicBezTo>
                    <a:pt x="77" y="41"/>
                    <a:pt x="66" y="43"/>
                    <a:pt x="53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0"/>
                    <a:pt x="45" y="21"/>
                    <a:pt x="51" y="12"/>
                  </a:cubicBezTo>
                  <a:cubicBezTo>
                    <a:pt x="44" y="13"/>
                    <a:pt x="37" y="9"/>
                    <a:pt x="31" y="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1" y="139"/>
                    <a:pt x="21" y="142"/>
                    <a:pt x="31" y="142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94" y="92"/>
                    <a:pt x="94" y="92"/>
                    <a:pt x="94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81"/>
            <p:cNvSpPr>
              <a:spLocks noEditPoints="1"/>
            </p:cNvSpPr>
            <p:nvPr/>
          </p:nvSpPr>
          <p:spPr bwMode="auto">
            <a:xfrm>
              <a:off x="5622926" y="3924301"/>
              <a:ext cx="23813" cy="136525"/>
            </a:xfrm>
            <a:custGeom>
              <a:avLst/>
              <a:gdLst>
                <a:gd name="T0" fmla="*/ 16 w 16"/>
                <a:gd name="T1" fmla="*/ 0 h 90"/>
                <a:gd name="T2" fmla="*/ 0 w 16"/>
                <a:gd name="T3" fmla="*/ 2 h 90"/>
                <a:gd name="T4" fmla="*/ 0 w 16"/>
                <a:gd name="T5" fmla="*/ 90 h 90"/>
                <a:gd name="T6" fmla="*/ 16 w 16"/>
                <a:gd name="T7" fmla="*/ 90 h 90"/>
                <a:gd name="T8" fmla="*/ 16 w 16"/>
                <a:gd name="T9" fmla="*/ 0 h 90"/>
                <a:gd name="T10" fmla="*/ 3 w 16"/>
                <a:gd name="T11" fmla="*/ 5 h 90"/>
                <a:gd name="T12" fmla="*/ 8 w 16"/>
                <a:gd name="T13" fmla="*/ 4 h 90"/>
                <a:gd name="T14" fmla="*/ 8 w 16"/>
                <a:gd name="T15" fmla="*/ 75 h 90"/>
                <a:gd name="T16" fmla="*/ 9 w 16"/>
                <a:gd name="T17" fmla="*/ 75 h 90"/>
                <a:gd name="T18" fmla="*/ 9 w 16"/>
                <a:gd name="T19" fmla="*/ 87 h 90"/>
                <a:gd name="T20" fmla="*/ 3 w 16"/>
                <a:gd name="T21" fmla="*/ 87 h 90"/>
                <a:gd name="T22" fmla="*/ 3 w 16"/>
                <a:gd name="T23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3" y="5"/>
                  </a:moveTo>
                  <a:cubicBezTo>
                    <a:pt x="4" y="5"/>
                    <a:pt x="6" y="5"/>
                    <a:pt x="8" y="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82"/>
            <p:cNvSpPr/>
            <p:nvPr/>
          </p:nvSpPr>
          <p:spPr bwMode="auto">
            <a:xfrm>
              <a:off x="5627688" y="3930651"/>
              <a:ext cx="7938" cy="125412"/>
            </a:xfrm>
            <a:custGeom>
              <a:avLst/>
              <a:gdLst>
                <a:gd name="T0" fmla="*/ 5 w 6"/>
                <a:gd name="T1" fmla="*/ 0 h 83"/>
                <a:gd name="T2" fmla="*/ 0 w 6"/>
                <a:gd name="T3" fmla="*/ 1 h 83"/>
                <a:gd name="T4" fmla="*/ 0 w 6"/>
                <a:gd name="T5" fmla="*/ 83 h 83"/>
                <a:gd name="T6" fmla="*/ 6 w 6"/>
                <a:gd name="T7" fmla="*/ 83 h 83"/>
                <a:gd name="T8" fmla="*/ 6 w 6"/>
                <a:gd name="T9" fmla="*/ 71 h 83"/>
                <a:gd name="T10" fmla="*/ 5 w 6"/>
                <a:gd name="T11" fmla="*/ 71 h 83"/>
                <a:gd name="T12" fmla="*/ 5 w 6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3">
                  <a:moveTo>
                    <a:pt x="5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83"/>
            <p:cNvSpPr>
              <a:spLocks noEditPoints="1"/>
            </p:cNvSpPr>
            <p:nvPr/>
          </p:nvSpPr>
          <p:spPr bwMode="auto">
            <a:xfrm>
              <a:off x="5489576" y="4060826"/>
              <a:ext cx="207963" cy="39687"/>
            </a:xfrm>
            <a:custGeom>
              <a:avLst/>
              <a:gdLst>
                <a:gd name="T0" fmla="*/ 104 w 138"/>
                <a:gd name="T1" fmla="*/ 0 h 27"/>
                <a:gd name="T2" fmla="*/ 88 w 138"/>
                <a:gd name="T3" fmla="*/ 0 h 27"/>
                <a:gd name="T4" fmla="*/ 48 w 138"/>
                <a:gd name="T5" fmla="*/ 7 h 27"/>
                <a:gd name="T6" fmla="*/ 0 w 138"/>
                <a:gd name="T7" fmla="*/ 27 h 27"/>
                <a:gd name="T8" fmla="*/ 138 w 138"/>
                <a:gd name="T9" fmla="*/ 20 h 27"/>
                <a:gd name="T10" fmla="*/ 116 w 138"/>
                <a:gd name="T11" fmla="*/ 2 h 27"/>
                <a:gd name="T12" fmla="*/ 104 w 138"/>
                <a:gd name="T13" fmla="*/ 0 h 27"/>
                <a:gd name="T14" fmla="*/ 97 w 138"/>
                <a:gd name="T15" fmla="*/ 3 h 27"/>
                <a:gd name="T16" fmla="*/ 96 w 138"/>
                <a:gd name="T17" fmla="*/ 3 h 27"/>
                <a:gd name="T18" fmla="*/ 75 w 138"/>
                <a:gd name="T19" fmla="*/ 7 h 27"/>
                <a:gd name="T20" fmla="*/ 21 w 138"/>
                <a:gd name="T21" fmla="*/ 25 h 27"/>
                <a:gd name="T22" fmla="*/ 10 w 138"/>
                <a:gd name="T23" fmla="*/ 24 h 27"/>
                <a:gd name="T24" fmla="*/ 51 w 138"/>
                <a:gd name="T25" fmla="*/ 7 h 27"/>
                <a:gd name="T26" fmla="*/ 77 w 138"/>
                <a:gd name="T27" fmla="*/ 3 h 27"/>
                <a:gd name="T28" fmla="*/ 93 w 138"/>
                <a:gd name="T29" fmla="*/ 2 h 27"/>
                <a:gd name="T30" fmla="*/ 97 w 138"/>
                <a:gd name="T31" fmla="*/ 3 h 27"/>
                <a:gd name="T32" fmla="*/ 99 w 138"/>
                <a:gd name="T33" fmla="*/ 3 h 27"/>
                <a:gd name="T34" fmla="*/ 97 w 138"/>
                <a:gd name="T3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7">
                  <a:moveTo>
                    <a:pt x="104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74" y="1"/>
                    <a:pt x="61" y="4"/>
                    <a:pt x="48" y="7"/>
                  </a:cubicBezTo>
                  <a:cubicBezTo>
                    <a:pt x="31" y="12"/>
                    <a:pt x="15" y="19"/>
                    <a:pt x="0" y="27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2" y="1"/>
                    <a:pt x="108" y="0"/>
                    <a:pt x="104" y="0"/>
                  </a:cubicBezTo>
                  <a:close/>
                  <a:moveTo>
                    <a:pt x="97" y="3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88" y="5"/>
                    <a:pt x="81" y="6"/>
                    <a:pt x="75" y="7"/>
                  </a:cubicBezTo>
                  <a:cubicBezTo>
                    <a:pt x="54" y="12"/>
                    <a:pt x="36" y="18"/>
                    <a:pt x="21" y="25"/>
                  </a:cubicBezTo>
                  <a:cubicBezTo>
                    <a:pt x="17" y="25"/>
                    <a:pt x="14" y="24"/>
                    <a:pt x="10" y="24"/>
                  </a:cubicBezTo>
                  <a:cubicBezTo>
                    <a:pt x="22" y="17"/>
                    <a:pt x="35" y="11"/>
                    <a:pt x="51" y="7"/>
                  </a:cubicBezTo>
                  <a:cubicBezTo>
                    <a:pt x="59" y="5"/>
                    <a:pt x="68" y="4"/>
                    <a:pt x="77" y="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4" y="2"/>
                    <a:pt x="95" y="3"/>
                    <a:pt x="97" y="3"/>
                  </a:cubicBezTo>
                  <a:cubicBezTo>
                    <a:pt x="97" y="3"/>
                    <a:pt x="98" y="3"/>
                    <a:pt x="99" y="3"/>
                  </a:cubicBezTo>
                  <a:cubicBezTo>
                    <a:pt x="98" y="3"/>
                    <a:pt x="97" y="3"/>
                    <a:pt x="97" y="3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84"/>
            <p:cNvSpPr/>
            <p:nvPr/>
          </p:nvSpPr>
          <p:spPr bwMode="auto">
            <a:xfrm>
              <a:off x="5505451" y="4064001"/>
              <a:ext cx="133350" cy="33337"/>
            </a:xfrm>
            <a:custGeom>
              <a:avLst/>
              <a:gdLst>
                <a:gd name="T0" fmla="*/ 86 w 89"/>
                <a:gd name="T1" fmla="*/ 1 h 23"/>
                <a:gd name="T2" fmla="*/ 87 w 89"/>
                <a:gd name="T3" fmla="*/ 1 h 23"/>
                <a:gd name="T4" fmla="*/ 89 w 89"/>
                <a:gd name="T5" fmla="*/ 1 h 23"/>
                <a:gd name="T6" fmla="*/ 87 w 89"/>
                <a:gd name="T7" fmla="*/ 1 h 23"/>
                <a:gd name="T8" fmla="*/ 83 w 89"/>
                <a:gd name="T9" fmla="*/ 0 h 23"/>
                <a:gd name="T10" fmla="*/ 67 w 89"/>
                <a:gd name="T11" fmla="*/ 1 h 23"/>
                <a:gd name="T12" fmla="*/ 41 w 89"/>
                <a:gd name="T13" fmla="*/ 5 h 23"/>
                <a:gd name="T14" fmla="*/ 0 w 89"/>
                <a:gd name="T15" fmla="*/ 22 h 23"/>
                <a:gd name="T16" fmla="*/ 11 w 89"/>
                <a:gd name="T17" fmla="*/ 23 h 23"/>
                <a:gd name="T18" fmla="*/ 65 w 89"/>
                <a:gd name="T19" fmla="*/ 5 h 23"/>
                <a:gd name="T20" fmla="*/ 86 w 89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3">
                  <a:moveTo>
                    <a:pt x="86" y="1"/>
                  </a:moveTo>
                  <a:cubicBezTo>
                    <a:pt x="86" y="1"/>
                    <a:pt x="86" y="1"/>
                    <a:pt x="87" y="1"/>
                  </a:cubicBezTo>
                  <a:cubicBezTo>
                    <a:pt x="87" y="1"/>
                    <a:pt x="88" y="1"/>
                    <a:pt x="89" y="1"/>
                  </a:cubicBezTo>
                  <a:cubicBezTo>
                    <a:pt x="88" y="1"/>
                    <a:pt x="87" y="1"/>
                    <a:pt x="87" y="1"/>
                  </a:cubicBezTo>
                  <a:cubicBezTo>
                    <a:pt x="85" y="1"/>
                    <a:pt x="84" y="0"/>
                    <a:pt x="83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58" y="2"/>
                    <a:pt x="49" y="3"/>
                    <a:pt x="41" y="5"/>
                  </a:cubicBezTo>
                  <a:cubicBezTo>
                    <a:pt x="25" y="9"/>
                    <a:pt x="12" y="15"/>
                    <a:pt x="0" y="22"/>
                  </a:cubicBezTo>
                  <a:cubicBezTo>
                    <a:pt x="4" y="22"/>
                    <a:pt x="7" y="23"/>
                    <a:pt x="11" y="23"/>
                  </a:cubicBezTo>
                  <a:cubicBezTo>
                    <a:pt x="26" y="16"/>
                    <a:pt x="44" y="10"/>
                    <a:pt x="65" y="5"/>
                  </a:cubicBezTo>
                  <a:cubicBezTo>
                    <a:pt x="71" y="4"/>
                    <a:pt x="78" y="3"/>
                    <a:pt x="86" y="1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85"/>
            <p:cNvSpPr/>
            <p:nvPr/>
          </p:nvSpPr>
          <p:spPr bwMode="auto">
            <a:xfrm>
              <a:off x="5489576" y="4064001"/>
              <a:ext cx="266700" cy="49212"/>
            </a:xfrm>
            <a:custGeom>
              <a:avLst/>
              <a:gdLst>
                <a:gd name="T0" fmla="*/ 137 w 177"/>
                <a:gd name="T1" fmla="*/ 5 h 33"/>
                <a:gd name="T2" fmla="*/ 116 w 177"/>
                <a:gd name="T3" fmla="*/ 0 h 33"/>
                <a:gd name="T4" fmla="*/ 138 w 177"/>
                <a:gd name="T5" fmla="*/ 18 h 33"/>
                <a:gd name="T6" fmla="*/ 0 w 177"/>
                <a:gd name="T7" fmla="*/ 25 h 33"/>
                <a:gd name="T8" fmla="*/ 177 w 177"/>
                <a:gd name="T9" fmla="*/ 25 h 33"/>
                <a:gd name="T10" fmla="*/ 137 w 177"/>
                <a:gd name="T11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33">
                  <a:moveTo>
                    <a:pt x="137" y="5"/>
                  </a:moveTo>
                  <a:cubicBezTo>
                    <a:pt x="130" y="3"/>
                    <a:pt x="123" y="1"/>
                    <a:pt x="116" y="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0" y="33"/>
                    <a:pt x="119" y="33"/>
                    <a:pt x="177" y="25"/>
                  </a:cubicBezTo>
                  <a:cubicBezTo>
                    <a:pt x="165" y="17"/>
                    <a:pt x="152" y="10"/>
                    <a:pt x="137" y="5"/>
                  </a:cubicBezTo>
                  <a:close/>
                </a:path>
              </a:pathLst>
            </a:custGeom>
            <a:solidFill>
              <a:srgbClr val="A8A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86"/>
            <p:cNvSpPr/>
            <p:nvPr/>
          </p:nvSpPr>
          <p:spPr bwMode="auto">
            <a:xfrm>
              <a:off x="5384801" y="3548063"/>
              <a:ext cx="44450" cy="68262"/>
            </a:xfrm>
            <a:custGeom>
              <a:avLst/>
              <a:gdLst>
                <a:gd name="T0" fmla="*/ 4 w 30"/>
                <a:gd name="T1" fmla="*/ 0 h 45"/>
                <a:gd name="T2" fmla="*/ 0 w 30"/>
                <a:gd name="T3" fmla="*/ 0 h 45"/>
                <a:gd name="T4" fmla="*/ 21 w 30"/>
                <a:gd name="T5" fmla="*/ 45 h 45"/>
                <a:gd name="T6" fmla="*/ 29 w 30"/>
                <a:gd name="T7" fmla="*/ 44 h 45"/>
                <a:gd name="T8" fmla="*/ 30 w 30"/>
                <a:gd name="T9" fmla="*/ 44 h 45"/>
                <a:gd name="T10" fmla="*/ 26 w 30"/>
                <a:gd name="T11" fmla="*/ 25 h 45"/>
                <a:gd name="T12" fmla="*/ 4 w 30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5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1"/>
                    <a:pt x="18" y="27"/>
                    <a:pt x="21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3" y="12"/>
                    <a:pt x="15" y="3"/>
                    <a:pt x="4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87"/>
            <p:cNvSpPr/>
            <p:nvPr/>
          </p:nvSpPr>
          <p:spPr bwMode="auto">
            <a:xfrm>
              <a:off x="5307013" y="3462338"/>
              <a:ext cx="55563" cy="153987"/>
            </a:xfrm>
            <a:custGeom>
              <a:avLst/>
              <a:gdLst>
                <a:gd name="T0" fmla="*/ 0 w 37"/>
                <a:gd name="T1" fmla="*/ 19 h 102"/>
                <a:gd name="T2" fmla="*/ 20 w 37"/>
                <a:gd name="T3" fmla="*/ 5 h 102"/>
                <a:gd name="T4" fmla="*/ 31 w 37"/>
                <a:gd name="T5" fmla="*/ 36 h 102"/>
                <a:gd name="T6" fmla="*/ 3 w 37"/>
                <a:gd name="T7" fmla="*/ 39 h 102"/>
                <a:gd name="T8" fmla="*/ 9 w 37"/>
                <a:gd name="T9" fmla="*/ 45 h 102"/>
                <a:gd name="T10" fmla="*/ 20 w 37"/>
                <a:gd name="T11" fmla="*/ 51 h 102"/>
                <a:gd name="T12" fmla="*/ 22 w 37"/>
                <a:gd name="T13" fmla="*/ 62 h 102"/>
                <a:gd name="T14" fmla="*/ 28 w 37"/>
                <a:gd name="T15" fmla="*/ 73 h 102"/>
                <a:gd name="T16" fmla="*/ 22 w 37"/>
                <a:gd name="T17" fmla="*/ 84 h 102"/>
                <a:gd name="T18" fmla="*/ 26 w 37"/>
                <a:gd name="T19" fmla="*/ 90 h 102"/>
                <a:gd name="T20" fmla="*/ 32 w 37"/>
                <a:gd name="T21" fmla="*/ 102 h 102"/>
                <a:gd name="T22" fmla="*/ 34 w 37"/>
                <a:gd name="T23" fmla="*/ 99 h 102"/>
                <a:gd name="T24" fmla="*/ 29 w 37"/>
                <a:gd name="T25" fmla="*/ 88 h 102"/>
                <a:gd name="T26" fmla="*/ 30 w 37"/>
                <a:gd name="T27" fmla="*/ 84 h 102"/>
                <a:gd name="T28" fmla="*/ 37 w 37"/>
                <a:gd name="T29" fmla="*/ 73 h 102"/>
                <a:gd name="T30" fmla="*/ 30 w 37"/>
                <a:gd name="T31" fmla="*/ 58 h 102"/>
                <a:gd name="T32" fmla="*/ 30 w 37"/>
                <a:gd name="T33" fmla="*/ 49 h 102"/>
                <a:gd name="T34" fmla="*/ 30 w 37"/>
                <a:gd name="T35" fmla="*/ 47 h 102"/>
                <a:gd name="T36" fmla="*/ 33 w 37"/>
                <a:gd name="T37" fmla="*/ 37 h 102"/>
                <a:gd name="T38" fmla="*/ 34 w 37"/>
                <a:gd name="T39" fmla="*/ 36 h 102"/>
                <a:gd name="T40" fmla="*/ 37 w 37"/>
                <a:gd name="T41" fmla="*/ 21 h 102"/>
                <a:gd name="T42" fmla="*/ 17 w 37"/>
                <a:gd name="T43" fmla="*/ 0 h 102"/>
                <a:gd name="T44" fmla="*/ 0 w 37"/>
                <a:gd name="T45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2">
                  <a:moveTo>
                    <a:pt x="0" y="19"/>
                  </a:moveTo>
                  <a:cubicBezTo>
                    <a:pt x="8" y="16"/>
                    <a:pt x="15" y="11"/>
                    <a:pt x="20" y="5"/>
                  </a:cubicBezTo>
                  <a:cubicBezTo>
                    <a:pt x="31" y="11"/>
                    <a:pt x="34" y="22"/>
                    <a:pt x="31" y="36"/>
                  </a:cubicBezTo>
                  <a:cubicBezTo>
                    <a:pt x="27" y="49"/>
                    <a:pt x="18" y="51"/>
                    <a:pt x="3" y="39"/>
                  </a:cubicBezTo>
                  <a:cubicBezTo>
                    <a:pt x="5" y="42"/>
                    <a:pt x="7" y="44"/>
                    <a:pt x="9" y="45"/>
                  </a:cubicBezTo>
                  <a:cubicBezTo>
                    <a:pt x="13" y="48"/>
                    <a:pt x="16" y="50"/>
                    <a:pt x="20" y="51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2" y="44"/>
                    <a:pt x="33" y="41"/>
                    <a:pt x="33" y="37"/>
                  </a:cubicBezTo>
                  <a:cubicBezTo>
                    <a:pt x="34" y="37"/>
                    <a:pt x="34" y="37"/>
                    <a:pt x="34" y="36"/>
                  </a:cubicBezTo>
                  <a:cubicBezTo>
                    <a:pt x="37" y="31"/>
                    <a:pt x="37" y="26"/>
                    <a:pt x="37" y="21"/>
                  </a:cubicBezTo>
                  <a:cubicBezTo>
                    <a:pt x="35" y="9"/>
                    <a:pt x="28" y="2"/>
                    <a:pt x="17" y="0"/>
                  </a:cubicBezTo>
                  <a:cubicBezTo>
                    <a:pt x="13" y="8"/>
                    <a:pt x="7" y="14"/>
                    <a:pt x="0" y="1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88"/>
            <p:cNvSpPr>
              <a:spLocks noEditPoints="1"/>
            </p:cNvSpPr>
            <p:nvPr/>
          </p:nvSpPr>
          <p:spPr bwMode="auto">
            <a:xfrm>
              <a:off x="5297488" y="3470276"/>
              <a:ext cx="60325" cy="119062"/>
            </a:xfrm>
            <a:custGeom>
              <a:avLst/>
              <a:gdLst>
                <a:gd name="T0" fmla="*/ 26 w 40"/>
                <a:gd name="T1" fmla="*/ 0 h 79"/>
                <a:gd name="T2" fmla="*/ 6 w 40"/>
                <a:gd name="T3" fmla="*/ 14 h 79"/>
                <a:gd name="T4" fmla="*/ 5 w 40"/>
                <a:gd name="T5" fmla="*/ 15 h 79"/>
                <a:gd name="T6" fmla="*/ 4 w 40"/>
                <a:gd name="T7" fmla="*/ 16 h 79"/>
                <a:gd name="T8" fmla="*/ 2 w 40"/>
                <a:gd name="T9" fmla="*/ 20 h 79"/>
                <a:gd name="T10" fmla="*/ 2 w 40"/>
                <a:gd name="T11" fmla="*/ 20 h 79"/>
                <a:gd name="T12" fmla="*/ 6 w 40"/>
                <a:gd name="T13" fmla="*/ 29 h 79"/>
                <a:gd name="T14" fmla="*/ 8 w 40"/>
                <a:gd name="T15" fmla="*/ 32 h 79"/>
                <a:gd name="T16" fmla="*/ 9 w 40"/>
                <a:gd name="T17" fmla="*/ 53 h 79"/>
                <a:gd name="T18" fmla="*/ 28 w 40"/>
                <a:gd name="T19" fmla="*/ 79 h 79"/>
                <a:gd name="T20" fmla="*/ 34 w 40"/>
                <a:gd name="T21" fmla="*/ 68 h 79"/>
                <a:gd name="T22" fmla="*/ 28 w 40"/>
                <a:gd name="T23" fmla="*/ 57 h 79"/>
                <a:gd name="T24" fmla="*/ 26 w 40"/>
                <a:gd name="T25" fmla="*/ 46 h 79"/>
                <a:gd name="T26" fmla="*/ 15 w 40"/>
                <a:gd name="T27" fmla="*/ 40 h 79"/>
                <a:gd name="T28" fmla="*/ 9 w 40"/>
                <a:gd name="T29" fmla="*/ 34 h 79"/>
                <a:gd name="T30" fmla="*/ 37 w 40"/>
                <a:gd name="T31" fmla="*/ 31 h 79"/>
                <a:gd name="T32" fmla="*/ 26 w 40"/>
                <a:gd name="T33" fmla="*/ 0 h 79"/>
                <a:gd name="T34" fmla="*/ 4 w 40"/>
                <a:gd name="T35" fmla="*/ 17 h 79"/>
                <a:gd name="T36" fmla="*/ 6 w 40"/>
                <a:gd name="T37" fmla="*/ 15 h 79"/>
                <a:gd name="T38" fmla="*/ 8 w 40"/>
                <a:gd name="T39" fmla="*/ 27 h 79"/>
                <a:gd name="T40" fmla="*/ 23 w 40"/>
                <a:gd name="T41" fmla="*/ 40 h 79"/>
                <a:gd name="T42" fmla="*/ 7 w 40"/>
                <a:gd name="T43" fmla="*/ 28 h 79"/>
                <a:gd name="T44" fmla="*/ 4 w 40"/>
                <a:gd name="T45" fmla="*/ 17 h 79"/>
                <a:gd name="T46" fmla="*/ 9 w 40"/>
                <a:gd name="T47" fmla="*/ 36 h 79"/>
                <a:gd name="T48" fmla="*/ 11 w 40"/>
                <a:gd name="T49" fmla="*/ 39 h 79"/>
                <a:gd name="T50" fmla="*/ 12 w 40"/>
                <a:gd name="T51" fmla="*/ 52 h 79"/>
                <a:gd name="T52" fmla="*/ 16 w 40"/>
                <a:gd name="T53" fmla="*/ 61 h 79"/>
                <a:gd name="T54" fmla="*/ 10 w 40"/>
                <a:gd name="T55" fmla="*/ 52 h 79"/>
                <a:gd name="T56" fmla="*/ 9 w 40"/>
                <a:gd name="T57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79">
                  <a:moveTo>
                    <a:pt x="26" y="0"/>
                  </a:moveTo>
                  <a:cubicBezTo>
                    <a:pt x="21" y="6"/>
                    <a:pt x="14" y="11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3" y="17"/>
                    <a:pt x="2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4"/>
                    <a:pt x="2" y="27"/>
                    <a:pt x="6" y="29"/>
                  </a:cubicBezTo>
                  <a:cubicBezTo>
                    <a:pt x="7" y="30"/>
                    <a:pt x="7" y="31"/>
                    <a:pt x="8" y="3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2" y="45"/>
                    <a:pt x="19" y="43"/>
                    <a:pt x="15" y="40"/>
                  </a:cubicBezTo>
                  <a:cubicBezTo>
                    <a:pt x="13" y="39"/>
                    <a:pt x="11" y="37"/>
                    <a:pt x="9" y="34"/>
                  </a:cubicBezTo>
                  <a:cubicBezTo>
                    <a:pt x="24" y="46"/>
                    <a:pt x="33" y="44"/>
                    <a:pt x="37" y="31"/>
                  </a:cubicBezTo>
                  <a:cubicBezTo>
                    <a:pt x="40" y="17"/>
                    <a:pt x="37" y="6"/>
                    <a:pt x="26" y="0"/>
                  </a:cubicBezTo>
                  <a:close/>
                  <a:moveTo>
                    <a:pt x="4" y="17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4" y="21"/>
                    <a:pt x="4" y="24"/>
                    <a:pt x="8" y="27"/>
                  </a:cubicBezTo>
                  <a:cubicBezTo>
                    <a:pt x="12" y="33"/>
                    <a:pt x="16" y="37"/>
                    <a:pt x="23" y="40"/>
                  </a:cubicBezTo>
                  <a:cubicBezTo>
                    <a:pt x="15" y="38"/>
                    <a:pt x="9" y="34"/>
                    <a:pt x="7" y="28"/>
                  </a:cubicBezTo>
                  <a:cubicBezTo>
                    <a:pt x="3" y="26"/>
                    <a:pt x="2" y="23"/>
                    <a:pt x="4" y="17"/>
                  </a:cubicBezTo>
                  <a:close/>
                  <a:moveTo>
                    <a:pt x="9" y="36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89"/>
            <p:cNvSpPr/>
            <p:nvPr/>
          </p:nvSpPr>
          <p:spPr bwMode="auto">
            <a:xfrm>
              <a:off x="5300663" y="3492501"/>
              <a:ext cx="31750" cy="38100"/>
            </a:xfrm>
            <a:custGeom>
              <a:avLst/>
              <a:gdLst>
                <a:gd name="T0" fmla="*/ 4 w 21"/>
                <a:gd name="T1" fmla="*/ 0 h 25"/>
                <a:gd name="T2" fmla="*/ 2 w 21"/>
                <a:gd name="T3" fmla="*/ 2 h 25"/>
                <a:gd name="T4" fmla="*/ 5 w 21"/>
                <a:gd name="T5" fmla="*/ 13 h 25"/>
                <a:gd name="T6" fmla="*/ 21 w 21"/>
                <a:gd name="T7" fmla="*/ 25 h 25"/>
                <a:gd name="T8" fmla="*/ 6 w 21"/>
                <a:gd name="T9" fmla="*/ 12 h 25"/>
                <a:gd name="T10" fmla="*/ 4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8"/>
                    <a:pt x="1" y="11"/>
                    <a:pt x="5" y="13"/>
                  </a:cubicBezTo>
                  <a:cubicBezTo>
                    <a:pt x="7" y="19"/>
                    <a:pt x="13" y="23"/>
                    <a:pt x="21" y="25"/>
                  </a:cubicBezTo>
                  <a:cubicBezTo>
                    <a:pt x="14" y="22"/>
                    <a:pt x="10" y="18"/>
                    <a:pt x="6" y="12"/>
                  </a:cubicBezTo>
                  <a:cubicBezTo>
                    <a:pt x="2" y="9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90"/>
            <p:cNvSpPr/>
            <p:nvPr/>
          </p:nvSpPr>
          <p:spPr bwMode="auto">
            <a:xfrm>
              <a:off x="5311776" y="3524251"/>
              <a:ext cx="9525" cy="38100"/>
            </a:xfrm>
            <a:custGeom>
              <a:avLst/>
              <a:gdLst>
                <a:gd name="T0" fmla="*/ 1 w 6"/>
                <a:gd name="T1" fmla="*/ 3 h 24"/>
                <a:gd name="T2" fmla="*/ 0 w 6"/>
                <a:gd name="T3" fmla="*/ 0 h 24"/>
                <a:gd name="T4" fmla="*/ 0 w 6"/>
                <a:gd name="T5" fmla="*/ 15 h 24"/>
                <a:gd name="T6" fmla="*/ 6 w 6"/>
                <a:gd name="T7" fmla="*/ 24 h 24"/>
                <a:gd name="T8" fmla="*/ 2 w 6"/>
                <a:gd name="T9" fmla="*/ 15 h 24"/>
                <a:gd name="T10" fmla="*/ 1 w 6"/>
                <a:gd name="T11" fmla="*/ 3 h 24"/>
                <a:gd name="T12" fmla="*/ 1 w 6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4">
                  <a:moveTo>
                    <a:pt x="1" y="3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" y="24"/>
                  </a:lnTo>
                  <a:lnTo>
                    <a:pt x="2" y="15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91"/>
            <p:cNvSpPr>
              <a:spLocks noEditPoints="1"/>
            </p:cNvSpPr>
            <p:nvPr/>
          </p:nvSpPr>
          <p:spPr bwMode="auto">
            <a:xfrm>
              <a:off x="5262563" y="3451226"/>
              <a:ext cx="87313" cy="115887"/>
            </a:xfrm>
            <a:custGeom>
              <a:avLst/>
              <a:gdLst>
                <a:gd name="T0" fmla="*/ 28 w 58"/>
                <a:gd name="T1" fmla="*/ 27 h 77"/>
                <a:gd name="T2" fmla="*/ 29 w 58"/>
                <a:gd name="T3" fmla="*/ 26 h 77"/>
                <a:gd name="T4" fmla="*/ 46 w 58"/>
                <a:gd name="T5" fmla="*/ 7 h 77"/>
                <a:gd name="T6" fmla="*/ 58 w 58"/>
                <a:gd name="T7" fmla="*/ 8 h 77"/>
                <a:gd name="T8" fmla="*/ 52 w 58"/>
                <a:gd name="T9" fmla="*/ 1 h 77"/>
                <a:gd name="T10" fmla="*/ 46 w 58"/>
                <a:gd name="T11" fmla="*/ 0 h 77"/>
                <a:gd name="T12" fmla="*/ 21 w 58"/>
                <a:gd name="T13" fmla="*/ 14 h 77"/>
                <a:gd name="T14" fmla="*/ 13 w 58"/>
                <a:gd name="T15" fmla="*/ 51 h 77"/>
                <a:gd name="T16" fmla="*/ 0 w 58"/>
                <a:gd name="T17" fmla="*/ 77 h 77"/>
                <a:gd name="T18" fmla="*/ 11 w 58"/>
                <a:gd name="T19" fmla="*/ 70 h 77"/>
                <a:gd name="T20" fmla="*/ 26 w 58"/>
                <a:gd name="T21" fmla="*/ 57 h 77"/>
                <a:gd name="T22" fmla="*/ 25 w 58"/>
                <a:gd name="T23" fmla="*/ 43 h 77"/>
                <a:gd name="T24" fmla="*/ 25 w 58"/>
                <a:gd name="T25" fmla="*/ 32 h 77"/>
                <a:gd name="T26" fmla="*/ 25 w 58"/>
                <a:gd name="T27" fmla="*/ 32 h 77"/>
                <a:gd name="T28" fmla="*/ 27 w 58"/>
                <a:gd name="T29" fmla="*/ 28 h 77"/>
                <a:gd name="T30" fmla="*/ 28 w 58"/>
                <a:gd name="T31" fmla="*/ 27 h 77"/>
                <a:gd name="T32" fmla="*/ 45 w 58"/>
                <a:gd name="T33" fmla="*/ 2 h 77"/>
                <a:gd name="T34" fmla="*/ 48 w 58"/>
                <a:gd name="T35" fmla="*/ 2 h 77"/>
                <a:gd name="T36" fmla="*/ 24 w 58"/>
                <a:gd name="T37" fmla="*/ 19 h 77"/>
                <a:gd name="T38" fmla="*/ 18 w 58"/>
                <a:gd name="T39" fmla="*/ 50 h 77"/>
                <a:gd name="T40" fmla="*/ 12 w 58"/>
                <a:gd name="T41" fmla="*/ 68 h 77"/>
                <a:gd name="T42" fmla="*/ 10 w 58"/>
                <a:gd name="T43" fmla="*/ 68 h 77"/>
                <a:gd name="T44" fmla="*/ 7 w 58"/>
                <a:gd name="T45" fmla="*/ 69 h 77"/>
                <a:gd name="T46" fmla="*/ 15 w 58"/>
                <a:gd name="T47" fmla="*/ 51 h 77"/>
                <a:gd name="T48" fmla="*/ 15 w 58"/>
                <a:gd name="T49" fmla="*/ 51 h 77"/>
                <a:gd name="T50" fmla="*/ 23 w 58"/>
                <a:gd name="T51" fmla="*/ 15 h 77"/>
                <a:gd name="T52" fmla="*/ 45 w 58"/>
                <a:gd name="T5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7">
                  <a:moveTo>
                    <a:pt x="28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6" y="21"/>
                    <a:pt x="42" y="15"/>
                    <a:pt x="46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8" y="0"/>
                    <a:pt x="46" y="0"/>
                  </a:cubicBezTo>
                  <a:cubicBezTo>
                    <a:pt x="34" y="0"/>
                    <a:pt x="26" y="5"/>
                    <a:pt x="21" y="14"/>
                  </a:cubicBezTo>
                  <a:cubicBezTo>
                    <a:pt x="16" y="24"/>
                    <a:pt x="14" y="37"/>
                    <a:pt x="13" y="51"/>
                  </a:cubicBezTo>
                  <a:cubicBezTo>
                    <a:pt x="11" y="60"/>
                    <a:pt x="6" y="69"/>
                    <a:pt x="0" y="77"/>
                  </a:cubicBezTo>
                  <a:cubicBezTo>
                    <a:pt x="3" y="73"/>
                    <a:pt x="6" y="71"/>
                    <a:pt x="11" y="70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1" y="41"/>
                    <a:pt x="21" y="38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6" y="29"/>
                    <a:pt x="27" y="28"/>
                  </a:cubicBezTo>
                  <a:cubicBezTo>
                    <a:pt x="27" y="27"/>
                    <a:pt x="27" y="27"/>
                    <a:pt x="28" y="27"/>
                  </a:cubicBezTo>
                  <a:close/>
                  <a:moveTo>
                    <a:pt x="45" y="2"/>
                  </a:moveTo>
                  <a:cubicBezTo>
                    <a:pt x="46" y="2"/>
                    <a:pt x="47" y="2"/>
                    <a:pt x="48" y="2"/>
                  </a:cubicBezTo>
                  <a:cubicBezTo>
                    <a:pt x="35" y="5"/>
                    <a:pt x="27" y="11"/>
                    <a:pt x="24" y="19"/>
                  </a:cubicBezTo>
                  <a:cubicBezTo>
                    <a:pt x="20" y="30"/>
                    <a:pt x="18" y="40"/>
                    <a:pt x="18" y="50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8" y="69"/>
                    <a:pt x="7" y="69"/>
                  </a:cubicBezTo>
                  <a:cubicBezTo>
                    <a:pt x="11" y="63"/>
                    <a:pt x="13" y="57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37"/>
                    <a:pt x="18" y="25"/>
                    <a:pt x="23" y="15"/>
                  </a:cubicBezTo>
                  <a:cubicBezTo>
                    <a:pt x="27" y="6"/>
                    <a:pt x="35" y="2"/>
                    <a:pt x="45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92"/>
            <p:cNvSpPr/>
            <p:nvPr/>
          </p:nvSpPr>
          <p:spPr bwMode="auto">
            <a:xfrm>
              <a:off x="5273676" y="3454401"/>
              <a:ext cx="61913" cy="101600"/>
            </a:xfrm>
            <a:custGeom>
              <a:avLst/>
              <a:gdLst>
                <a:gd name="T0" fmla="*/ 41 w 41"/>
                <a:gd name="T1" fmla="*/ 0 h 67"/>
                <a:gd name="T2" fmla="*/ 38 w 41"/>
                <a:gd name="T3" fmla="*/ 0 h 67"/>
                <a:gd name="T4" fmla="*/ 16 w 41"/>
                <a:gd name="T5" fmla="*/ 13 h 67"/>
                <a:gd name="T6" fmla="*/ 8 w 41"/>
                <a:gd name="T7" fmla="*/ 49 h 67"/>
                <a:gd name="T8" fmla="*/ 8 w 41"/>
                <a:gd name="T9" fmla="*/ 49 h 67"/>
                <a:gd name="T10" fmla="*/ 0 w 41"/>
                <a:gd name="T11" fmla="*/ 67 h 67"/>
                <a:gd name="T12" fmla="*/ 3 w 41"/>
                <a:gd name="T13" fmla="*/ 66 h 67"/>
                <a:gd name="T14" fmla="*/ 5 w 41"/>
                <a:gd name="T15" fmla="*/ 66 h 67"/>
                <a:gd name="T16" fmla="*/ 11 w 41"/>
                <a:gd name="T17" fmla="*/ 48 h 67"/>
                <a:gd name="T18" fmla="*/ 17 w 41"/>
                <a:gd name="T19" fmla="*/ 17 h 67"/>
                <a:gd name="T20" fmla="*/ 41 w 41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40" y="0"/>
                    <a:pt x="39" y="0"/>
                    <a:pt x="38" y="0"/>
                  </a:cubicBezTo>
                  <a:cubicBezTo>
                    <a:pt x="28" y="0"/>
                    <a:pt x="20" y="4"/>
                    <a:pt x="16" y="13"/>
                  </a:cubicBezTo>
                  <a:cubicBezTo>
                    <a:pt x="11" y="23"/>
                    <a:pt x="9" y="35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5"/>
                    <a:pt x="4" y="61"/>
                    <a:pt x="0" y="67"/>
                  </a:cubicBezTo>
                  <a:cubicBezTo>
                    <a:pt x="1" y="67"/>
                    <a:pt x="2" y="66"/>
                    <a:pt x="3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38"/>
                    <a:pt x="13" y="28"/>
                    <a:pt x="17" y="17"/>
                  </a:cubicBezTo>
                  <a:cubicBezTo>
                    <a:pt x="20" y="9"/>
                    <a:pt x="28" y="3"/>
                    <a:pt x="4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93"/>
            <p:cNvSpPr/>
            <p:nvPr/>
          </p:nvSpPr>
          <p:spPr bwMode="auto">
            <a:xfrm>
              <a:off x="5332413" y="3452813"/>
              <a:ext cx="33338" cy="41275"/>
            </a:xfrm>
            <a:custGeom>
              <a:avLst/>
              <a:gdLst>
                <a:gd name="T0" fmla="*/ 6 w 22"/>
                <a:gd name="T1" fmla="*/ 0 h 27"/>
                <a:gd name="T2" fmla="*/ 12 w 22"/>
                <a:gd name="T3" fmla="*/ 7 h 27"/>
                <a:gd name="T4" fmla="*/ 0 w 22"/>
                <a:gd name="T5" fmla="*/ 6 h 27"/>
                <a:gd name="T6" fmla="*/ 20 w 22"/>
                <a:gd name="T7" fmla="*/ 27 h 27"/>
                <a:gd name="T8" fmla="*/ 6 w 2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6" y="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8"/>
                    <a:pt x="18" y="15"/>
                    <a:pt x="20" y="27"/>
                  </a:cubicBezTo>
                  <a:cubicBezTo>
                    <a:pt x="22" y="12"/>
                    <a:pt x="17" y="4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94"/>
            <p:cNvSpPr/>
            <p:nvPr/>
          </p:nvSpPr>
          <p:spPr bwMode="auto">
            <a:xfrm>
              <a:off x="5280026" y="3500438"/>
              <a:ext cx="31750" cy="57150"/>
            </a:xfrm>
            <a:custGeom>
              <a:avLst/>
              <a:gdLst>
                <a:gd name="T0" fmla="*/ 14 w 21"/>
                <a:gd name="T1" fmla="*/ 0 h 38"/>
                <a:gd name="T2" fmla="*/ 14 w 21"/>
                <a:gd name="T3" fmla="*/ 11 h 38"/>
                <a:gd name="T4" fmla="*/ 15 w 21"/>
                <a:gd name="T5" fmla="*/ 25 h 38"/>
                <a:gd name="T6" fmla="*/ 0 w 21"/>
                <a:gd name="T7" fmla="*/ 38 h 38"/>
                <a:gd name="T8" fmla="*/ 21 w 21"/>
                <a:gd name="T9" fmla="*/ 33 h 38"/>
                <a:gd name="T10" fmla="*/ 20 w 21"/>
                <a:gd name="T11" fmla="*/ 12 h 38"/>
                <a:gd name="T12" fmla="*/ 18 w 21"/>
                <a:gd name="T13" fmla="*/ 9 h 38"/>
                <a:gd name="T14" fmla="*/ 14 w 21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8">
                  <a:moveTo>
                    <a:pt x="14" y="0"/>
                  </a:moveTo>
                  <a:cubicBezTo>
                    <a:pt x="10" y="6"/>
                    <a:pt x="10" y="9"/>
                    <a:pt x="14" y="1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19" y="10"/>
                    <a:pt x="18" y="9"/>
                  </a:cubicBezTo>
                  <a:cubicBezTo>
                    <a:pt x="14" y="7"/>
                    <a:pt x="12" y="4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95"/>
            <p:cNvSpPr>
              <a:spLocks noEditPoints="1"/>
            </p:cNvSpPr>
            <p:nvPr/>
          </p:nvSpPr>
          <p:spPr bwMode="auto">
            <a:xfrm>
              <a:off x="5253038" y="3557588"/>
              <a:ext cx="44450" cy="103187"/>
            </a:xfrm>
            <a:custGeom>
              <a:avLst/>
              <a:gdLst>
                <a:gd name="T0" fmla="*/ 6 w 29"/>
                <a:gd name="T1" fmla="*/ 7 h 69"/>
                <a:gd name="T2" fmla="*/ 6 w 29"/>
                <a:gd name="T3" fmla="*/ 7 h 69"/>
                <a:gd name="T4" fmla="*/ 3 w 29"/>
                <a:gd name="T5" fmla="*/ 12 h 69"/>
                <a:gd name="T6" fmla="*/ 7 w 29"/>
                <a:gd name="T7" fmla="*/ 58 h 69"/>
                <a:gd name="T8" fmla="*/ 8 w 29"/>
                <a:gd name="T9" fmla="*/ 60 h 69"/>
                <a:gd name="T10" fmla="*/ 12 w 29"/>
                <a:gd name="T11" fmla="*/ 62 h 69"/>
                <a:gd name="T12" fmla="*/ 18 w 29"/>
                <a:gd name="T13" fmla="*/ 69 h 69"/>
                <a:gd name="T14" fmla="*/ 20 w 29"/>
                <a:gd name="T15" fmla="*/ 68 h 69"/>
                <a:gd name="T16" fmla="*/ 23 w 29"/>
                <a:gd name="T17" fmla="*/ 65 h 69"/>
                <a:gd name="T18" fmla="*/ 29 w 29"/>
                <a:gd name="T19" fmla="*/ 55 h 69"/>
                <a:gd name="T20" fmla="*/ 17 w 29"/>
                <a:gd name="T21" fmla="*/ 0 h 69"/>
                <a:gd name="T22" fmla="*/ 6 w 29"/>
                <a:gd name="T23" fmla="*/ 7 h 69"/>
                <a:gd name="T24" fmla="*/ 16 w 29"/>
                <a:gd name="T25" fmla="*/ 2 h 69"/>
                <a:gd name="T26" fmla="*/ 16 w 29"/>
                <a:gd name="T27" fmla="*/ 2 h 69"/>
                <a:gd name="T28" fmla="*/ 8 w 29"/>
                <a:gd name="T29" fmla="*/ 13 h 69"/>
                <a:gd name="T30" fmla="*/ 11 w 29"/>
                <a:gd name="T31" fmla="*/ 54 h 69"/>
                <a:gd name="T32" fmla="*/ 15 w 29"/>
                <a:gd name="T33" fmla="*/ 54 h 69"/>
                <a:gd name="T34" fmla="*/ 22 w 29"/>
                <a:gd name="T35" fmla="*/ 64 h 69"/>
                <a:gd name="T36" fmla="*/ 19 w 29"/>
                <a:gd name="T37" fmla="*/ 66 h 69"/>
                <a:gd name="T38" fmla="*/ 19 w 29"/>
                <a:gd name="T39" fmla="*/ 66 h 69"/>
                <a:gd name="T40" fmla="*/ 14 w 29"/>
                <a:gd name="T41" fmla="*/ 60 h 69"/>
                <a:gd name="T42" fmla="*/ 13 w 29"/>
                <a:gd name="T43" fmla="*/ 60 h 69"/>
                <a:gd name="T44" fmla="*/ 9 w 29"/>
                <a:gd name="T45" fmla="*/ 58 h 69"/>
                <a:gd name="T46" fmla="*/ 9 w 29"/>
                <a:gd name="T47" fmla="*/ 57 h 69"/>
                <a:gd name="T48" fmla="*/ 4 w 29"/>
                <a:gd name="T49" fmla="*/ 13 h 69"/>
                <a:gd name="T50" fmla="*/ 7 w 29"/>
                <a:gd name="T51" fmla="*/ 8 h 69"/>
                <a:gd name="T52" fmla="*/ 7 w 29"/>
                <a:gd name="T53" fmla="*/ 8 h 69"/>
                <a:gd name="T54" fmla="*/ 7 w 29"/>
                <a:gd name="T55" fmla="*/ 8 h 69"/>
                <a:gd name="T56" fmla="*/ 16 w 29"/>
                <a:gd name="T5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69"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3" y="10"/>
                    <a:pt x="3" y="12"/>
                  </a:cubicBezTo>
                  <a:cubicBezTo>
                    <a:pt x="0" y="25"/>
                    <a:pt x="2" y="40"/>
                    <a:pt x="7" y="58"/>
                  </a:cubicBezTo>
                  <a:cubicBezTo>
                    <a:pt x="7" y="59"/>
                    <a:pt x="7" y="59"/>
                    <a:pt x="8" y="6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8"/>
                    <a:pt x="20" y="68"/>
                  </a:cubicBezTo>
                  <a:cubicBezTo>
                    <a:pt x="21" y="67"/>
                    <a:pt x="22" y="66"/>
                    <a:pt x="23" y="6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0" y="43"/>
                    <a:pt x="16" y="24"/>
                    <a:pt x="17" y="0"/>
                  </a:cubicBezTo>
                  <a:cubicBezTo>
                    <a:pt x="12" y="1"/>
                    <a:pt x="9" y="3"/>
                    <a:pt x="6" y="7"/>
                  </a:cubicBezTo>
                  <a:close/>
                  <a:moveTo>
                    <a:pt x="16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26"/>
                    <a:pt x="7" y="40"/>
                    <a:pt x="11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0" y="65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3" y="60"/>
                    <a:pt x="13" y="6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7"/>
                  </a:cubicBezTo>
                  <a:cubicBezTo>
                    <a:pt x="4" y="40"/>
                    <a:pt x="2" y="25"/>
                    <a:pt x="4" y="13"/>
                  </a:cubicBezTo>
                  <a:cubicBezTo>
                    <a:pt x="5" y="11"/>
                    <a:pt x="6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5"/>
                    <a:pt x="12" y="3"/>
                    <a:pt x="16" y="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96"/>
            <p:cNvSpPr/>
            <p:nvPr/>
          </p:nvSpPr>
          <p:spPr bwMode="auto">
            <a:xfrm>
              <a:off x="5256213" y="3560763"/>
              <a:ext cx="30163" cy="95250"/>
            </a:xfrm>
            <a:custGeom>
              <a:avLst/>
              <a:gdLst>
                <a:gd name="T0" fmla="*/ 14 w 20"/>
                <a:gd name="T1" fmla="*/ 0 h 64"/>
                <a:gd name="T2" fmla="*/ 14 w 20"/>
                <a:gd name="T3" fmla="*/ 0 h 64"/>
                <a:gd name="T4" fmla="*/ 5 w 20"/>
                <a:gd name="T5" fmla="*/ 6 h 64"/>
                <a:gd name="T6" fmla="*/ 5 w 20"/>
                <a:gd name="T7" fmla="*/ 6 h 64"/>
                <a:gd name="T8" fmla="*/ 5 w 20"/>
                <a:gd name="T9" fmla="*/ 6 h 64"/>
                <a:gd name="T10" fmla="*/ 2 w 20"/>
                <a:gd name="T11" fmla="*/ 11 h 64"/>
                <a:gd name="T12" fmla="*/ 7 w 20"/>
                <a:gd name="T13" fmla="*/ 55 h 64"/>
                <a:gd name="T14" fmla="*/ 7 w 20"/>
                <a:gd name="T15" fmla="*/ 56 h 64"/>
                <a:gd name="T16" fmla="*/ 11 w 20"/>
                <a:gd name="T17" fmla="*/ 58 h 64"/>
                <a:gd name="T18" fmla="*/ 12 w 20"/>
                <a:gd name="T19" fmla="*/ 58 h 64"/>
                <a:gd name="T20" fmla="*/ 17 w 20"/>
                <a:gd name="T21" fmla="*/ 64 h 64"/>
                <a:gd name="T22" fmla="*/ 17 w 20"/>
                <a:gd name="T23" fmla="*/ 64 h 64"/>
                <a:gd name="T24" fmla="*/ 20 w 20"/>
                <a:gd name="T25" fmla="*/ 62 h 64"/>
                <a:gd name="T26" fmla="*/ 13 w 20"/>
                <a:gd name="T27" fmla="*/ 52 h 64"/>
                <a:gd name="T28" fmla="*/ 9 w 20"/>
                <a:gd name="T29" fmla="*/ 52 h 64"/>
                <a:gd name="T30" fmla="*/ 6 w 20"/>
                <a:gd name="T31" fmla="*/ 11 h 64"/>
                <a:gd name="T32" fmla="*/ 14 w 20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64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8" y="3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3" y="9"/>
                    <a:pt x="2" y="11"/>
                  </a:cubicBezTo>
                  <a:cubicBezTo>
                    <a:pt x="0" y="23"/>
                    <a:pt x="2" y="38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2" y="58"/>
                    <a:pt x="12" y="58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9" y="63"/>
                    <a:pt x="20" y="6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5" y="38"/>
                    <a:pt x="4" y="24"/>
                    <a:pt x="6" y="11"/>
                  </a:cubicBezTo>
                  <a:cubicBezTo>
                    <a:pt x="14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97"/>
            <p:cNvSpPr>
              <a:spLocks noEditPoints="1"/>
            </p:cNvSpPr>
            <p:nvPr/>
          </p:nvSpPr>
          <p:spPr bwMode="auto">
            <a:xfrm>
              <a:off x="5297488" y="3535363"/>
              <a:ext cx="85725" cy="93662"/>
            </a:xfrm>
            <a:custGeom>
              <a:avLst/>
              <a:gdLst>
                <a:gd name="T0" fmla="*/ 36 w 57"/>
                <a:gd name="T1" fmla="*/ 0 h 62"/>
                <a:gd name="T2" fmla="*/ 36 w 57"/>
                <a:gd name="T3" fmla="*/ 0 h 62"/>
                <a:gd name="T4" fmla="*/ 36 w 57"/>
                <a:gd name="T5" fmla="*/ 9 h 62"/>
                <a:gd name="T6" fmla="*/ 43 w 57"/>
                <a:gd name="T7" fmla="*/ 24 h 62"/>
                <a:gd name="T8" fmla="*/ 36 w 57"/>
                <a:gd name="T9" fmla="*/ 35 h 62"/>
                <a:gd name="T10" fmla="*/ 35 w 57"/>
                <a:gd name="T11" fmla="*/ 39 h 62"/>
                <a:gd name="T12" fmla="*/ 40 w 57"/>
                <a:gd name="T13" fmla="*/ 50 h 62"/>
                <a:gd name="T14" fmla="*/ 38 w 57"/>
                <a:gd name="T15" fmla="*/ 53 h 62"/>
                <a:gd name="T16" fmla="*/ 33 w 57"/>
                <a:gd name="T17" fmla="*/ 50 h 62"/>
                <a:gd name="T18" fmla="*/ 26 w 57"/>
                <a:gd name="T19" fmla="*/ 37 h 62"/>
                <a:gd name="T20" fmla="*/ 9 w 57"/>
                <a:gd name="T21" fmla="*/ 9 h 62"/>
                <a:gd name="T22" fmla="*/ 0 w 57"/>
                <a:gd name="T23" fmla="*/ 32 h 62"/>
                <a:gd name="T24" fmla="*/ 14 w 57"/>
                <a:gd name="T25" fmla="*/ 26 h 62"/>
                <a:gd name="T26" fmla="*/ 39 w 57"/>
                <a:gd name="T27" fmla="*/ 62 h 62"/>
                <a:gd name="T28" fmla="*/ 44 w 57"/>
                <a:gd name="T29" fmla="*/ 50 h 62"/>
                <a:gd name="T30" fmla="*/ 38 w 57"/>
                <a:gd name="T31" fmla="*/ 38 h 62"/>
                <a:gd name="T32" fmla="*/ 45 w 57"/>
                <a:gd name="T33" fmla="*/ 28 h 62"/>
                <a:gd name="T34" fmla="*/ 57 w 57"/>
                <a:gd name="T35" fmla="*/ 26 h 62"/>
                <a:gd name="T36" fmla="*/ 45 w 57"/>
                <a:gd name="T37" fmla="*/ 7 h 62"/>
                <a:gd name="T38" fmla="*/ 36 w 57"/>
                <a:gd name="T39" fmla="*/ 0 h 62"/>
                <a:gd name="T40" fmla="*/ 9 w 57"/>
                <a:gd name="T41" fmla="*/ 11 h 62"/>
                <a:gd name="T42" fmla="*/ 6 w 57"/>
                <a:gd name="T43" fmla="*/ 26 h 62"/>
                <a:gd name="T44" fmla="*/ 1 w 57"/>
                <a:gd name="T45" fmla="*/ 29 h 62"/>
                <a:gd name="T46" fmla="*/ 9 w 57"/>
                <a:gd name="T47" fmla="*/ 11 h 62"/>
                <a:gd name="T48" fmla="*/ 55 w 57"/>
                <a:gd name="T49" fmla="*/ 23 h 62"/>
                <a:gd name="T50" fmla="*/ 52 w 57"/>
                <a:gd name="T51" fmla="*/ 22 h 62"/>
                <a:gd name="T52" fmla="*/ 37 w 57"/>
                <a:gd name="T53" fmla="*/ 9 h 62"/>
                <a:gd name="T54" fmla="*/ 37 w 57"/>
                <a:gd name="T55" fmla="*/ 2 h 62"/>
                <a:gd name="T56" fmla="*/ 55 w 57"/>
                <a:gd name="T57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6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3" y="15"/>
                    <a:pt x="0" y="23"/>
                    <a:pt x="0" y="32"/>
                  </a:cubicBezTo>
                  <a:cubicBezTo>
                    <a:pt x="3" y="28"/>
                    <a:pt x="8" y="26"/>
                    <a:pt x="14" y="26"/>
                  </a:cubicBezTo>
                  <a:cubicBezTo>
                    <a:pt x="21" y="40"/>
                    <a:pt x="30" y="52"/>
                    <a:pt x="39" y="62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2"/>
                    <a:pt x="51" y="21"/>
                    <a:pt x="57" y="26"/>
                  </a:cubicBezTo>
                  <a:cubicBezTo>
                    <a:pt x="55" y="19"/>
                    <a:pt x="51" y="13"/>
                    <a:pt x="45" y="7"/>
                  </a:cubicBezTo>
                  <a:cubicBezTo>
                    <a:pt x="42" y="5"/>
                    <a:pt x="39" y="2"/>
                    <a:pt x="36" y="0"/>
                  </a:cubicBezTo>
                  <a:close/>
                  <a:moveTo>
                    <a:pt x="9" y="11"/>
                  </a:moveTo>
                  <a:cubicBezTo>
                    <a:pt x="7" y="16"/>
                    <a:pt x="6" y="21"/>
                    <a:pt x="6" y="2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1"/>
                    <a:pt x="5" y="15"/>
                    <a:pt x="9" y="11"/>
                  </a:cubicBezTo>
                  <a:close/>
                  <a:moveTo>
                    <a:pt x="55" y="23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48" y="15"/>
                    <a:pt x="43" y="11"/>
                    <a:pt x="37" y="9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4" y="7"/>
                    <a:pt x="50" y="14"/>
                    <a:pt x="55" y="2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98"/>
            <p:cNvSpPr/>
            <p:nvPr/>
          </p:nvSpPr>
          <p:spPr bwMode="auto">
            <a:xfrm>
              <a:off x="5299076" y="3552826"/>
              <a:ext cx="12700" cy="26987"/>
            </a:xfrm>
            <a:custGeom>
              <a:avLst/>
              <a:gdLst>
                <a:gd name="T0" fmla="*/ 5 w 8"/>
                <a:gd name="T1" fmla="*/ 15 h 18"/>
                <a:gd name="T2" fmla="*/ 8 w 8"/>
                <a:gd name="T3" fmla="*/ 0 h 18"/>
                <a:gd name="T4" fmla="*/ 0 w 8"/>
                <a:gd name="T5" fmla="*/ 18 h 18"/>
                <a:gd name="T6" fmla="*/ 5 w 8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5" y="15"/>
                  </a:moveTo>
                  <a:cubicBezTo>
                    <a:pt x="5" y="10"/>
                    <a:pt x="6" y="5"/>
                    <a:pt x="8" y="0"/>
                  </a:cubicBezTo>
                  <a:cubicBezTo>
                    <a:pt x="4" y="4"/>
                    <a:pt x="1" y="10"/>
                    <a:pt x="0" y="18"/>
                  </a:cubicBezTo>
                  <a:cubicBezTo>
                    <a:pt x="5" y="15"/>
                    <a:pt x="5" y="15"/>
                    <a:pt x="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99"/>
            <p:cNvSpPr/>
            <p:nvPr/>
          </p:nvSpPr>
          <p:spPr bwMode="auto">
            <a:xfrm>
              <a:off x="5353051" y="3538538"/>
              <a:ext cx="26988" cy="31750"/>
            </a:xfrm>
            <a:custGeom>
              <a:avLst/>
              <a:gdLst>
                <a:gd name="T0" fmla="*/ 15 w 18"/>
                <a:gd name="T1" fmla="*/ 20 h 21"/>
                <a:gd name="T2" fmla="*/ 18 w 18"/>
                <a:gd name="T3" fmla="*/ 21 h 21"/>
                <a:gd name="T4" fmla="*/ 0 w 18"/>
                <a:gd name="T5" fmla="*/ 0 h 21"/>
                <a:gd name="T6" fmla="*/ 0 w 18"/>
                <a:gd name="T7" fmla="*/ 7 h 21"/>
                <a:gd name="T8" fmla="*/ 15 w 1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5" y="20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3" y="12"/>
                    <a:pt x="7" y="5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9"/>
                    <a:pt x="11" y="13"/>
                    <a:pt x="1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100"/>
            <p:cNvSpPr/>
            <p:nvPr/>
          </p:nvSpPr>
          <p:spPr bwMode="auto">
            <a:xfrm>
              <a:off x="5311776" y="3549651"/>
              <a:ext cx="42863" cy="66675"/>
            </a:xfrm>
            <a:custGeom>
              <a:avLst/>
              <a:gdLst>
                <a:gd name="T0" fmla="*/ 18 w 27"/>
                <a:gd name="T1" fmla="*/ 25 h 42"/>
                <a:gd name="T2" fmla="*/ 0 w 27"/>
                <a:gd name="T3" fmla="*/ 0 h 42"/>
                <a:gd name="T4" fmla="*/ 16 w 27"/>
                <a:gd name="T5" fmla="*/ 27 h 42"/>
                <a:gd name="T6" fmla="*/ 22 w 27"/>
                <a:gd name="T7" fmla="*/ 39 h 42"/>
                <a:gd name="T8" fmla="*/ 27 w 27"/>
                <a:gd name="T9" fmla="*/ 42 h 42"/>
                <a:gd name="T10" fmla="*/ 21 w 27"/>
                <a:gd name="T11" fmla="*/ 30 h 42"/>
                <a:gd name="T12" fmla="*/ 18 w 27"/>
                <a:gd name="T13" fmla="*/ 25 h 42"/>
                <a:gd name="T14" fmla="*/ 18 w 27"/>
                <a:gd name="T15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2">
                  <a:moveTo>
                    <a:pt x="18" y="25"/>
                  </a:moveTo>
                  <a:lnTo>
                    <a:pt x="0" y="0"/>
                  </a:lnTo>
                  <a:lnTo>
                    <a:pt x="16" y="27"/>
                  </a:lnTo>
                  <a:lnTo>
                    <a:pt x="22" y="39"/>
                  </a:lnTo>
                  <a:lnTo>
                    <a:pt x="27" y="42"/>
                  </a:lnTo>
                  <a:lnTo>
                    <a:pt x="21" y="30"/>
                  </a:lnTo>
                  <a:lnTo>
                    <a:pt x="18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101"/>
            <p:cNvSpPr/>
            <p:nvPr/>
          </p:nvSpPr>
          <p:spPr bwMode="auto">
            <a:xfrm>
              <a:off x="5280026" y="3546476"/>
              <a:ext cx="119063" cy="125412"/>
            </a:xfrm>
            <a:custGeom>
              <a:avLst/>
              <a:gdLst>
                <a:gd name="T0" fmla="*/ 65 w 80"/>
                <a:gd name="T1" fmla="*/ 0 h 83"/>
                <a:gd name="T2" fmla="*/ 57 w 80"/>
                <a:gd name="T3" fmla="*/ 0 h 83"/>
                <a:gd name="T4" fmla="*/ 69 w 80"/>
                <a:gd name="T5" fmla="*/ 19 h 83"/>
                <a:gd name="T6" fmla="*/ 57 w 80"/>
                <a:gd name="T7" fmla="*/ 21 h 83"/>
                <a:gd name="T8" fmla="*/ 61 w 80"/>
                <a:gd name="T9" fmla="*/ 35 h 83"/>
                <a:gd name="T10" fmla="*/ 54 w 80"/>
                <a:gd name="T11" fmla="*/ 57 h 83"/>
                <a:gd name="T12" fmla="*/ 51 w 80"/>
                <a:gd name="T13" fmla="*/ 55 h 83"/>
                <a:gd name="T14" fmla="*/ 26 w 80"/>
                <a:gd name="T15" fmla="*/ 19 h 83"/>
                <a:gd name="T16" fmla="*/ 12 w 80"/>
                <a:gd name="T17" fmla="*/ 25 h 83"/>
                <a:gd name="T18" fmla="*/ 21 w 80"/>
                <a:gd name="T19" fmla="*/ 2 h 83"/>
                <a:gd name="T20" fmla="*/ 0 w 80"/>
                <a:gd name="T21" fmla="*/ 7 h 83"/>
                <a:gd name="T22" fmla="*/ 11 w 80"/>
                <a:gd name="T23" fmla="*/ 40 h 83"/>
                <a:gd name="T24" fmla="*/ 23 w 80"/>
                <a:gd name="T25" fmla="*/ 64 h 83"/>
                <a:gd name="T26" fmla="*/ 36 w 80"/>
                <a:gd name="T27" fmla="*/ 83 h 83"/>
                <a:gd name="T28" fmla="*/ 59 w 80"/>
                <a:gd name="T29" fmla="*/ 83 h 83"/>
                <a:gd name="T30" fmla="*/ 68 w 80"/>
                <a:gd name="T31" fmla="*/ 50 h 83"/>
                <a:gd name="T32" fmla="*/ 80 w 80"/>
                <a:gd name="T33" fmla="*/ 48 h 83"/>
                <a:gd name="T34" fmla="*/ 78 w 80"/>
                <a:gd name="T35" fmla="*/ 34 h 83"/>
                <a:gd name="T36" fmla="*/ 65 w 80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3">
                  <a:moveTo>
                    <a:pt x="6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6"/>
                    <a:pt x="67" y="12"/>
                    <a:pt x="69" y="19"/>
                  </a:cubicBezTo>
                  <a:cubicBezTo>
                    <a:pt x="63" y="14"/>
                    <a:pt x="58" y="15"/>
                    <a:pt x="57" y="21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3" y="45"/>
                    <a:pt x="61" y="53"/>
                    <a:pt x="54" y="57"/>
                  </a:cubicBezTo>
                  <a:cubicBezTo>
                    <a:pt x="53" y="57"/>
                    <a:pt x="52" y="56"/>
                    <a:pt x="51" y="55"/>
                  </a:cubicBezTo>
                  <a:cubicBezTo>
                    <a:pt x="42" y="45"/>
                    <a:pt x="33" y="33"/>
                    <a:pt x="26" y="19"/>
                  </a:cubicBezTo>
                  <a:cubicBezTo>
                    <a:pt x="20" y="19"/>
                    <a:pt x="15" y="21"/>
                    <a:pt x="12" y="25"/>
                  </a:cubicBezTo>
                  <a:cubicBezTo>
                    <a:pt x="12" y="16"/>
                    <a:pt x="15" y="8"/>
                    <a:pt x="2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6" y="22"/>
                    <a:pt x="72" y="11"/>
                    <a:pt x="6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102"/>
            <p:cNvSpPr/>
            <p:nvPr/>
          </p:nvSpPr>
          <p:spPr bwMode="auto">
            <a:xfrm>
              <a:off x="5354638" y="3578226"/>
              <a:ext cx="19050" cy="53975"/>
            </a:xfrm>
            <a:custGeom>
              <a:avLst/>
              <a:gdLst>
                <a:gd name="T0" fmla="*/ 4 w 13"/>
                <a:gd name="T1" fmla="*/ 36 h 36"/>
                <a:gd name="T2" fmla="*/ 11 w 13"/>
                <a:gd name="T3" fmla="*/ 14 h 36"/>
                <a:gd name="T4" fmla="*/ 7 w 13"/>
                <a:gd name="T5" fmla="*/ 0 h 36"/>
                <a:gd name="T6" fmla="*/ 0 w 13"/>
                <a:gd name="T7" fmla="*/ 10 h 36"/>
                <a:gd name="T8" fmla="*/ 6 w 13"/>
                <a:gd name="T9" fmla="*/ 22 h 36"/>
                <a:gd name="T10" fmla="*/ 1 w 13"/>
                <a:gd name="T11" fmla="*/ 34 h 36"/>
                <a:gd name="T12" fmla="*/ 4 w 1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4" y="36"/>
                  </a:moveTo>
                  <a:cubicBezTo>
                    <a:pt x="11" y="32"/>
                    <a:pt x="13" y="24"/>
                    <a:pt x="11" y="1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3" y="36"/>
                    <a:pt x="4" y="36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103"/>
            <p:cNvSpPr/>
            <p:nvPr/>
          </p:nvSpPr>
          <p:spPr bwMode="auto">
            <a:xfrm>
              <a:off x="5283201" y="3643313"/>
              <a:ext cx="50800" cy="28575"/>
            </a:xfrm>
            <a:custGeom>
              <a:avLst/>
              <a:gdLst>
                <a:gd name="T0" fmla="*/ 17 w 33"/>
                <a:gd name="T1" fmla="*/ 9 h 19"/>
                <a:gd name="T2" fmla="*/ 33 w 33"/>
                <a:gd name="T3" fmla="*/ 19 h 19"/>
                <a:gd name="T4" fmla="*/ 20 w 33"/>
                <a:gd name="T5" fmla="*/ 0 h 19"/>
                <a:gd name="T6" fmla="*/ 3 w 33"/>
                <a:gd name="T7" fmla="*/ 8 h 19"/>
                <a:gd name="T8" fmla="*/ 0 w 33"/>
                <a:gd name="T9" fmla="*/ 11 h 19"/>
                <a:gd name="T10" fmla="*/ 17 w 33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9">
                  <a:moveTo>
                    <a:pt x="17" y="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2"/>
                    <a:pt x="8" y="4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6" y="7"/>
                    <a:pt x="11" y="6"/>
                    <a:pt x="17" y="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104"/>
            <p:cNvSpPr>
              <a:spLocks noEditPoints="1"/>
            </p:cNvSpPr>
            <p:nvPr/>
          </p:nvSpPr>
          <p:spPr bwMode="auto">
            <a:xfrm>
              <a:off x="5283201" y="3652838"/>
              <a:ext cx="85725" cy="30162"/>
            </a:xfrm>
            <a:custGeom>
              <a:avLst/>
              <a:gdLst>
                <a:gd name="T0" fmla="*/ 33 w 56"/>
                <a:gd name="T1" fmla="*/ 13 h 21"/>
                <a:gd name="T2" fmla="*/ 17 w 56"/>
                <a:gd name="T3" fmla="*/ 3 h 21"/>
                <a:gd name="T4" fmla="*/ 0 w 56"/>
                <a:gd name="T5" fmla="*/ 5 h 21"/>
                <a:gd name="T6" fmla="*/ 16 w 56"/>
                <a:gd name="T7" fmla="*/ 21 h 21"/>
                <a:gd name="T8" fmla="*/ 54 w 56"/>
                <a:gd name="T9" fmla="*/ 20 h 21"/>
                <a:gd name="T10" fmla="*/ 56 w 56"/>
                <a:gd name="T11" fmla="*/ 13 h 21"/>
                <a:gd name="T12" fmla="*/ 33 w 56"/>
                <a:gd name="T13" fmla="*/ 13 h 21"/>
                <a:gd name="T14" fmla="*/ 21 w 56"/>
                <a:gd name="T15" fmla="*/ 20 h 21"/>
                <a:gd name="T16" fmla="*/ 17 w 56"/>
                <a:gd name="T17" fmla="*/ 20 h 21"/>
                <a:gd name="T18" fmla="*/ 2 w 56"/>
                <a:gd name="T19" fmla="*/ 5 h 21"/>
                <a:gd name="T20" fmla="*/ 4 w 56"/>
                <a:gd name="T21" fmla="*/ 4 h 21"/>
                <a:gd name="T22" fmla="*/ 21 w 56"/>
                <a:gd name="T23" fmla="*/ 20 h 21"/>
                <a:gd name="T24" fmla="*/ 34 w 56"/>
                <a:gd name="T25" fmla="*/ 15 h 21"/>
                <a:gd name="T26" fmla="*/ 33 w 56"/>
                <a:gd name="T27" fmla="*/ 13 h 21"/>
                <a:gd name="T28" fmla="*/ 55 w 56"/>
                <a:gd name="T29" fmla="*/ 13 h 21"/>
                <a:gd name="T30" fmla="*/ 54 w 56"/>
                <a:gd name="T31" fmla="*/ 15 h 21"/>
                <a:gd name="T32" fmla="*/ 34 w 56"/>
                <a:gd name="T3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21">
                  <a:moveTo>
                    <a:pt x="33" y="1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1" y="0"/>
                    <a:pt x="6" y="1"/>
                    <a:pt x="0" y="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2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34" y="1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4" y="15"/>
                    <a:pt x="34" y="15"/>
                    <a:pt x="34" y="1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105"/>
            <p:cNvSpPr/>
            <p:nvPr/>
          </p:nvSpPr>
          <p:spPr bwMode="auto">
            <a:xfrm>
              <a:off x="5286376" y="3657601"/>
              <a:ext cx="28575" cy="25400"/>
            </a:xfrm>
            <a:custGeom>
              <a:avLst/>
              <a:gdLst>
                <a:gd name="T0" fmla="*/ 15 w 18"/>
                <a:gd name="T1" fmla="*/ 16 h 16"/>
                <a:gd name="T2" fmla="*/ 18 w 18"/>
                <a:gd name="T3" fmla="*/ 16 h 16"/>
                <a:gd name="T4" fmla="*/ 2 w 18"/>
                <a:gd name="T5" fmla="*/ 0 h 16"/>
                <a:gd name="T6" fmla="*/ 0 w 18"/>
                <a:gd name="T7" fmla="*/ 1 h 16"/>
                <a:gd name="T8" fmla="*/ 15 w 18"/>
                <a:gd name="T9" fmla="*/ 16 h 16"/>
                <a:gd name="T10" fmla="*/ 15 w 1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5" y="16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106"/>
            <p:cNvSpPr/>
            <p:nvPr/>
          </p:nvSpPr>
          <p:spPr bwMode="auto">
            <a:xfrm>
              <a:off x="5334001" y="3671888"/>
              <a:ext cx="33338" cy="3175"/>
            </a:xfrm>
            <a:custGeom>
              <a:avLst/>
              <a:gdLst>
                <a:gd name="T0" fmla="*/ 0 w 21"/>
                <a:gd name="T1" fmla="*/ 0 h 2"/>
                <a:gd name="T2" fmla="*/ 1 w 21"/>
                <a:gd name="T3" fmla="*/ 2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  <a:gd name="T10" fmla="*/ 0 w 2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lnTo>
                    <a:pt x="1" y="2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107"/>
            <p:cNvSpPr/>
            <p:nvPr/>
          </p:nvSpPr>
          <p:spPr bwMode="auto">
            <a:xfrm>
              <a:off x="5300663" y="3614738"/>
              <a:ext cx="133350" cy="85725"/>
            </a:xfrm>
            <a:custGeom>
              <a:avLst/>
              <a:gdLst>
                <a:gd name="T0" fmla="*/ 43 w 84"/>
                <a:gd name="T1" fmla="*/ 36 h 54"/>
                <a:gd name="T2" fmla="*/ 41 w 84"/>
                <a:gd name="T3" fmla="*/ 43 h 54"/>
                <a:gd name="T4" fmla="*/ 39 w 84"/>
                <a:gd name="T5" fmla="*/ 50 h 54"/>
                <a:gd name="T6" fmla="*/ 12 w 84"/>
                <a:gd name="T7" fmla="*/ 50 h 54"/>
                <a:gd name="T8" fmla="*/ 0 w 84"/>
                <a:gd name="T9" fmla="*/ 49 h 54"/>
                <a:gd name="T10" fmla="*/ 0 w 84"/>
                <a:gd name="T11" fmla="*/ 54 h 54"/>
                <a:gd name="T12" fmla="*/ 3 w 84"/>
                <a:gd name="T13" fmla="*/ 54 h 54"/>
                <a:gd name="T14" fmla="*/ 26 w 84"/>
                <a:gd name="T15" fmla="*/ 54 h 54"/>
                <a:gd name="T16" fmla="*/ 41 w 84"/>
                <a:gd name="T17" fmla="*/ 54 h 54"/>
                <a:gd name="T18" fmla="*/ 42 w 84"/>
                <a:gd name="T19" fmla="*/ 53 h 54"/>
                <a:gd name="T20" fmla="*/ 56 w 84"/>
                <a:gd name="T21" fmla="*/ 6 h 54"/>
                <a:gd name="T22" fmla="*/ 84 w 84"/>
                <a:gd name="T23" fmla="*/ 1 h 54"/>
                <a:gd name="T24" fmla="*/ 81 w 84"/>
                <a:gd name="T25" fmla="*/ 0 h 54"/>
                <a:gd name="T26" fmla="*/ 80 w 84"/>
                <a:gd name="T27" fmla="*/ 0 h 54"/>
                <a:gd name="T28" fmla="*/ 73 w 84"/>
                <a:gd name="T29" fmla="*/ 1 h 54"/>
                <a:gd name="T30" fmla="*/ 62 w 84"/>
                <a:gd name="T31" fmla="*/ 3 h 54"/>
                <a:gd name="T32" fmla="*/ 51 w 84"/>
                <a:gd name="T33" fmla="*/ 5 h 54"/>
                <a:gd name="T34" fmla="*/ 43 w 84"/>
                <a:gd name="T35" fmla="*/ 36 h 54"/>
                <a:gd name="T36" fmla="*/ 43 w 84"/>
                <a:gd name="T3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54">
                  <a:moveTo>
                    <a:pt x="43" y="36"/>
                  </a:moveTo>
                  <a:lnTo>
                    <a:pt x="41" y="43"/>
                  </a:lnTo>
                  <a:lnTo>
                    <a:pt x="39" y="50"/>
                  </a:lnTo>
                  <a:lnTo>
                    <a:pt x="12" y="50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26" y="54"/>
                  </a:lnTo>
                  <a:lnTo>
                    <a:pt x="41" y="54"/>
                  </a:lnTo>
                  <a:lnTo>
                    <a:pt x="42" y="53"/>
                  </a:lnTo>
                  <a:lnTo>
                    <a:pt x="56" y="6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3" y="1"/>
                  </a:lnTo>
                  <a:lnTo>
                    <a:pt x="62" y="3"/>
                  </a:lnTo>
                  <a:lnTo>
                    <a:pt x="51" y="5"/>
                  </a:lnTo>
                  <a:lnTo>
                    <a:pt x="4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B5B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108"/>
            <p:cNvSpPr/>
            <p:nvPr/>
          </p:nvSpPr>
          <p:spPr bwMode="auto">
            <a:xfrm>
              <a:off x="5308601" y="3683001"/>
              <a:ext cx="57150" cy="11112"/>
            </a:xfrm>
            <a:custGeom>
              <a:avLst/>
              <a:gdLst>
                <a:gd name="T0" fmla="*/ 36 w 36"/>
                <a:gd name="T1" fmla="*/ 0 h 7"/>
                <a:gd name="T2" fmla="*/ 0 w 36"/>
                <a:gd name="T3" fmla="*/ 0 h 7"/>
                <a:gd name="T4" fmla="*/ 4 w 36"/>
                <a:gd name="T5" fmla="*/ 5 h 7"/>
                <a:gd name="T6" fmla="*/ 7 w 36"/>
                <a:gd name="T7" fmla="*/ 7 h 7"/>
                <a:gd name="T8" fmla="*/ 34 w 36"/>
                <a:gd name="T9" fmla="*/ 7 h 7"/>
                <a:gd name="T10" fmla="*/ 36 w 36"/>
                <a:gd name="T11" fmla="*/ 0 h 7"/>
                <a:gd name="T12" fmla="*/ 36 w 3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6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7" y="7"/>
                  </a:lnTo>
                  <a:lnTo>
                    <a:pt x="34" y="7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109"/>
            <p:cNvSpPr/>
            <p:nvPr/>
          </p:nvSpPr>
          <p:spPr bwMode="auto">
            <a:xfrm>
              <a:off x="5249863" y="3644901"/>
              <a:ext cx="22225" cy="63500"/>
            </a:xfrm>
            <a:custGeom>
              <a:avLst/>
              <a:gdLst>
                <a:gd name="T0" fmla="*/ 0 w 15"/>
                <a:gd name="T1" fmla="*/ 0 h 42"/>
                <a:gd name="T2" fmla="*/ 0 w 15"/>
                <a:gd name="T3" fmla="*/ 0 h 42"/>
                <a:gd name="T4" fmla="*/ 3 w 15"/>
                <a:gd name="T5" fmla="*/ 42 h 42"/>
                <a:gd name="T6" fmla="*/ 8 w 15"/>
                <a:gd name="T7" fmla="*/ 42 h 42"/>
                <a:gd name="T8" fmla="*/ 5 w 15"/>
                <a:gd name="T9" fmla="*/ 4 h 42"/>
                <a:gd name="T10" fmla="*/ 15 w 15"/>
                <a:gd name="T11" fmla="*/ 4 h 42"/>
                <a:gd name="T12" fmla="*/ 11 w 15"/>
                <a:gd name="T13" fmla="*/ 2 h 42"/>
                <a:gd name="T14" fmla="*/ 10 w 15"/>
                <a:gd name="T15" fmla="*/ 0 h 42"/>
                <a:gd name="T16" fmla="*/ 0 w 15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110"/>
            <p:cNvSpPr/>
            <p:nvPr/>
          </p:nvSpPr>
          <p:spPr bwMode="auto">
            <a:xfrm>
              <a:off x="5256213" y="3651251"/>
              <a:ext cx="63500" cy="57150"/>
            </a:xfrm>
            <a:custGeom>
              <a:avLst/>
              <a:gdLst>
                <a:gd name="T0" fmla="*/ 18 w 42"/>
                <a:gd name="T1" fmla="*/ 6 h 38"/>
                <a:gd name="T2" fmla="*/ 16 w 42"/>
                <a:gd name="T3" fmla="*/ 7 h 38"/>
                <a:gd name="T4" fmla="*/ 10 w 42"/>
                <a:gd name="T5" fmla="*/ 0 h 38"/>
                <a:gd name="T6" fmla="*/ 0 w 42"/>
                <a:gd name="T7" fmla="*/ 0 h 38"/>
                <a:gd name="T8" fmla="*/ 3 w 42"/>
                <a:gd name="T9" fmla="*/ 38 h 38"/>
                <a:gd name="T10" fmla="*/ 31 w 42"/>
                <a:gd name="T11" fmla="*/ 38 h 38"/>
                <a:gd name="T12" fmla="*/ 32 w 42"/>
                <a:gd name="T13" fmla="*/ 33 h 38"/>
                <a:gd name="T14" fmla="*/ 29 w 42"/>
                <a:gd name="T15" fmla="*/ 33 h 38"/>
                <a:gd name="T16" fmla="*/ 29 w 42"/>
                <a:gd name="T17" fmla="*/ 28 h 38"/>
                <a:gd name="T18" fmla="*/ 42 w 42"/>
                <a:gd name="T19" fmla="*/ 29 h 38"/>
                <a:gd name="T20" fmla="*/ 39 w 42"/>
                <a:gd name="T21" fmla="*/ 27 h 38"/>
                <a:gd name="T22" fmla="*/ 34 w 42"/>
                <a:gd name="T23" fmla="*/ 22 h 38"/>
                <a:gd name="T24" fmla="*/ 18 w 42"/>
                <a:gd name="T2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8">
                  <a:moveTo>
                    <a:pt x="18" y="6"/>
                  </a:moveTo>
                  <a:cubicBezTo>
                    <a:pt x="17" y="6"/>
                    <a:pt x="17" y="7"/>
                    <a:pt x="16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18" y="6"/>
                    <a:pt x="18" y="6"/>
                    <a:pt x="18" y="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111"/>
            <p:cNvSpPr/>
            <p:nvPr/>
          </p:nvSpPr>
          <p:spPr bwMode="auto">
            <a:xfrm>
              <a:off x="5278438" y="3557588"/>
              <a:ext cx="34925" cy="96837"/>
            </a:xfrm>
            <a:custGeom>
              <a:avLst/>
              <a:gdLst>
                <a:gd name="T0" fmla="*/ 13 w 24"/>
                <a:gd name="T1" fmla="*/ 55 h 65"/>
                <a:gd name="T2" fmla="*/ 7 w 24"/>
                <a:gd name="T3" fmla="*/ 65 h 65"/>
                <a:gd name="T4" fmla="*/ 24 w 24"/>
                <a:gd name="T5" fmla="*/ 57 h 65"/>
                <a:gd name="T6" fmla="*/ 12 w 24"/>
                <a:gd name="T7" fmla="*/ 33 h 65"/>
                <a:gd name="T8" fmla="*/ 1 w 24"/>
                <a:gd name="T9" fmla="*/ 0 h 65"/>
                <a:gd name="T10" fmla="*/ 13 w 24"/>
                <a:gd name="T11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65">
                  <a:moveTo>
                    <a:pt x="13" y="5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12" y="61"/>
                    <a:pt x="17" y="59"/>
                    <a:pt x="24" y="57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4"/>
                    <a:pt x="4" y="43"/>
                    <a:pt x="13" y="5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112"/>
            <p:cNvSpPr/>
            <p:nvPr/>
          </p:nvSpPr>
          <p:spPr bwMode="auto">
            <a:xfrm>
              <a:off x="5237163" y="3692526"/>
              <a:ext cx="195263" cy="36512"/>
            </a:xfrm>
            <a:custGeom>
              <a:avLst/>
              <a:gdLst>
                <a:gd name="T0" fmla="*/ 3 w 130"/>
                <a:gd name="T1" fmla="*/ 15 h 24"/>
                <a:gd name="T2" fmla="*/ 4 w 130"/>
                <a:gd name="T3" fmla="*/ 12 h 24"/>
                <a:gd name="T4" fmla="*/ 74 w 130"/>
                <a:gd name="T5" fmla="*/ 12 h 24"/>
                <a:gd name="T6" fmla="*/ 75 w 130"/>
                <a:gd name="T7" fmla="*/ 12 h 24"/>
                <a:gd name="T8" fmla="*/ 96 w 130"/>
                <a:gd name="T9" fmla="*/ 1 h 24"/>
                <a:gd name="T10" fmla="*/ 106 w 130"/>
                <a:gd name="T11" fmla="*/ 3 h 24"/>
                <a:gd name="T12" fmla="*/ 106 w 130"/>
                <a:gd name="T13" fmla="*/ 3 h 24"/>
                <a:gd name="T14" fmla="*/ 119 w 130"/>
                <a:gd name="T15" fmla="*/ 5 h 24"/>
                <a:gd name="T16" fmla="*/ 113 w 130"/>
                <a:gd name="T17" fmla="*/ 2 h 24"/>
                <a:gd name="T18" fmla="*/ 113 w 130"/>
                <a:gd name="T19" fmla="*/ 2 h 24"/>
                <a:gd name="T20" fmla="*/ 112 w 130"/>
                <a:gd name="T21" fmla="*/ 2 h 24"/>
                <a:gd name="T22" fmla="*/ 95 w 130"/>
                <a:gd name="T23" fmla="*/ 0 h 24"/>
                <a:gd name="T24" fmla="*/ 86 w 130"/>
                <a:gd name="T25" fmla="*/ 4 h 24"/>
                <a:gd name="T26" fmla="*/ 85 w 130"/>
                <a:gd name="T27" fmla="*/ 5 h 24"/>
                <a:gd name="T28" fmla="*/ 74 w 130"/>
                <a:gd name="T29" fmla="*/ 10 h 24"/>
                <a:gd name="T30" fmla="*/ 44 w 130"/>
                <a:gd name="T31" fmla="*/ 10 h 24"/>
                <a:gd name="T32" fmla="*/ 16 w 130"/>
                <a:gd name="T33" fmla="*/ 10 h 24"/>
                <a:gd name="T34" fmla="*/ 11 w 130"/>
                <a:gd name="T35" fmla="*/ 10 h 24"/>
                <a:gd name="T36" fmla="*/ 3 w 130"/>
                <a:gd name="T37" fmla="*/ 10 h 24"/>
                <a:gd name="T38" fmla="*/ 0 w 130"/>
                <a:gd name="T39" fmla="*/ 22 h 24"/>
                <a:gd name="T40" fmla="*/ 77 w 130"/>
                <a:gd name="T41" fmla="*/ 19 h 24"/>
                <a:gd name="T42" fmla="*/ 102 w 130"/>
                <a:gd name="T43" fmla="*/ 14 h 24"/>
                <a:gd name="T44" fmla="*/ 126 w 130"/>
                <a:gd name="T45" fmla="*/ 15 h 24"/>
                <a:gd name="T46" fmla="*/ 127 w 130"/>
                <a:gd name="T47" fmla="*/ 15 h 24"/>
                <a:gd name="T48" fmla="*/ 105 w 130"/>
                <a:gd name="T49" fmla="*/ 10 h 24"/>
                <a:gd name="T50" fmla="*/ 107 w 130"/>
                <a:gd name="T51" fmla="*/ 9 h 24"/>
                <a:gd name="T52" fmla="*/ 130 w 130"/>
                <a:gd name="T53" fmla="*/ 15 h 24"/>
                <a:gd name="T54" fmla="*/ 129 w 130"/>
                <a:gd name="T55" fmla="*/ 14 h 24"/>
                <a:gd name="T56" fmla="*/ 126 w 130"/>
                <a:gd name="T57" fmla="*/ 11 h 24"/>
                <a:gd name="T58" fmla="*/ 105 w 130"/>
                <a:gd name="T59" fmla="*/ 7 h 24"/>
                <a:gd name="T60" fmla="*/ 106 w 130"/>
                <a:gd name="T61" fmla="*/ 6 h 24"/>
                <a:gd name="T62" fmla="*/ 126 w 130"/>
                <a:gd name="T63" fmla="*/ 10 h 24"/>
                <a:gd name="T64" fmla="*/ 120 w 130"/>
                <a:gd name="T65" fmla="*/ 8 h 24"/>
                <a:gd name="T66" fmla="*/ 105 w 130"/>
                <a:gd name="T67" fmla="*/ 4 h 24"/>
                <a:gd name="T68" fmla="*/ 107 w 130"/>
                <a:gd name="T69" fmla="*/ 4 h 24"/>
                <a:gd name="T70" fmla="*/ 117 w 130"/>
                <a:gd name="T71" fmla="*/ 6 h 24"/>
                <a:gd name="T72" fmla="*/ 108 w 130"/>
                <a:gd name="T73" fmla="*/ 3 h 24"/>
                <a:gd name="T74" fmla="*/ 106 w 130"/>
                <a:gd name="T75" fmla="*/ 3 h 24"/>
                <a:gd name="T76" fmla="*/ 106 w 130"/>
                <a:gd name="T77" fmla="*/ 3 h 24"/>
                <a:gd name="T78" fmla="*/ 97 w 130"/>
                <a:gd name="T79" fmla="*/ 3 h 24"/>
                <a:gd name="T80" fmla="*/ 75 w 130"/>
                <a:gd name="T81" fmla="*/ 14 h 24"/>
                <a:gd name="T82" fmla="*/ 3 w 130"/>
                <a:gd name="T8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24">
                  <a:moveTo>
                    <a:pt x="3" y="1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5" y="12"/>
                    <a:pt x="75" y="1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8" y="4"/>
                    <a:pt x="116" y="3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2" y="2"/>
                    <a:pt x="112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5" y="24"/>
                    <a:pt x="51" y="23"/>
                    <a:pt x="77" y="19"/>
                  </a:cubicBezTo>
                  <a:cubicBezTo>
                    <a:pt x="87" y="20"/>
                    <a:pt x="95" y="19"/>
                    <a:pt x="102" y="14"/>
                  </a:cubicBezTo>
                  <a:cubicBezTo>
                    <a:pt x="111" y="16"/>
                    <a:pt x="119" y="16"/>
                    <a:pt x="126" y="15"/>
                  </a:cubicBezTo>
                  <a:cubicBezTo>
                    <a:pt x="126" y="15"/>
                    <a:pt x="126" y="15"/>
                    <a:pt x="127" y="15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4"/>
                    <a:pt x="130" y="14"/>
                    <a:pt x="129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9"/>
                    <a:pt x="123" y="8"/>
                    <a:pt x="120" y="8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6" y="4"/>
                    <a:pt x="106" y="4"/>
                    <a:pt x="107" y="4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5"/>
                    <a:pt x="110" y="4"/>
                    <a:pt x="108" y="3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113"/>
            <p:cNvSpPr/>
            <p:nvPr/>
          </p:nvSpPr>
          <p:spPr bwMode="auto">
            <a:xfrm>
              <a:off x="5241926" y="3694113"/>
              <a:ext cx="155575" cy="20637"/>
            </a:xfrm>
            <a:custGeom>
              <a:avLst/>
              <a:gdLst>
                <a:gd name="T0" fmla="*/ 1 w 103"/>
                <a:gd name="T1" fmla="*/ 11 h 14"/>
                <a:gd name="T2" fmla="*/ 0 w 103"/>
                <a:gd name="T3" fmla="*/ 14 h 14"/>
                <a:gd name="T4" fmla="*/ 72 w 103"/>
                <a:gd name="T5" fmla="*/ 13 h 14"/>
                <a:gd name="T6" fmla="*/ 94 w 103"/>
                <a:gd name="T7" fmla="*/ 2 h 14"/>
                <a:gd name="T8" fmla="*/ 103 w 103"/>
                <a:gd name="T9" fmla="*/ 2 h 14"/>
                <a:gd name="T10" fmla="*/ 93 w 103"/>
                <a:gd name="T11" fmla="*/ 0 h 14"/>
                <a:gd name="T12" fmla="*/ 72 w 103"/>
                <a:gd name="T13" fmla="*/ 11 h 14"/>
                <a:gd name="T14" fmla="*/ 71 w 103"/>
                <a:gd name="T15" fmla="*/ 11 h 14"/>
                <a:gd name="T16" fmla="*/ 1 w 103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1" y="1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1" y="11"/>
                    <a:pt x="7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114"/>
            <p:cNvSpPr>
              <a:spLocks noEditPoints="1"/>
            </p:cNvSpPr>
            <p:nvPr/>
          </p:nvSpPr>
          <p:spPr bwMode="auto">
            <a:xfrm>
              <a:off x="5207001" y="3690938"/>
              <a:ext cx="34925" cy="34925"/>
            </a:xfrm>
            <a:custGeom>
              <a:avLst/>
              <a:gdLst>
                <a:gd name="T0" fmla="*/ 20 w 23"/>
                <a:gd name="T1" fmla="*/ 23 h 23"/>
                <a:gd name="T2" fmla="*/ 23 w 23"/>
                <a:gd name="T3" fmla="*/ 11 h 23"/>
                <a:gd name="T4" fmla="*/ 8 w 23"/>
                <a:gd name="T5" fmla="*/ 0 h 23"/>
                <a:gd name="T6" fmla="*/ 8 w 23"/>
                <a:gd name="T7" fmla="*/ 1 h 23"/>
                <a:gd name="T8" fmla="*/ 2 w 23"/>
                <a:gd name="T9" fmla="*/ 12 h 23"/>
                <a:gd name="T10" fmla="*/ 2 w 23"/>
                <a:gd name="T11" fmla="*/ 12 h 23"/>
                <a:gd name="T12" fmla="*/ 0 w 23"/>
                <a:gd name="T13" fmla="*/ 16 h 23"/>
                <a:gd name="T14" fmla="*/ 20 w 23"/>
                <a:gd name="T15" fmla="*/ 23 h 23"/>
                <a:gd name="T16" fmla="*/ 9 w 23"/>
                <a:gd name="T17" fmla="*/ 3 h 23"/>
                <a:gd name="T18" fmla="*/ 20 w 23"/>
                <a:gd name="T19" fmla="*/ 12 h 23"/>
                <a:gd name="T20" fmla="*/ 20 w 23"/>
                <a:gd name="T21" fmla="*/ 14 h 23"/>
                <a:gd name="T22" fmla="*/ 7 w 23"/>
                <a:gd name="T23" fmla="*/ 5 h 23"/>
                <a:gd name="T24" fmla="*/ 9 w 23"/>
                <a:gd name="T2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20" y="23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7" y="8"/>
                    <a:pt x="13" y="4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9" y="3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115"/>
            <p:cNvSpPr/>
            <p:nvPr/>
          </p:nvSpPr>
          <p:spPr bwMode="auto">
            <a:xfrm>
              <a:off x="5218113" y="3695701"/>
              <a:ext cx="19050" cy="15875"/>
            </a:xfrm>
            <a:custGeom>
              <a:avLst/>
              <a:gdLst>
                <a:gd name="T0" fmla="*/ 12 w 12"/>
                <a:gd name="T1" fmla="*/ 9 h 10"/>
                <a:gd name="T2" fmla="*/ 2 w 12"/>
                <a:gd name="T3" fmla="*/ 0 h 10"/>
                <a:gd name="T4" fmla="*/ 0 w 12"/>
                <a:gd name="T5" fmla="*/ 2 h 10"/>
                <a:gd name="T6" fmla="*/ 12 w 12"/>
                <a:gd name="T7" fmla="*/ 10 h 10"/>
                <a:gd name="T8" fmla="*/ 12 w 12"/>
                <a:gd name="T9" fmla="*/ 9 h 10"/>
                <a:gd name="T10" fmla="*/ 12 w 12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116"/>
            <p:cNvSpPr/>
            <p:nvPr/>
          </p:nvSpPr>
          <p:spPr bwMode="auto">
            <a:xfrm>
              <a:off x="5232401" y="3713163"/>
              <a:ext cx="195263" cy="31750"/>
            </a:xfrm>
            <a:custGeom>
              <a:avLst/>
              <a:gdLst>
                <a:gd name="T0" fmla="*/ 0 w 130"/>
                <a:gd name="T1" fmla="*/ 20 h 21"/>
                <a:gd name="T2" fmla="*/ 2 w 130"/>
                <a:gd name="T3" fmla="*/ 20 h 21"/>
                <a:gd name="T4" fmla="*/ 14 w 130"/>
                <a:gd name="T5" fmla="*/ 20 h 21"/>
                <a:gd name="T6" fmla="*/ 20 w 130"/>
                <a:gd name="T7" fmla="*/ 20 h 21"/>
                <a:gd name="T8" fmla="*/ 28 w 130"/>
                <a:gd name="T9" fmla="*/ 19 h 21"/>
                <a:gd name="T10" fmla="*/ 45 w 130"/>
                <a:gd name="T11" fmla="*/ 17 h 21"/>
                <a:gd name="T12" fmla="*/ 62 w 130"/>
                <a:gd name="T13" fmla="*/ 14 h 21"/>
                <a:gd name="T14" fmla="*/ 82 w 130"/>
                <a:gd name="T15" fmla="*/ 9 h 21"/>
                <a:gd name="T16" fmla="*/ 106 w 130"/>
                <a:gd name="T17" fmla="*/ 3 h 21"/>
                <a:gd name="T18" fmla="*/ 129 w 130"/>
                <a:gd name="T19" fmla="*/ 3 h 21"/>
                <a:gd name="T20" fmla="*/ 130 w 130"/>
                <a:gd name="T21" fmla="*/ 1 h 21"/>
                <a:gd name="T22" fmla="*/ 129 w 130"/>
                <a:gd name="T23" fmla="*/ 1 h 21"/>
                <a:gd name="T24" fmla="*/ 105 w 130"/>
                <a:gd name="T25" fmla="*/ 0 h 21"/>
                <a:gd name="T26" fmla="*/ 80 w 130"/>
                <a:gd name="T27" fmla="*/ 5 h 21"/>
                <a:gd name="T28" fmla="*/ 3 w 130"/>
                <a:gd name="T29" fmla="*/ 8 h 21"/>
                <a:gd name="T30" fmla="*/ 0 w 130"/>
                <a:gd name="T3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21">
                  <a:moveTo>
                    <a:pt x="0" y="20"/>
                  </a:moveTo>
                  <a:cubicBezTo>
                    <a:pt x="0" y="20"/>
                    <a:pt x="1" y="20"/>
                    <a:pt x="2" y="20"/>
                  </a:cubicBezTo>
                  <a:cubicBezTo>
                    <a:pt x="6" y="21"/>
                    <a:pt x="10" y="21"/>
                    <a:pt x="14" y="20"/>
                  </a:cubicBezTo>
                  <a:cubicBezTo>
                    <a:pt x="16" y="20"/>
                    <a:pt x="18" y="20"/>
                    <a:pt x="20" y="20"/>
                  </a:cubicBezTo>
                  <a:cubicBezTo>
                    <a:pt x="23" y="20"/>
                    <a:pt x="25" y="20"/>
                    <a:pt x="28" y="19"/>
                  </a:cubicBezTo>
                  <a:cubicBezTo>
                    <a:pt x="33" y="19"/>
                    <a:pt x="39" y="18"/>
                    <a:pt x="45" y="17"/>
                  </a:cubicBezTo>
                  <a:cubicBezTo>
                    <a:pt x="51" y="17"/>
                    <a:pt x="56" y="15"/>
                    <a:pt x="62" y="14"/>
                  </a:cubicBezTo>
                  <a:cubicBezTo>
                    <a:pt x="69" y="13"/>
                    <a:pt x="76" y="11"/>
                    <a:pt x="82" y="9"/>
                  </a:cubicBezTo>
                  <a:cubicBezTo>
                    <a:pt x="93" y="9"/>
                    <a:pt x="101" y="7"/>
                    <a:pt x="106" y="3"/>
                  </a:cubicBezTo>
                  <a:cubicBezTo>
                    <a:pt x="120" y="5"/>
                    <a:pt x="127" y="5"/>
                    <a:pt x="129" y="3"/>
                  </a:cubicBezTo>
                  <a:cubicBezTo>
                    <a:pt x="129" y="2"/>
                    <a:pt x="130" y="2"/>
                    <a:pt x="130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2" y="2"/>
                    <a:pt x="114" y="2"/>
                    <a:pt x="105" y="0"/>
                  </a:cubicBezTo>
                  <a:cubicBezTo>
                    <a:pt x="98" y="5"/>
                    <a:pt x="90" y="6"/>
                    <a:pt x="80" y="5"/>
                  </a:cubicBezTo>
                  <a:cubicBezTo>
                    <a:pt x="54" y="9"/>
                    <a:pt x="28" y="10"/>
                    <a:pt x="3" y="8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117"/>
            <p:cNvSpPr/>
            <p:nvPr/>
          </p:nvSpPr>
          <p:spPr bwMode="auto">
            <a:xfrm>
              <a:off x="5053013" y="3609976"/>
              <a:ext cx="184150" cy="249237"/>
            </a:xfrm>
            <a:custGeom>
              <a:avLst/>
              <a:gdLst>
                <a:gd name="T0" fmla="*/ 118 w 122"/>
                <a:gd name="T1" fmla="*/ 91 h 166"/>
                <a:gd name="T2" fmla="*/ 119 w 122"/>
                <a:gd name="T3" fmla="*/ 89 h 166"/>
                <a:gd name="T4" fmla="*/ 122 w 122"/>
                <a:gd name="T5" fmla="*/ 77 h 166"/>
                <a:gd name="T6" fmla="*/ 102 w 122"/>
                <a:gd name="T7" fmla="*/ 70 h 166"/>
                <a:gd name="T8" fmla="*/ 104 w 122"/>
                <a:gd name="T9" fmla="*/ 66 h 166"/>
                <a:gd name="T10" fmla="*/ 104 w 122"/>
                <a:gd name="T11" fmla="*/ 66 h 166"/>
                <a:gd name="T12" fmla="*/ 110 w 122"/>
                <a:gd name="T13" fmla="*/ 55 h 166"/>
                <a:gd name="T14" fmla="*/ 99 w 122"/>
                <a:gd name="T15" fmla="*/ 64 h 166"/>
                <a:gd name="T16" fmla="*/ 44 w 122"/>
                <a:gd name="T17" fmla="*/ 28 h 166"/>
                <a:gd name="T18" fmla="*/ 68 w 122"/>
                <a:gd name="T19" fmla="*/ 8 h 166"/>
                <a:gd name="T20" fmla="*/ 70 w 122"/>
                <a:gd name="T21" fmla="*/ 8 h 166"/>
                <a:gd name="T22" fmla="*/ 66 w 122"/>
                <a:gd name="T23" fmla="*/ 3 h 166"/>
                <a:gd name="T24" fmla="*/ 40 w 122"/>
                <a:gd name="T25" fmla="*/ 40 h 166"/>
                <a:gd name="T26" fmla="*/ 75 w 122"/>
                <a:gd name="T27" fmla="*/ 65 h 166"/>
                <a:gd name="T28" fmla="*/ 60 w 122"/>
                <a:gd name="T29" fmla="*/ 120 h 166"/>
                <a:gd name="T30" fmla="*/ 0 w 122"/>
                <a:gd name="T31" fmla="*/ 147 h 166"/>
                <a:gd name="T32" fmla="*/ 83 w 122"/>
                <a:gd name="T33" fmla="*/ 127 h 166"/>
                <a:gd name="T34" fmla="*/ 87 w 122"/>
                <a:gd name="T35" fmla="*/ 73 h 166"/>
                <a:gd name="T36" fmla="*/ 98 w 122"/>
                <a:gd name="T37" fmla="*/ 79 h 166"/>
                <a:gd name="T38" fmla="*/ 96 w 122"/>
                <a:gd name="T39" fmla="*/ 84 h 166"/>
                <a:gd name="T40" fmla="*/ 118 w 122"/>
                <a:gd name="T41" fmla="*/ 9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66">
                  <a:moveTo>
                    <a:pt x="118" y="91"/>
                  </a:moveTo>
                  <a:cubicBezTo>
                    <a:pt x="119" y="89"/>
                    <a:pt x="119" y="89"/>
                    <a:pt x="119" y="89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79" y="56"/>
                    <a:pt x="60" y="44"/>
                    <a:pt x="44" y="28"/>
                  </a:cubicBezTo>
                  <a:cubicBezTo>
                    <a:pt x="44" y="12"/>
                    <a:pt x="52" y="5"/>
                    <a:pt x="68" y="8"/>
                  </a:cubicBezTo>
                  <a:cubicBezTo>
                    <a:pt x="69" y="8"/>
                    <a:pt x="69" y="8"/>
                    <a:pt x="70" y="8"/>
                  </a:cubicBezTo>
                  <a:cubicBezTo>
                    <a:pt x="69" y="7"/>
                    <a:pt x="67" y="5"/>
                    <a:pt x="66" y="3"/>
                  </a:cubicBezTo>
                  <a:cubicBezTo>
                    <a:pt x="48" y="0"/>
                    <a:pt x="40" y="13"/>
                    <a:pt x="40" y="40"/>
                  </a:cubicBezTo>
                  <a:cubicBezTo>
                    <a:pt x="50" y="52"/>
                    <a:pt x="62" y="60"/>
                    <a:pt x="75" y="65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49" y="138"/>
                    <a:pt x="29" y="146"/>
                    <a:pt x="0" y="147"/>
                  </a:cubicBezTo>
                  <a:cubicBezTo>
                    <a:pt x="30" y="166"/>
                    <a:pt x="58" y="159"/>
                    <a:pt x="83" y="127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0" y="75"/>
                    <a:pt x="94" y="77"/>
                    <a:pt x="98" y="79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18" y="91"/>
                    <a:pt x="118" y="91"/>
                    <a:pt x="118" y="9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118"/>
            <p:cNvSpPr/>
            <p:nvPr/>
          </p:nvSpPr>
          <p:spPr bwMode="auto">
            <a:xfrm>
              <a:off x="5262563" y="3741738"/>
              <a:ext cx="106363" cy="74612"/>
            </a:xfrm>
            <a:custGeom>
              <a:avLst/>
              <a:gdLst>
                <a:gd name="T0" fmla="*/ 8 w 71"/>
                <a:gd name="T1" fmla="*/ 0 h 49"/>
                <a:gd name="T2" fmla="*/ 0 w 71"/>
                <a:gd name="T3" fmla="*/ 1 h 49"/>
                <a:gd name="T4" fmla="*/ 3 w 71"/>
                <a:gd name="T5" fmla="*/ 35 h 49"/>
                <a:gd name="T6" fmla="*/ 9 w 71"/>
                <a:gd name="T7" fmla="*/ 42 h 49"/>
                <a:gd name="T8" fmla="*/ 18 w 71"/>
                <a:gd name="T9" fmla="*/ 43 h 49"/>
                <a:gd name="T10" fmla="*/ 35 w 71"/>
                <a:gd name="T11" fmla="*/ 49 h 49"/>
                <a:gd name="T12" fmla="*/ 71 w 71"/>
                <a:gd name="T13" fmla="*/ 49 h 49"/>
                <a:gd name="T14" fmla="*/ 71 w 71"/>
                <a:gd name="T15" fmla="*/ 48 h 49"/>
                <a:gd name="T16" fmla="*/ 57 w 71"/>
                <a:gd name="T17" fmla="*/ 48 h 49"/>
                <a:gd name="T18" fmla="*/ 32 w 71"/>
                <a:gd name="T19" fmla="*/ 35 h 49"/>
                <a:gd name="T20" fmla="*/ 11 w 71"/>
                <a:gd name="T21" fmla="*/ 35 h 49"/>
                <a:gd name="T22" fmla="*/ 8 w 71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9">
                  <a:moveTo>
                    <a:pt x="8" y="0"/>
                  </a:moveTo>
                  <a:cubicBezTo>
                    <a:pt x="5" y="1"/>
                    <a:pt x="3" y="1"/>
                    <a:pt x="0" y="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1" y="45"/>
                    <a:pt x="35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66" y="48"/>
                    <a:pt x="61" y="48"/>
                    <a:pt x="57" y="48"/>
                  </a:cubicBezTo>
                  <a:cubicBezTo>
                    <a:pt x="45" y="46"/>
                    <a:pt x="37" y="42"/>
                    <a:pt x="3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119"/>
            <p:cNvSpPr/>
            <p:nvPr/>
          </p:nvSpPr>
          <p:spPr bwMode="auto">
            <a:xfrm>
              <a:off x="5299076" y="3732213"/>
              <a:ext cx="247650" cy="19050"/>
            </a:xfrm>
            <a:custGeom>
              <a:avLst/>
              <a:gdLst>
                <a:gd name="T0" fmla="*/ 1 w 165"/>
                <a:gd name="T1" fmla="*/ 5 h 13"/>
                <a:gd name="T2" fmla="*/ 0 w 165"/>
                <a:gd name="T3" fmla="*/ 13 h 13"/>
                <a:gd name="T4" fmla="*/ 3 w 165"/>
                <a:gd name="T5" fmla="*/ 13 h 13"/>
                <a:gd name="T6" fmla="*/ 107 w 165"/>
                <a:gd name="T7" fmla="*/ 13 h 13"/>
                <a:gd name="T8" fmla="*/ 124 w 165"/>
                <a:gd name="T9" fmla="*/ 13 h 13"/>
                <a:gd name="T10" fmla="*/ 161 w 165"/>
                <a:gd name="T11" fmla="*/ 13 h 13"/>
                <a:gd name="T12" fmla="*/ 165 w 165"/>
                <a:gd name="T13" fmla="*/ 0 h 13"/>
                <a:gd name="T14" fmla="*/ 18 w 165"/>
                <a:gd name="T15" fmla="*/ 2 h 13"/>
                <a:gd name="T16" fmla="*/ 1 w 16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3">
                  <a:moveTo>
                    <a:pt x="1" y="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3"/>
                    <a:pt x="7" y="5"/>
                    <a:pt x="1" y="5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120"/>
            <p:cNvSpPr/>
            <p:nvPr/>
          </p:nvSpPr>
          <p:spPr bwMode="auto">
            <a:xfrm>
              <a:off x="5253038" y="3743326"/>
              <a:ext cx="23813" cy="61912"/>
            </a:xfrm>
            <a:custGeom>
              <a:avLst/>
              <a:gdLst>
                <a:gd name="T0" fmla="*/ 6 w 15"/>
                <a:gd name="T1" fmla="*/ 0 h 41"/>
                <a:gd name="T2" fmla="*/ 0 w 15"/>
                <a:gd name="T3" fmla="*/ 0 h 41"/>
                <a:gd name="T4" fmla="*/ 3 w 15"/>
                <a:gd name="T5" fmla="*/ 34 h 41"/>
                <a:gd name="T6" fmla="*/ 9 w 15"/>
                <a:gd name="T7" fmla="*/ 40 h 41"/>
                <a:gd name="T8" fmla="*/ 15 w 15"/>
                <a:gd name="T9" fmla="*/ 41 h 41"/>
                <a:gd name="T10" fmla="*/ 9 w 15"/>
                <a:gd name="T11" fmla="*/ 34 h 41"/>
                <a:gd name="T12" fmla="*/ 6 w 15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121"/>
            <p:cNvSpPr/>
            <p:nvPr/>
          </p:nvSpPr>
          <p:spPr bwMode="auto">
            <a:xfrm>
              <a:off x="5303838" y="3700463"/>
              <a:ext cx="61913" cy="7937"/>
            </a:xfrm>
            <a:custGeom>
              <a:avLst/>
              <a:gdLst>
                <a:gd name="T0" fmla="*/ 41 w 41"/>
                <a:gd name="T1" fmla="*/ 0 h 5"/>
                <a:gd name="T2" fmla="*/ 26 w 41"/>
                <a:gd name="T3" fmla="*/ 0 h 5"/>
                <a:gd name="T4" fmla="*/ 0 w 41"/>
                <a:gd name="T5" fmla="*/ 5 h 5"/>
                <a:gd name="T6" fmla="*/ 30 w 41"/>
                <a:gd name="T7" fmla="*/ 5 h 5"/>
                <a:gd name="T8" fmla="*/ 41 w 4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">
                  <a:moveTo>
                    <a:pt x="4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4" y="0"/>
                    <a:pt x="5" y="2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122"/>
            <p:cNvSpPr>
              <a:spLocks noEditPoints="1"/>
            </p:cNvSpPr>
            <p:nvPr/>
          </p:nvSpPr>
          <p:spPr bwMode="auto">
            <a:xfrm>
              <a:off x="5367338" y="3616326"/>
              <a:ext cx="66675" cy="82550"/>
            </a:xfrm>
            <a:custGeom>
              <a:avLst/>
              <a:gdLst>
                <a:gd name="T0" fmla="*/ 0 w 45"/>
                <a:gd name="T1" fmla="*/ 55 h 55"/>
                <a:gd name="T2" fmla="*/ 9 w 45"/>
                <a:gd name="T3" fmla="*/ 51 h 55"/>
                <a:gd name="T4" fmla="*/ 26 w 45"/>
                <a:gd name="T5" fmla="*/ 53 h 55"/>
                <a:gd name="T6" fmla="*/ 27 w 45"/>
                <a:gd name="T7" fmla="*/ 53 h 55"/>
                <a:gd name="T8" fmla="*/ 27 w 45"/>
                <a:gd name="T9" fmla="*/ 53 h 55"/>
                <a:gd name="T10" fmla="*/ 35 w 45"/>
                <a:gd name="T11" fmla="*/ 49 h 55"/>
                <a:gd name="T12" fmla="*/ 36 w 45"/>
                <a:gd name="T13" fmla="*/ 43 h 55"/>
                <a:gd name="T14" fmla="*/ 40 w 45"/>
                <a:gd name="T15" fmla="*/ 22 h 55"/>
                <a:gd name="T16" fmla="*/ 41 w 45"/>
                <a:gd name="T17" fmla="*/ 21 h 55"/>
                <a:gd name="T18" fmla="*/ 44 w 45"/>
                <a:gd name="T19" fmla="*/ 6 h 55"/>
                <a:gd name="T20" fmla="*/ 45 w 45"/>
                <a:gd name="T21" fmla="*/ 0 h 55"/>
                <a:gd name="T22" fmla="*/ 15 w 45"/>
                <a:gd name="T23" fmla="*/ 6 h 55"/>
                <a:gd name="T24" fmla="*/ 0 w 45"/>
                <a:gd name="T25" fmla="*/ 55 h 55"/>
                <a:gd name="T26" fmla="*/ 42 w 45"/>
                <a:gd name="T27" fmla="*/ 2 h 55"/>
                <a:gd name="T28" fmla="*/ 21 w 45"/>
                <a:gd name="T29" fmla="*/ 13 h 55"/>
                <a:gd name="T30" fmla="*/ 3 w 45"/>
                <a:gd name="T31" fmla="*/ 51 h 55"/>
                <a:gd name="T32" fmla="*/ 17 w 45"/>
                <a:gd name="T33" fmla="*/ 8 h 55"/>
                <a:gd name="T34" fmla="*/ 42 w 45"/>
                <a:gd name="T35" fmla="*/ 2 h 55"/>
                <a:gd name="T36" fmla="*/ 30 w 45"/>
                <a:gd name="T37" fmla="*/ 42 h 55"/>
                <a:gd name="T38" fmla="*/ 42 w 45"/>
                <a:gd name="T39" fmla="*/ 5 h 55"/>
                <a:gd name="T40" fmla="*/ 33 w 45"/>
                <a:gd name="T41" fmla="*/ 47 h 55"/>
                <a:gd name="T42" fmla="*/ 19 w 45"/>
                <a:gd name="T43" fmla="*/ 51 h 55"/>
                <a:gd name="T44" fmla="*/ 30 w 45"/>
                <a:gd name="T45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5">
                  <a:moveTo>
                    <a:pt x="0" y="55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2" y="2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42" y="2"/>
                    <a:pt x="42" y="2"/>
                    <a:pt x="42" y="2"/>
                  </a:cubicBezTo>
                  <a:close/>
                  <a:moveTo>
                    <a:pt x="30" y="4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30" y="42"/>
                    <a:pt x="30" y="42"/>
                    <a:pt x="30" y="42"/>
                  </a:cubicBezTo>
                  <a:close/>
                </a:path>
              </a:pathLst>
            </a:custGeom>
            <a:solidFill>
              <a:srgbClr val="DF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123"/>
            <p:cNvSpPr/>
            <p:nvPr/>
          </p:nvSpPr>
          <p:spPr bwMode="auto">
            <a:xfrm>
              <a:off x="5370513" y="3619501"/>
              <a:ext cx="58738" cy="73025"/>
            </a:xfrm>
            <a:custGeom>
              <a:avLst/>
              <a:gdLst>
                <a:gd name="T0" fmla="*/ 17 w 37"/>
                <a:gd name="T1" fmla="*/ 10 h 46"/>
                <a:gd name="T2" fmla="*/ 37 w 37"/>
                <a:gd name="T3" fmla="*/ 0 h 46"/>
                <a:gd name="T4" fmla="*/ 14 w 37"/>
                <a:gd name="T5" fmla="*/ 5 h 46"/>
                <a:gd name="T6" fmla="*/ 0 w 37"/>
                <a:gd name="T7" fmla="*/ 46 h 46"/>
                <a:gd name="T8" fmla="*/ 17 w 37"/>
                <a:gd name="T9" fmla="*/ 10 h 46"/>
                <a:gd name="T10" fmla="*/ 17 w 37"/>
                <a:gd name="T11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6">
                  <a:moveTo>
                    <a:pt x="17" y="10"/>
                  </a:moveTo>
                  <a:lnTo>
                    <a:pt x="37" y="0"/>
                  </a:lnTo>
                  <a:lnTo>
                    <a:pt x="14" y="5"/>
                  </a:lnTo>
                  <a:lnTo>
                    <a:pt x="0" y="46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4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124"/>
            <p:cNvSpPr/>
            <p:nvPr/>
          </p:nvSpPr>
          <p:spPr bwMode="auto">
            <a:xfrm>
              <a:off x="5395913" y="3622676"/>
              <a:ext cx="33338" cy="69850"/>
            </a:xfrm>
            <a:custGeom>
              <a:avLst/>
              <a:gdLst>
                <a:gd name="T0" fmla="*/ 21 w 21"/>
                <a:gd name="T1" fmla="*/ 0 h 44"/>
                <a:gd name="T2" fmla="*/ 10 w 21"/>
                <a:gd name="T3" fmla="*/ 36 h 44"/>
                <a:gd name="T4" fmla="*/ 0 w 21"/>
                <a:gd name="T5" fmla="*/ 44 h 44"/>
                <a:gd name="T6" fmla="*/ 13 w 21"/>
                <a:gd name="T7" fmla="*/ 40 h 44"/>
                <a:gd name="T8" fmla="*/ 21 w 21"/>
                <a:gd name="T9" fmla="*/ 0 h 44"/>
                <a:gd name="T10" fmla="*/ 21 w 2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4">
                  <a:moveTo>
                    <a:pt x="21" y="0"/>
                  </a:moveTo>
                  <a:lnTo>
                    <a:pt x="10" y="36"/>
                  </a:lnTo>
                  <a:lnTo>
                    <a:pt x="0" y="44"/>
                  </a:lnTo>
                  <a:lnTo>
                    <a:pt x="13" y="4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125"/>
            <p:cNvSpPr/>
            <p:nvPr/>
          </p:nvSpPr>
          <p:spPr bwMode="auto">
            <a:xfrm>
              <a:off x="5303838" y="3700463"/>
              <a:ext cx="38100" cy="7937"/>
            </a:xfrm>
            <a:custGeom>
              <a:avLst/>
              <a:gdLst>
                <a:gd name="T0" fmla="*/ 1 w 26"/>
                <a:gd name="T1" fmla="*/ 0 h 5"/>
                <a:gd name="T2" fmla="*/ 0 w 26"/>
                <a:gd name="T3" fmla="*/ 5 h 5"/>
                <a:gd name="T4" fmla="*/ 26 w 26"/>
                <a:gd name="T5" fmla="*/ 0 h 5"/>
                <a:gd name="T6" fmla="*/ 1 w 2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2"/>
                    <a:pt x="14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126"/>
            <p:cNvSpPr/>
            <p:nvPr/>
          </p:nvSpPr>
          <p:spPr bwMode="auto">
            <a:xfrm>
              <a:off x="5302251" y="3751263"/>
              <a:ext cx="158750" cy="46037"/>
            </a:xfrm>
            <a:custGeom>
              <a:avLst/>
              <a:gdLst>
                <a:gd name="T0" fmla="*/ 1 w 106"/>
                <a:gd name="T1" fmla="*/ 0 h 30"/>
                <a:gd name="T2" fmla="*/ 1 w 106"/>
                <a:gd name="T3" fmla="*/ 17 h 30"/>
                <a:gd name="T4" fmla="*/ 99 w 106"/>
                <a:gd name="T5" fmla="*/ 24 h 30"/>
                <a:gd name="T6" fmla="*/ 106 w 106"/>
                <a:gd name="T7" fmla="*/ 25 h 30"/>
                <a:gd name="T8" fmla="*/ 105 w 106"/>
                <a:gd name="T9" fmla="*/ 0 h 30"/>
                <a:gd name="T10" fmla="*/ 1 w 10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0">
                  <a:moveTo>
                    <a:pt x="1" y="0"/>
                  </a:moveTo>
                  <a:cubicBezTo>
                    <a:pt x="0" y="6"/>
                    <a:pt x="0" y="12"/>
                    <a:pt x="1" y="17"/>
                  </a:cubicBezTo>
                  <a:cubicBezTo>
                    <a:pt x="33" y="28"/>
                    <a:pt x="66" y="30"/>
                    <a:pt x="99" y="24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127"/>
            <p:cNvSpPr/>
            <p:nvPr/>
          </p:nvSpPr>
          <p:spPr bwMode="auto">
            <a:xfrm>
              <a:off x="5489576" y="3622676"/>
              <a:ext cx="57150" cy="58737"/>
            </a:xfrm>
            <a:custGeom>
              <a:avLst/>
              <a:gdLst>
                <a:gd name="T0" fmla="*/ 19 w 36"/>
                <a:gd name="T1" fmla="*/ 12 h 37"/>
                <a:gd name="T2" fmla="*/ 15 w 36"/>
                <a:gd name="T3" fmla="*/ 25 h 37"/>
                <a:gd name="T4" fmla="*/ 0 w 36"/>
                <a:gd name="T5" fmla="*/ 37 h 37"/>
                <a:gd name="T6" fmla="*/ 23 w 36"/>
                <a:gd name="T7" fmla="*/ 37 h 37"/>
                <a:gd name="T8" fmla="*/ 23 w 36"/>
                <a:gd name="T9" fmla="*/ 22 h 37"/>
                <a:gd name="T10" fmla="*/ 36 w 36"/>
                <a:gd name="T11" fmla="*/ 9 h 37"/>
                <a:gd name="T12" fmla="*/ 33 w 36"/>
                <a:gd name="T13" fmla="*/ 0 h 37"/>
                <a:gd name="T14" fmla="*/ 19 w 36"/>
                <a:gd name="T15" fmla="*/ 12 h 37"/>
                <a:gd name="T16" fmla="*/ 19 w 36"/>
                <a:gd name="T1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19" y="12"/>
                  </a:moveTo>
                  <a:lnTo>
                    <a:pt x="15" y="25"/>
                  </a:lnTo>
                  <a:lnTo>
                    <a:pt x="0" y="37"/>
                  </a:lnTo>
                  <a:lnTo>
                    <a:pt x="23" y="37"/>
                  </a:lnTo>
                  <a:lnTo>
                    <a:pt x="23" y="22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128"/>
            <p:cNvSpPr/>
            <p:nvPr/>
          </p:nvSpPr>
          <p:spPr bwMode="auto">
            <a:xfrm>
              <a:off x="5376863" y="3546476"/>
              <a:ext cx="39688" cy="73025"/>
            </a:xfrm>
            <a:custGeom>
              <a:avLst/>
              <a:gdLst>
                <a:gd name="T0" fmla="*/ 15 w 26"/>
                <a:gd name="T1" fmla="*/ 48 h 48"/>
                <a:gd name="T2" fmla="*/ 26 w 26"/>
                <a:gd name="T3" fmla="*/ 46 h 48"/>
                <a:gd name="T4" fmla="*/ 5 w 26"/>
                <a:gd name="T5" fmla="*/ 1 h 48"/>
                <a:gd name="T6" fmla="*/ 0 w 26"/>
                <a:gd name="T7" fmla="*/ 0 h 48"/>
                <a:gd name="T8" fmla="*/ 13 w 26"/>
                <a:gd name="T9" fmla="*/ 34 h 48"/>
                <a:gd name="T10" fmla="*/ 15 w 26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8">
                  <a:moveTo>
                    <a:pt x="15" y="48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3" y="28"/>
                    <a:pt x="16" y="12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1" y="22"/>
                    <a:pt x="13" y="34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129"/>
            <p:cNvSpPr/>
            <p:nvPr/>
          </p:nvSpPr>
          <p:spPr bwMode="auto">
            <a:xfrm>
              <a:off x="5426076" y="3646488"/>
              <a:ext cx="15875" cy="34925"/>
            </a:xfrm>
            <a:custGeom>
              <a:avLst/>
              <a:gdLst>
                <a:gd name="T0" fmla="*/ 0 w 10"/>
                <a:gd name="T1" fmla="*/ 2 h 22"/>
                <a:gd name="T2" fmla="*/ 1 w 10"/>
                <a:gd name="T3" fmla="*/ 22 h 22"/>
                <a:gd name="T4" fmla="*/ 10 w 10"/>
                <a:gd name="T5" fmla="*/ 22 h 22"/>
                <a:gd name="T6" fmla="*/ 6 w 10"/>
                <a:gd name="T7" fmla="*/ 0 h 22"/>
                <a:gd name="T8" fmla="*/ 1 w 10"/>
                <a:gd name="T9" fmla="*/ 1 h 22"/>
                <a:gd name="T10" fmla="*/ 0 w 10"/>
                <a:gd name="T11" fmla="*/ 2 h 22"/>
                <a:gd name="T12" fmla="*/ 0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0" y="2"/>
                  </a:moveTo>
                  <a:lnTo>
                    <a:pt x="1" y="22"/>
                  </a:lnTo>
                  <a:lnTo>
                    <a:pt x="10" y="22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130"/>
            <p:cNvSpPr/>
            <p:nvPr/>
          </p:nvSpPr>
          <p:spPr bwMode="auto">
            <a:xfrm>
              <a:off x="5421313" y="3649663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3 w 4"/>
                <a:gd name="T3" fmla="*/ 0 h 20"/>
                <a:gd name="T4" fmla="*/ 0 w 4"/>
                <a:gd name="T5" fmla="*/ 20 h 20"/>
                <a:gd name="T6" fmla="*/ 4 w 4"/>
                <a:gd name="T7" fmla="*/ 2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3" y="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131"/>
            <p:cNvSpPr/>
            <p:nvPr/>
          </p:nvSpPr>
          <p:spPr bwMode="auto">
            <a:xfrm>
              <a:off x="5427663" y="3624263"/>
              <a:ext cx="7938" cy="23812"/>
            </a:xfrm>
            <a:custGeom>
              <a:avLst/>
              <a:gdLst>
                <a:gd name="T0" fmla="*/ 0 w 5"/>
                <a:gd name="T1" fmla="*/ 15 h 15"/>
                <a:gd name="T2" fmla="*/ 5 w 5"/>
                <a:gd name="T3" fmla="*/ 14 h 15"/>
                <a:gd name="T4" fmla="*/ 3 w 5"/>
                <a:gd name="T5" fmla="*/ 0 h 15"/>
                <a:gd name="T6" fmla="*/ 0 w 5"/>
                <a:gd name="T7" fmla="*/ 15 h 15"/>
                <a:gd name="T8" fmla="*/ 0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15"/>
                  </a:moveTo>
                  <a:lnTo>
                    <a:pt x="5" y="14"/>
                  </a:lnTo>
                  <a:lnTo>
                    <a:pt x="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132"/>
            <p:cNvSpPr/>
            <p:nvPr/>
          </p:nvSpPr>
          <p:spPr bwMode="auto">
            <a:xfrm>
              <a:off x="5395913" y="3702051"/>
              <a:ext cx="31750" cy="7937"/>
            </a:xfrm>
            <a:custGeom>
              <a:avLst/>
              <a:gdLst>
                <a:gd name="T0" fmla="*/ 21 w 22"/>
                <a:gd name="T1" fmla="*/ 4 h 5"/>
                <a:gd name="T2" fmla="*/ 21 w 22"/>
                <a:gd name="T3" fmla="*/ 4 h 5"/>
                <a:gd name="T4" fmla="*/ 1 w 22"/>
                <a:gd name="T5" fmla="*/ 0 h 5"/>
                <a:gd name="T6" fmla="*/ 0 w 22"/>
                <a:gd name="T7" fmla="*/ 1 h 5"/>
                <a:gd name="T8" fmla="*/ 21 w 22"/>
                <a:gd name="T9" fmla="*/ 5 h 5"/>
                <a:gd name="T10" fmla="*/ 21 w 22"/>
                <a:gd name="T11" fmla="*/ 5 h 5"/>
                <a:gd name="T12" fmla="*/ 21 w 22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1" y="4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133"/>
            <p:cNvSpPr/>
            <p:nvPr/>
          </p:nvSpPr>
          <p:spPr bwMode="auto">
            <a:xfrm>
              <a:off x="5395913" y="3706813"/>
              <a:ext cx="36513" cy="9525"/>
            </a:xfrm>
            <a:custGeom>
              <a:avLst/>
              <a:gdLst>
                <a:gd name="T0" fmla="*/ 22 w 25"/>
                <a:gd name="T1" fmla="*/ 6 h 7"/>
                <a:gd name="T2" fmla="*/ 25 w 25"/>
                <a:gd name="T3" fmla="*/ 6 h 7"/>
                <a:gd name="T4" fmla="*/ 2 w 25"/>
                <a:gd name="T5" fmla="*/ 0 h 7"/>
                <a:gd name="T6" fmla="*/ 0 w 25"/>
                <a:gd name="T7" fmla="*/ 1 h 7"/>
                <a:gd name="T8" fmla="*/ 22 w 25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2" y="6"/>
                  </a:moveTo>
                  <a:cubicBezTo>
                    <a:pt x="24" y="7"/>
                    <a:pt x="25" y="7"/>
                    <a:pt x="25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6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134"/>
            <p:cNvSpPr/>
            <p:nvPr/>
          </p:nvSpPr>
          <p:spPr bwMode="auto">
            <a:xfrm>
              <a:off x="5395913" y="3697288"/>
              <a:ext cx="22225" cy="7937"/>
            </a:xfrm>
            <a:custGeom>
              <a:avLst/>
              <a:gdLst>
                <a:gd name="T0" fmla="*/ 15 w 15"/>
                <a:gd name="T1" fmla="*/ 5 h 5"/>
                <a:gd name="T2" fmla="*/ 14 w 15"/>
                <a:gd name="T3" fmla="*/ 2 h 5"/>
                <a:gd name="T4" fmla="*/ 1 w 15"/>
                <a:gd name="T5" fmla="*/ 0 h 5"/>
                <a:gd name="T6" fmla="*/ 1 w 15"/>
                <a:gd name="T7" fmla="*/ 0 h 5"/>
                <a:gd name="T8" fmla="*/ 1 w 15"/>
                <a:gd name="T9" fmla="*/ 0 h 5"/>
                <a:gd name="T10" fmla="*/ 3 w 15"/>
                <a:gd name="T11" fmla="*/ 0 h 5"/>
                <a:gd name="T12" fmla="*/ 12 w 15"/>
                <a:gd name="T13" fmla="*/ 3 h 5"/>
                <a:gd name="T14" fmla="*/ 2 w 15"/>
                <a:gd name="T15" fmla="*/ 1 h 5"/>
                <a:gd name="T16" fmla="*/ 0 w 15"/>
                <a:gd name="T17" fmla="*/ 1 h 5"/>
                <a:gd name="T18" fmla="*/ 15 w 1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cubicBezTo>
                    <a:pt x="15" y="4"/>
                    <a:pt x="15" y="3"/>
                    <a:pt x="1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1"/>
                    <a:pt x="9" y="2"/>
                    <a:pt x="1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5" y="5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135"/>
            <p:cNvSpPr/>
            <p:nvPr/>
          </p:nvSpPr>
          <p:spPr bwMode="auto">
            <a:xfrm>
              <a:off x="5484813" y="3751263"/>
              <a:ext cx="57150" cy="55562"/>
            </a:xfrm>
            <a:custGeom>
              <a:avLst/>
              <a:gdLst>
                <a:gd name="T0" fmla="*/ 33 w 37"/>
                <a:gd name="T1" fmla="*/ 19 h 37"/>
                <a:gd name="T2" fmla="*/ 37 w 37"/>
                <a:gd name="T3" fmla="*/ 0 h 37"/>
                <a:gd name="T4" fmla="*/ 0 w 37"/>
                <a:gd name="T5" fmla="*/ 0 h 37"/>
                <a:gd name="T6" fmla="*/ 1 w 37"/>
                <a:gd name="T7" fmla="*/ 37 h 37"/>
                <a:gd name="T8" fmla="*/ 22 w 37"/>
                <a:gd name="T9" fmla="*/ 30 h 37"/>
                <a:gd name="T10" fmla="*/ 24 w 37"/>
                <a:gd name="T11" fmla="*/ 28 h 37"/>
                <a:gd name="T12" fmla="*/ 31 w 37"/>
                <a:gd name="T13" fmla="*/ 23 h 37"/>
                <a:gd name="T14" fmla="*/ 33 w 37"/>
                <a:gd name="T1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3" y="19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6" y="33"/>
                    <a:pt x="13" y="30"/>
                    <a:pt x="22" y="30"/>
                  </a:cubicBezTo>
                  <a:cubicBezTo>
                    <a:pt x="23" y="29"/>
                    <a:pt x="23" y="28"/>
                    <a:pt x="24" y="2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3" y="19"/>
                    <a:pt x="33" y="19"/>
                    <a:pt x="3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136"/>
            <p:cNvSpPr/>
            <p:nvPr/>
          </p:nvSpPr>
          <p:spPr bwMode="auto">
            <a:xfrm>
              <a:off x="5459413" y="3751263"/>
              <a:ext cx="26988" cy="107950"/>
            </a:xfrm>
            <a:custGeom>
              <a:avLst/>
              <a:gdLst>
                <a:gd name="T0" fmla="*/ 17 w 18"/>
                <a:gd name="T1" fmla="*/ 0 h 71"/>
                <a:gd name="T2" fmla="*/ 0 w 18"/>
                <a:gd name="T3" fmla="*/ 0 h 71"/>
                <a:gd name="T4" fmla="*/ 1 w 18"/>
                <a:gd name="T5" fmla="*/ 25 h 71"/>
                <a:gd name="T6" fmla="*/ 2 w 18"/>
                <a:gd name="T7" fmla="*/ 71 h 71"/>
                <a:gd name="T8" fmla="*/ 9 w 18"/>
                <a:gd name="T9" fmla="*/ 58 h 71"/>
                <a:gd name="T10" fmla="*/ 18 w 18"/>
                <a:gd name="T11" fmla="*/ 37 h 71"/>
                <a:gd name="T12" fmla="*/ 17 w 18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1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0"/>
                    <a:pt x="13" y="43"/>
                    <a:pt x="18" y="37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137"/>
            <p:cNvSpPr>
              <a:spLocks noEditPoints="1"/>
            </p:cNvSpPr>
            <p:nvPr/>
          </p:nvSpPr>
          <p:spPr bwMode="auto">
            <a:xfrm>
              <a:off x="5002213" y="3473451"/>
              <a:ext cx="196850" cy="271462"/>
            </a:xfrm>
            <a:custGeom>
              <a:avLst/>
              <a:gdLst>
                <a:gd name="T0" fmla="*/ 83 w 131"/>
                <a:gd name="T1" fmla="*/ 48 h 181"/>
                <a:gd name="T2" fmla="*/ 83 w 131"/>
                <a:gd name="T3" fmla="*/ 48 h 181"/>
                <a:gd name="T4" fmla="*/ 100 w 131"/>
                <a:gd name="T5" fmla="*/ 33 h 181"/>
                <a:gd name="T6" fmla="*/ 119 w 131"/>
                <a:gd name="T7" fmla="*/ 15 h 181"/>
                <a:gd name="T8" fmla="*/ 128 w 131"/>
                <a:gd name="T9" fmla="*/ 23 h 181"/>
                <a:gd name="T10" fmla="*/ 122 w 131"/>
                <a:gd name="T11" fmla="*/ 8 h 181"/>
                <a:gd name="T12" fmla="*/ 70 w 131"/>
                <a:gd name="T13" fmla="*/ 11 h 181"/>
                <a:gd name="T14" fmla="*/ 59 w 131"/>
                <a:gd name="T15" fmla="*/ 61 h 181"/>
                <a:gd name="T16" fmla="*/ 28 w 131"/>
                <a:gd name="T17" fmla="*/ 103 h 181"/>
                <a:gd name="T18" fmla="*/ 30 w 131"/>
                <a:gd name="T19" fmla="*/ 181 h 181"/>
                <a:gd name="T20" fmla="*/ 48 w 131"/>
                <a:gd name="T21" fmla="*/ 108 h 181"/>
                <a:gd name="T22" fmla="*/ 63 w 131"/>
                <a:gd name="T23" fmla="*/ 88 h 181"/>
                <a:gd name="T24" fmla="*/ 81 w 131"/>
                <a:gd name="T25" fmla="*/ 54 h 181"/>
                <a:gd name="T26" fmla="*/ 80 w 131"/>
                <a:gd name="T27" fmla="*/ 49 h 181"/>
                <a:gd name="T28" fmla="*/ 83 w 131"/>
                <a:gd name="T29" fmla="*/ 48 h 181"/>
                <a:gd name="T30" fmla="*/ 62 w 131"/>
                <a:gd name="T31" fmla="*/ 33 h 181"/>
                <a:gd name="T32" fmla="*/ 62 w 131"/>
                <a:gd name="T33" fmla="*/ 33 h 181"/>
                <a:gd name="T34" fmla="*/ 62 w 131"/>
                <a:gd name="T35" fmla="*/ 35 h 181"/>
                <a:gd name="T36" fmla="*/ 66 w 131"/>
                <a:gd name="T37" fmla="*/ 61 h 181"/>
                <a:gd name="T38" fmla="*/ 47 w 131"/>
                <a:gd name="T39" fmla="*/ 96 h 181"/>
                <a:gd name="T40" fmla="*/ 28 w 131"/>
                <a:gd name="T41" fmla="*/ 112 h 181"/>
                <a:gd name="T42" fmla="*/ 28 w 131"/>
                <a:gd name="T43" fmla="*/ 176 h 181"/>
                <a:gd name="T44" fmla="*/ 10 w 131"/>
                <a:gd name="T45" fmla="*/ 140 h 181"/>
                <a:gd name="T46" fmla="*/ 30 w 131"/>
                <a:gd name="T47" fmla="*/ 106 h 181"/>
                <a:gd name="T48" fmla="*/ 61 w 131"/>
                <a:gd name="T49" fmla="*/ 62 h 181"/>
                <a:gd name="T50" fmla="*/ 61 w 131"/>
                <a:gd name="T51" fmla="*/ 61 h 181"/>
                <a:gd name="T52" fmla="*/ 71 w 131"/>
                <a:gd name="T53" fmla="*/ 13 h 181"/>
                <a:gd name="T54" fmla="*/ 109 w 131"/>
                <a:gd name="T55" fmla="*/ 7 h 181"/>
                <a:gd name="T56" fmla="*/ 62 w 131"/>
                <a:gd name="T57" fmla="*/ 3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81"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90" y="46"/>
                    <a:pt x="95" y="41"/>
                    <a:pt x="100" y="33"/>
                  </a:cubicBezTo>
                  <a:cubicBezTo>
                    <a:pt x="105" y="25"/>
                    <a:pt x="111" y="19"/>
                    <a:pt x="119" y="15"/>
                  </a:cubicBezTo>
                  <a:cubicBezTo>
                    <a:pt x="123" y="17"/>
                    <a:pt x="126" y="19"/>
                    <a:pt x="128" y="23"/>
                  </a:cubicBezTo>
                  <a:cubicBezTo>
                    <a:pt x="131" y="18"/>
                    <a:pt x="129" y="13"/>
                    <a:pt x="122" y="8"/>
                  </a:cubicBezTo>
                  <a:cubicBezTo>
                    <a:pt x="103" y="0"/>
                    <a:pt x="86" y="1"/>
                    <a:pt x="70" y="11"/>
                  </a:cubicBezTo>
                  <a:cubicBezTo>
                    <a:pt x="58" y="18"/>
                    <a:pt x="54" y="35"/>
                    <a:pt x="59" y="61"/>
                  </a:cubicBezTo>
                  <a:cubicBezTo>
                    <a:pt x="54" y="82"/>
                    <a:pt x="43" y="96"/>
                    <a:pt x="28" y="103"/>
                  </a:cubicBezTo>
                  <a:cubicBezTo>
                    <a:pt x="0" y="126"/>
                    <a:pt x="1" y="152"/>
                    <a:pt x="30" y="181"/>
                  </a:cubicBezTo>
                  <a:cubicBezTo>
                    <a:pt x="34" y="156"/>
                    <a:pt x="40" y="132"/>
                    <a:pt x="48" y="108"/>
                  </a:cubicBezTo>
                  <a:cubicBezTo>
                    <a:pt x="51" y="98"/>
                    <a:pt x="56" y="91"/>
                    <a:pt x="63" y="88"/>
                  </a:cubicBezTo>
                  <a:cubicBezTo>
                    <a:pt x="72" y="79"/>
                    <a:pt x="78" y="68"/>
                    <a:pt x="81" y="54"/>
                  </a:cubicBezTo>
                  <a:cubicBezTo>
                    <a:pt x="80" y="53"/>
                    <a:pt x="80" y="51"/>
                    <a:pt x="80" y="49"/>
                  </a:cubicBezTo>
                  <a:cubicBezTo>
                    <a:pt x="81" y="48"/>
                    <a:pt x="82" y="48"/>
                    <a:pt x="83" y="48"/>
                  </a:cubicBezTo>
                  <a:close/>
                  <a:moveTo>
                    <a:pt x="62" y="33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62" y="34"/>
                    <a:pt x="62" y="34"/>
                    <a:pt x="62" y="35"/>
                  </a:cubicBezTo>
                  <a:cubicBezTo>
                    <a:pt x="61" y="44"/>
                    <a:pt x="63" y="53"/>
                    <a:pt x="66" y="61"/>
                  </a:cubicBezTo>
                  <a:cubicBezTo>
                    <a:pt x="62" y="74"/>
                    <a:pt x="55" y="86"/>
                    <a:pt x="47" y="96"/>
                  </a:cubicBezTo>
                  <a:cubicBezTo>
                    <a:pt x="42" y="102"/>
                    <a:pt x="35" y="108"/>
                    <a:pt x="28" y="112"/>
                  </a:cubicBezTo>
                  <a:cubicBezTo>
                    <a:pt x="11" y="125"/>
                    <a:pt x="11" y="147"/>
                    <a:pt x="28" y="176"/>
                  </a:cubicBezTo>
                  <a:cubicBezTo>
                    <a:pt x="16" y="163"/>
                    <a:pt x="10" y="151"/>
                    <a:pt x="10" y="140"/>
                  </a:cubicBezTo>
                  <a:cubicBezTo>
                    <a:pt x="10" y="128"/>
                    <a:pt x="17" y="116"/>
                    <a:pt x="30" y="106"/>
                  </a:cubicBezTo>
                  <a:cubicBezTo>
                    <a:pt x="45" y="98"/>
                    <a:pt x="56" y="83"/>
                    <a:pt x="61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57" y="36"/>
                    <a:pt x="60" y="20"/>
                    <a:pt x="71" y="13"/>
                  </a:cubicBezTo>
                  <a:cubicBezTo>
                    <a:pt x="83" y="6"/>
                    <a:pt x="96" y="4"/>
                    <a:pt x="109" y="7"/>
                  </a:cubicBezTo>
                  <a:cubicBezTo>
                    <a:pt x="80" y="8"/>
                    <a:pt x="65" y="17"/>
                    <a:pt x="62" y="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138"/>
            <p:cNvSpPr/>
            <p:nvPr/>
          </p:nvSpPr>
          <p:spPr bwMode="auto">
            <a:xfrm>
              <a:off x="5018088" y="3478213"/>
              <a:ext cx="149225" cy="260350"/>
            </a:xfrm>
            <a:custGeom>
              <a:avLst/>
              <a:gdLst>
                <a:gd name="T0" fmla="*/ 52 w 99"/>
                <a:gd name="T1" fmla="*/ 29 h 172"/>
                <a:gd name="T2" fmla="*/ 52 w 99"/>
                <a:gd name="T3" fmla="*/ 29 h 172"/>
                <a:gd name="T4" fmla="*/ 99 w 99"/>
                <a:gd name="T5" fmla="*/ 3 h 172"/>
                <a:gd name="T6" fmla="*/ 61 w 99"/>
                <a:gd name="T7" fmla="*/ 9 h 172"/>
                <a:gd name="T8" fmla="*/ 51 w 99"/>
                <a:gd name="T9" fmla="*/ 57 h 172"/>
                <a:gd name="T10" fmla="*/ 51 w 99"/>
                <a:gd name="T11" fmla="*/ 58 h 172"/>
                <a:gd name="T12" fmla="*/ 20 w 99"/>
                <a:gd name="T13" fmla="*/ 102 h 172"/>
                <a:gd name="T14" fmla="*/ 0 w 99"/>
                <a:gd name="T15" fmla="*/ 136 h 172"/>
                <a:gd name="T16" fmla="*/ 18 w 99"/>
                <a:gd name="T17" fmla="*/ 172 h 172"/>
                <a:gd name="T18" fmla="*/ 18 w 99"/>
                <a:gd name="T19" fmla="*/ 108 h 172"/>
                <a:gd name="T20" fmla="*/ 37 w 99"/>
                <a:gd name="T21" fmla="*/ 92 h 172"/>
                <a:gd name="T22" fmla="*/ 56 w 99"/>
                <a:gd name="T23" fmla="*/ 57 h 172"/>
                <a:gd name="T24" fmla="*/ 52 w 99"/>
                <a:gd name="T25" fmla="*/ 31 h 172"/>
                <a:gd name="T26" fmla="*/ 52 w 99"/>
                <a:gd name="T27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72">
                  <a:moveTo>
                    <a:pt x="52" y="29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5" y="13"/>
                    <a:pt x="70" y="4"/>
                    <a:pt x="99" y="3"/>
                  </a:cubicBezTo>
                  <a:cubicBezTo>
                    <a:pt x="86" y="0"/>
                    <a:pt x="73" y="2"/>
                    <a:pt x="61" y="9"/>
                  </a:cubicBezTo>
                  <a:cubicBezTo>
                    <a:pt x="50" y="16"/>
                    <a:pt x="47" y="32"/>
                    <a:pt x="51" y="57"/>
                  </a:cubicBezTo>
                  <a:cubicBezTo>
                    <a:pt x="51" y="57"/>
                    <a:pt x="51" y="57"/>
                    <a:pt x="51" y="58"/>
                  </a:cubicBezTo>
                  <a:cubicBezTo>
                    <a:pt x="46" y="79"/>
                    <a:pt x="35" y="94"/>
                    <a:pt x="20" y="102"/>
                  </a:cubicBezTo>
                  <a:cubicBezTo>
                    <a:pt x="7" y="112"/>
                    <a:pt x="0" y="124"/>
                    <a:pt x="0" y="136"/>
                  </a:cubicBezTo>
                  <a:cubicBezTo>
                    <a:pt x="0" y="147"/>
                    <a:pt x="6" y="159"/>
                    <a:pt x="18" y="172"/>
                  </a:cubicBezTo>
                  <a:cubicBezTo>
                    <a:pt x="1" y="143"/>
                    <a:pt x="1" y="121"/>
                    <a:pt x="18" y="108"/>
                  </a:cubicBezTo>
                  <a:cubicBezTo>
                    <a:pt x="25" y="104"/>
                    <a:pt x="32" y="98"/>
                    <a:pt x="37" y="92"/>
                  </a:cubicBezTo>
                  <a:cubicBezTo>
                    <a:pt x="45" y="82"/>
                    <a:pt x="52" y="70"/>
                    <a:pt x="56" y="57"/>
                  </a:cubicBezTo>
                  <a:cubicBezTo>
                    <a:pt x="53" y="49"/>
                    <a:pt x="51" y="40"/>
                    <a:pt x="52" y="31"/>
                  </a:cubicBezTo>
                  <a:cubicBezTo>
                    <a:pt x="52" y="30"/>
                    <a:pt x="52" y="30"/>
                    <a:pt x="52" y="2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139"/>
            <p:cNvSpPr>
              <a:spLocks noEditPoints="1"/>
            </p:cNvSpPr>
            <p:nvPr/>
          </p:nvSpPr>
          <p:spPr bwMode="auto">
            <a:xfrm>
              <a:off x="5097463" y="3500438"/>
              <a:ext cx="103188" cy="104775"/>
            </a:xfrm>
            <a:custGeom>
              <a:avLst/>
              <a:gdLst>
                <a:gd name="T0" fmla="*/ 20 w 69"/>
                <a:gd name="T1" fmla="*/ 30 h 70"/>
                <a:gd name="T2" fmla="*/ 20 w 69"/>
                <a:gd name="T3" fmla="*/ 30 h 70"/>
                <a:gd name="T4" fmla="*/ 17 w 69"/>
                <a:gd name="T5" fmla="*/ 31 h 70"/>
                <a:gd name="T6" fmla="*/ 18 w 69"/>
                <a:gd name="T7" fmla="*/ 36 h 70"/>
                <a:gd name="T8" fmla="*/ 0 w 69"/>
                <a:gd name="T9" fmla="*/ 70 h 70"/>
                <a:gd name="T10" fmla="*/ 17 w 69"/>
                <a:gd name="T11" fmla="*/ 67 h 70"/>
                <a:gd name="T12" fmla="*/ 23 w 69"/>
                <a:gd name="T13" fmla="*/ 69 h 70"/>
                <a:gd name="T14" fmla="*/ 30 w 69"/>
                <a:gd name="T15" fmla="*/ 45 h 70"/>
                <a:gd name="T16" fmla="*/ 42 w 69"/>
                <a:gd name="T17" fmla="*/ 54 h 70"/>
                <a:gd name="T18" fmla="*/ 64 w 69"/>
                <a:gd name="T19" fmla="*/ 51 h 70"/>
                <a:gd name="T20" fmla="*/ 65 w 69"/>
                <a:gd name="T21" fmla="*/ 33 h 70"/>
                <a:gd name="T22" fmla="*/ 64 w 69"/>
                <a:gd name="T23" fmla="*/ 31 h 70"/>
                <a:gd name="T24" fmla="*/ 68 w 69"/>
                <a:gd name="T25" fmla="*/ 29 h 70"/>
                <a:gd name="T26" fmla="*/ 65 w 69"/>
                <a:gd name="T27" fmla="*/ 19 h 70"/>
                <a:gd name="T28" fmla="*/ 57 w 69"/>
                <a:gd name="T29" fmla="*/ 0 h 70"/>
                <a:gd name="T30" fmla="*/ 41 w 69"/>
                <a:gd name="T31" fmla="*/ 15 h 70"/>
                <a:gd name="T32" fmla="*/ 20 w 69"/>
                <a:gd name="T33" fmla="*/ 30 h 70"/>
                <a:gd name="T34" fmla="*/ 28 w 69"/>
                <a:gd name="T35" fmla="*/ 35 h 70"/>
                <a:gd name="T36" fmla="*/ 19 w 69"/>
                <a:gd name="T37" fmla="*/ 32 h 70"/>
                <a:gd name="T38" fmla="*/ 30 w 69"/>
                <a:gd name="T39" fmla="*/ 32 h 70"/>
                <a:gd name="T40" fmla="*/ 34 w 69"/>
                <a:gd name="T41" fmla="*/ 42 h 70"/>
                <a:gd name="T42" fmla="*/ 48 w 69"/>
                <a:gd name="T43" fmla="*/ 53 h 70"/>
                <a:gd name="T44" fmla="*/ 32 w 69"/>
                <a:gd name="T45" fmla="*/ 44 h 70"/>
                <a:gd name="T46" fmla="*/ 28 w 69"/>
                <a:gd name="T47" fmla="*/ 35 h 70"/>
                <a:gd name="T48" fmla="*/ 19 w 69"/>
                <a:gd name="T49" fmla="*/ 40 h 70"/>
                <a:gd name="T50" fmla="*/ 22 w 69"/>
                <a:gd name="T51" fmla="*/ 41 h 70"/>
                <a:gd name="T52" fmla="*/ 11 w 69"/>
                <a:gd name="T53" fmla="*/ 65 h 70"/>
                <a:gd name="T54" fmla="*/ 8 w 69"/>
                <a:gd name="T55" fmla="*/ 65 h 70"/>
                <a:gd name="T56" fmla="*/ 19 w 69"/>
                <a:gd name="T5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7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31"/>
                  </a:cubicBezTo>
                  <a:cubicBezTo>
                    <a:pt x="17" y="33"/>
                    <a:pt x="17" y="35"/>
                    <a:pt x="18" y="36"/>
                  </a:cubicBezTo>
                  <a:cubicBezTo>
                    <a:pt x="15" y="50"/>
                    <a:pt x="9" y="61"/>
                    <a:pt x="0" y="70"/>
                  </a:cubicBezTo>
                  <a:cubicBezTo>
                    <a:pt x="5" y="67"/>
                    <a:pt x="10" y="67"/>
                    <a:pt x="17" y="67"/>
                  </a:cubicBezTo>
                  <a:cubicBezTo>
                    <a:pt x="19" y="68"/>
                    <a:pt x="21" y="69"/>
                    <a:pt x="23" y="69"/>
                  </a:cubicBezTo>
                  <a:cubicBezTo>
                    <a:pt x="29" y="64"/>
                    <a:pt x="32" y="56"/>
                    <a:pt x="30" y="45"/>
                  </a:cubicBezTo>
                  <a:cubicBezTo>
                    <a:pt x="34" y="49"/>
                    <a:pt x="38" y="52"/>
                    <a:pt x="42" y="54"/>
                  </a:cubicBezTo>
                  <a:cubicBezTo>
                    <a:pt x="52" y="55"/>
                    <a:pt x="59" y="54"/>
                    <a:pt x="64" y="51"/>
                  </a:cubicBezTo>
                  <a:cubicBezTo>
                    <a:pt x="65" y="48"/>
                    <a:pt x="66" y="41"/>
                    <a:pt x="65" y="33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26"/>
                    <a:pt x="68" y="23"/>
                    <a:pt x="65" y="19"/>
                  </a:cubicBezTo>
                  <a:cubicBezTo>
                    <a:pt x="65" y="11"/>
                    <a:pt x="62" y="5"/>
                    <a:pt x="57" y="0"/>
                  </a:cubicBezTo>
                  <a:cubicBezTo>
                    <a:pt x="48" y="4"/>
                    <a:pt x="43" y="10"/>
                    <a:pt x="41" y="15"/>
                  </a:cubicBezTo>
                  <a:cubicBezTo>
                    <a:pt x="39" y="23"/>
                    <a:pt x="32" y="28"/>
                    <a:pt x="20" y="30"/>
                  </a:cubicBezTo>
                  <a:close/>
                  <a:moveTo>
                    <a:pt x="28" y="35"/>
                  </a:moveTo>
                  <a:cubicBezTo>
                    <a:pt x="21" y="37"/>
                    <a:pt x="18" y="36"/>
                    <a:pt x="19" y="32"/>
                  </a:cubicBezTo>
                  <a:cubicBezTo>
                    <a:pt x="20" y="33"/>
                    <a:pt x="24" y="33"/>
                    <a:pt x="30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35"/>
                    <a:pt x="28" y="35"/>
                    <a:pt x="28" y="35"/>
                  </a:cubicBezTo>
                  <a:close/>
                  <a:moveTo>
                    <a:pt x="19" y="40"/>
                  </a:moveTo>
                  <a:cubicBezTo>
                    <a:pt x="20" y="41"/>
                    <a:pt x="21" y="41"/>
                    <a:pt x="22" y="41"/>
                  </a:cubicBezTo>
                  <a:cubicBezTo>
                    <a:pt x="19" y="49"/>
                    <a:pt x="16" y="57"/>
                    <a:pt x="11" y="65"/>
                  </a:cubicBezTo>
                  <a:cubicBezTo>
                    <a:pt x="10" y="65"/>
                    <a:pt x="9" y="65"/>
                    <a:pt x="8" y="65"/>
                  </a:cubicBezTo>
                  <a:cubicBezTo>
                    <a:pt x="13" y="58"/>
                    <a:pt x="17" y="50"/>
                    <a:pt x="19" y="4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140"/>
            <p:cNvSpPr/>
            <p:nvPr/>
          </p:nvSpPr>
          <p:spPr bwMode="auto">
            <a:xfrm>
              <a:off x="5124451" y="3548063"/>
              <a:ext cx="44450" cy="31750"/>
            </a:xfrm>
            <a:custGeom>
              <a:avLst/>
              <a:gdLst>
                <a:gd name="T0" fmla="*/ 1 w 30"/>
                <a:gd name="T1" fmla="*/ 0 h 21"/>
                <a:gd name="T2" fmla="*/ 10 w 30"/>
                <a:gd name="T3" fmla="*/ 3 h 21"/>
                <a:gd name="T4" fmla="*/ 14 w 30"/>
                <a:gd name="T5" fmla="*/ 12 h 21"/>
                <a:gd name="T6" fmla="*/ 30 w 30"/>
                <a:gd name="T7" fmla="*/ 21 h 21"/>
                <a:gd name="T8" fmla="*/ 16 w 30"/>
                <a:gd name="T9" fmla="*/ 10 h 21"/>
                <a:gd name="T10" fmla="*/ 12 w 30"/>
                <a:gd name="T11" fmla="*/ 0 h 21"/>
                <a:gd name="T12" fmla="*/ 1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" y="0"/>
                  </a:moveTo>
                  <a:cubicBezTo>
                    <a:pt x="0" y="4"/>
                    <a:pt x="3" y="5"/>
                    <a:pt x="10" y="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141"/>
            <p:cNvSpPr/>
            <p:nvPr/>
          </p:nvSpPr>
          <p:spPr bwMode="auto">
            <a:xfrm>
              <a:off x="5110163" y="3560763"/>
              <a:ext cx="20638" cy="36512"/>
            </a:xfrm>
            <a:custGeom>
              <a:avLst/>
              <a:gdLst>
                <a:gd name="T0" fmla="*/ 14 w 14"/>
                <a:gd name="T1" fmla="*/ 1 h 25"/>
                <a:gd name="T2" fmla="*/ 11 w 14"/>
                <a:gd name="T3" fmla="*/ 0 h 25"/>
                <a:gd name="T4" fmla="*/ 0 w 14"/>
                <a:gd name="T5" fmla="*/ 25 h 25"/>
                <a:gd name="T6" fmla="*/ 3 w 14"/>
                <a:gd name="T7" fmla="*/ 25 h 25"/>
                <a:gd name="T8" fmla="*/ 14 w 14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4" y="1"/>
                  </a:moveTo>
                  <a:cubicBezTo>
                    <a:pt x="13" y="1"/>
                    <a:pt x="12" y="1"/>
                    <a:pt x="11" y="0"/>
                  </a:cubicBezTo>
                  <a:cubicBezTo>
                    <a:pt x="9" y="10"/>
                    <a:pt x="5" y="18"/>
                    <a:pt x="0" y="25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8" y="17"/>
                    <a:pt x="11" y="9"/>
                    <a:pt x="14" y="1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142"/>
            <p:cNvSpPr/>
            <p:nvPr/>
          </p:nvSpPr>
          <p:spPr bwMode="auto">
            <a:xfrm>
              <a:off x="5127626" y="3495676"/>
              <a:ext cx="80963" cy="119062"/>
            </a:xfrm>
            <a:custGeom>
              <a:avLst/>
              <a:gdLst>
                <a:gd name="T0" fmla="*/ 37 w 54"/>
                <a:gd name="T1" fmla="*/ 3 h 79"/>
                <a:gd name="T2" fmla="*/ 45 w 54"/>
                <a:gd name="T3" fmla="*/ 22 h 79"/>
                <a:gd name="T4" fmla="*/ 48 w 54"/>
                <a:gd name="T5" fmla="*/ 32 h 79"/>
                <a:gd name="T6" fmla="*/ 44 w 54"/>
                <a:gd name="T7" fmla="*/ 34 h 79"/>
                <a:gd name="T8" fmla="*/ 45 w 54"/>
                <a:gd name="T9" fmla="*/ 36 h 79"/>
                <a:gd name="T10" fmla="*/ 44 w 54"/>
                <a:gd name="T11" fmla="*/ 54 h 79"/>
                <a:gd name="T12" fmla="*/ 22 w 54"/>
                <a:gd name="T13" fmla="*/ 57 h 79"/>
                <a:gd name="T14" fmla="*/ 10 w 54"/>
                <a:gd name="T15" fmla="*/ 48 h 79"/>
                <a:gd name="T16" fmla="*/ 3 w 54"/>
                <a:gd name="T17" fmla="*/ 72 h 79"/>
                <a:gd name="T18" fmla="*/ 17 w 54"/>
                <a:gd name="T19" fmla="*/ 79 h 79"/>
                <a:gd name="T20" fmla="*/ 29 w 54"/>
                <a:gd name="T21" fmla="*/ 59 h 79"/>
                <a:gd name="T22" fmla="*/ 42 w 54"/>
                <a:gd name="T23" fmla="*/ 59 h 79"/>
                <a:gd name="T24" fmla="*/ 47 w 54"/>
                <a:gd name="T25" fmla="*/ 47 h 79"/>
                <a:gd name="T26" fmla="*/ 48 w 54"/>
                <a:gd name="T27" fmla="*/ 36 h 79"/>
                <a:gd name="T28" fmla="*/ 51 w 54"/>
                <a:gd name="T29" fmla="*/ 28 h 79"/>
                <a:gd name="T30" fmla="*/ 47 w 54"/>
                <a:gd name="T31" fmla="*/ 20 h 79"/>
                <a:gd name="T32" fmla="*/ 45 w 54"/>
                <a:gd name="T33" fmla="*/ 8 h 79"/>
                <a:gd name="T34" fmla="*/ 36 w 54"/>
                <a:gd name="T35" fmla="*/ 0 h 79"/>
                <a:gd name="T36" fmla="*/ 17 w 54"/>
                <a:gd name="T37" fmla="*/ 18 h 79"/>
                <a:gd name="T38" fmla="*/ 0 w 54"/>
                <a:gd name="T39" fmla="*/ 33 h 79"/>
                <a:gd name="T40" fmla="*/ 21 w 54"/>
                <a:gd name="T41" fmla="*/ 18 h 79"/>
                <a:gd name="T42" fmla="*/ 37 w 54"/>
                <a:gd name="T43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9">
                  <a:moveTo>
                    <a:pt x="37" y="3"/>
                  </a:moveTo>
                  <a:cubicBezTo>
                    <a:pt x="42" y="8"/>
                    <a:pt x="45" y="14"/>
                    <a:pt x="45" y="22"/>
                  </a:cubicBezTo>
                  <a:cubicBezTo>
                    <a:pt x="48" y="26"/>
                    <a:pt x="49" y="29"/>
                    <a:pt x="48" y="3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44"/>
                    <a:pt x="45" y="51"/>
                    <a:pt x="44" y="54"/>
                  </a:cubicBezTo>
                  <a:cubicBezTo>
                    <a:pt x="39" y="57"/>
                    <a:pt x="32" y="58"/>
                    <a:pt x="22" y="57"/>
                  </a:cubicBezTo>
                  <a:cubicBezTo>
                    <a:pt x="18" y="55"/>
                    <a:pt x="14" y="52"/>
                    <a:pt x="10" y="48"/>
                  </a:cubicBezTo>
                  <a:cubicBezTo>
                    <a:pt x="12" y="59"/>
                    <a:pt x="9" y="67"/>
                    <a:pt x="3" y="72"/>
                  </a:cubicBezTo>
                  <a:cubicBezTo>
                    <a:pt x="9" y="74"/>
                    <a:pt x="13" y="77"/>
                    <a:pt x="17" y="7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3" y="60"/>
                    <a:pt x="38" y="60"/>
                    <a:pt x="42" y="59"/>
                  </a:cubicBezTo>
                  <a:cubicBezTo>
                    <a:pt x="48" y="59"/>
                    <a:pt x="50" y="55"/>
                    <a:pt x="47" y="4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5"/>
                    <a:pt x="54" y="32"/>
                    <a:pt x="51" y="2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5"/>
                    <a:pt x="47" y="11"/>
                    <a:pt x="45" y="8"/>
                  </a:cubicBezTo>
                  <a:cubicBezTo>
                    <a:pt x="43" y="4"/>
                    <a:pt x="40" y="2"/>
                    <a:pt x="36" y="0"/>
                  </a:cubicBezTo>
                  <a:cubicBezTo>
                    <a:pt x="28" y="4"/>
                    <a:pt x="22" y="10"/>
                    <a:pt x="17" y="18"/>
                  </a:cubicBezTo>
                  <a:cubicBezTo>
                    <a:pt x="12" y="26"/>
                    <a:pt x="7" y="31"/>
                    <a:pt x="0" y="33"/>
                  </a:cubicBezTo>
                  <a:cubicBezTo>
                    <a:pt x="12" y="31"/>
                    <a:pt x="19" y="26"/>
                    <a:pt x="21" y="18"/>
                  </a:cubicBezTo>
                  <a:cubicBezTo>
                    <a:pt x="23" y="13"/>
                    <a:pt x="28" y="7"/>
                    <a:pt x="37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143"/>
            <p:cNvSpPr/>
            <p:nvPr/>
          </p:nvSpPr>
          <p:spPr bwMode="auto">
            <a:xfrm>
              <a:off x="4957763" y="3690938"/>
              <a:ext cx="301625" cy="230187"/>
            </a:xfrm>
            <a:custGeom>
              <a:avLst/>
              <a:gdLst>
                <a:gd name="T0" fmla="*/ 4 w 201"/>
                <a:gd name="T1" fmla="*/ 0 h 153"/>
                <a:gd name="T2" fmla="*/ 0 w 201"/>
                <a:gd name="T3" fmla="*/ 5 h 153"/>
                <a:gd name="T4" fmla="*/ 27 w 201"/>
                <a:gd name="T5" fmla="*/ 19 h 153"/>
                <a:gd name="T6" fmla="*/ 66 w 201"/>
                <a:gd name="T7" fmla="*/ 135 h 153"/>
                <a:gd name="T8" fmla="*/ 101 w 201"/>
                <a:gd name="T9" fmla="*/ 153 h 153"/>
                <a:gd name="T10" fmla="*/ 109 w 201"/>
                <a:gd name="T11" fmla="*/ 153 h 153"/>
                <a:gd name="T12" fmla="*/ 112 w 201"/>
                <a:gd name="T13" fmla="*/ 152 h 153"/>
                <a:gd name="T14" fmla="*/ 117 w 201"/>
                <a:gd name="T15" fmla="*/ 151 h 153"/>
                <a:gd name="T16" fmla="*/ 201 w 201"/>
                <a:gd name="T17" fmla="*/ 132 h 153"/>
                <a:gd name="T18" fmla="*/ 201 w 201"/>
                <a:gd name="T19" fmla="*/ 123 h 153"/>
                <a:gd name="T20" fmla="*/ 200 w 201"/>
                <a:gd name="T21" fmla="*/ 123 h 153"/>
                <a:gd name="T22" fmla="*/ 148 w 201"/>
                <a:gd name="T23" fmla="*/ 136 h 153"/>
                <a:gd name="T24" fmla="*/ 96 w 201"/>
                <a:gd name="T25" fmla="*/ 143 h 153"/>
                <a:gd name="T26" fmla="*/ 72 w 201"/>
                <a:gd name="T27" fmla="*/ 123 h 153"/>
                <a:gd name="T28" fmla="*/ 68 w 201"/>
                <a:gd name="T29" fmla="*/ 115 h 153"/>
                <a:gd name="T30" fmla="*/ 62 w 201"/>
                <a:gd name="T31" fmla="*/ 92 h 153"/>
                <a:gd name="T32" fmla="*/ 62 w 201"/>
                <a:gd name="T33" fmla="*/ 90 h 153"/>
                <a:gd name="T34" fmla="*/ 56 w 201"/>
                <a:gd name="T35" fmla="*/ 61 h 153"/>
                <a:gd name="T36" fmla="*/ 33 w 201"/>
                <a:gd name="T37" fmla="*/ 14 h 153"/>
                <a:gd name="T38" fmla="*/ 4 w 201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" h="153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44" y="48"/>
                    <a:pt x="57" y="87"/>
                    <a:pt x="66" y="135"/>
                  </a:cubicBezTo>
                  <a:cubicBezTo>
                    <a:pt x="71" y="147"/>
                    <a:pt x="82" y="153"/>
                    <a:pt x="101" y="153"/>
                  </a:cubicBezTo>
                  <a:cubicBezTo>
                    <a:pt x="104" y="153"/>
                    <a:pt x="106" y="153"/>
                    <a:pt x="109" y="153"/>
                  </a:cubicBezTo>
                  <a:cubicBezTo>
                    <a:pt x="110" y="153"/>
                    <a:pt x="111" y="153"/>
                    <a:pt x="112" y="152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23"/>
                    <a:pt x="201" y="123"/>
                    <a:pt x="201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32" y="140"/>
                    <a:pt x="114" y="142"/>
                    <a:pt x="96" y="143"/>
                  </a:cubicBezTo>
                  <a:cubicBezTo>
                    <a:pt x="86" y="142"/>
                    <a:pt x="78" y="136"/>
                    <a:pt x="72" y="123"/>
                  </a:cubicBezTo>
                  <a:cubicBezTo>
                    <a:pt x="70" y="121"/>
                    <a:pt x="69" y="118"/>
                    <a:pt x="68" y="115"/>
                  </a:cubicBezTo>
                  <a:cubicBezTo>
                    <a:pt x="66" y="108"/>
                    <a:pt x="64" y="101"/>
                    <a:pt x="62" y="92"/>
                  </a:cubicBezTo>
                  <a:cubicBezTo>
                    <a:pt x="62" y="91"/>
                    <a:pt x="62" y="90"/>
                    <a:pt x="62" y="90"/>
                  </a:cubicBezTo>
                  <a:cubicBezTo>
                    <a:pt x="60" y="80"/>
                    <a:pt x="58" y="70"/>
                    <a:pt x="56" y="61"/>
                  </a:cubicBezTo>
                  <a:cubicBezTo>
                    <a:pt x="50" y="43"/>
                    <a:pt x="43" y="27"/>
                    <a:pt x="33" y="14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144"/>
            <p:cNvSpPr>
              <a:spLocks noEditPoints="1"/>
            </p:cNvSpPr>
            <p:nvPr/>
          </p:nvSpPr>
          <p:spPr bwMode="auto">
            <a:xfrm>
              <a:off x="5041901" y="3600451"/>
              <a:ext cx="125413" cy="230187"/>
            </a:xfrm>
            <a:custGeom>
              <a:avLst/>
              <a:gdLst>
                <a:gd name="T0" fmla="*/ 4 w 83"/>
                <a:gd name="T1" fmla="*/ 96 h 153"/>
                <a:gd name="T2" fmla="*/ 0 w 83"/>
                <a:gd name="T3" fmla="*/ 121 h 153"/>
                <a:gd name="T4" fmla="*/ 6 w 83"/>
                <a:gd name="T5" fmla="*/ 150 h 153"/>
                <a:gd name="T6" fmla="*/ 6 w 83"/>
                <a:gd name="T7" fmla="*/ 152 h 153"/>
                <a:gd name="T8" fmla="*/ 8 w 83"/>
                <a:gd name="T9" fmla="*/ 153 h 153"/>
                <a:gd name="T10" fmla="*/ 68 w 83"/>
                <a:gd name="T11" fmla="*/ 126 h 153"/>
                <a:gd name="T12" fmla="*/ 83 w 83"/>
                <a:gd name="T13" fmla="*/ 71 h 153"/>
                <a:gd name="T14" fmla="*/ 48 w 83"/>
                <a:gd name="T15" fmla="*/ 46 h 153"/>
                <a:gd name="T16" fmla="*/ 74 w 83"/>
                <a:gd name="T17" fmla="*/ 9 h 153"/>
                <a:gd name="T18" fmla="*/ 60 w 83"/>
                <a:gd name="T19" fmla="*/ 2 h 153"/>
                <a:gd name="T20" fmla="*/ 54 w 83"/>
                <a:gd name="T21" fmla="*/ 0 h 153"/>
                <a:gd name="T22" fmla="*/ 37 w 83"/>
                <a:gd name="T23" fmla="*/ 3 h 153"/>
                <a:gd name="T24" fmla="*/ 22 w 83"/>
                <a:gd name="T25" fmla="*/ 23 h 153"/>
                <a:gd name="T26" fmla="*/ 4 w 83"/>
                <a:gd name="T27" fmla="*/ 96 h 153"/>
                <a:gd name="T28" fmla="*/ 8 w 83"/>
                <a:gd name="T29" fmla="*/ 97 h 153"/>
                <a:gd name="T30" fmla="*/ 5 w 83"/>
                <a:gd name="T31" fmla="*/ 121 h 153"/>
                <a:gd name="T32" fmla="*/ 9 w 83"/>
                <a:gd name="T33" fmla="*/ 149 h 153"/>
                <a:gd name="T34" fmla="*/ 9 w 83"/>
                <a:gd name="T35" fmla="*/ 150 h 153"/>
                <a:gd name="T36" fmla="*/ 8 w 83"/>
                <a:gd name="T37" fmla="*/ 149 h 153"/>
                <a:gd name="T38" fmla="*/ 2 w 83"/>
                <a:gd name="T39" fmla="*/ 121 h 153"/>
                <a:gd name="T40" fmla="*/ 6 w 83"/>
                <a:gd name="T41" fmla="*/ 97 h 153"/>
                <a:gd name="T42" fmla="*/ 24 w 83"/>
                <a:gd name="T43" fmla="*/ 24 h 153"/>
                <a:gd name="T44" fmla="*/ 24 w 83"/>
                <a:gd name="T45" fmla="*/ 24 h 153"/>
                <a:gd name="T46" fmla="*/ 38 w 83"/>
                <a:gd name="T47" fmla="*/ 5 h 153"/>
                <a:gd name="T48" fmla="*/ 53 w 83"/>
                <a:gd name="T49" fmla="*/ 3 h 153"/>
                <a:gd name="T50" fmla="*/ 67 w 83"/>
                <a:gd name="T51" fmla="*/ 8 h 153"/>
                <a:gd name="T52" fmla="*/ 53 w 83"/>
                <a:gd name="T53" fmla="*/ 5 h 153"/>
                <a:gd name="T54" fmla="*/ 39 w 83"/>
                <a:gd name="T55" fmla="*/ 7 h 153"/>
                <a:gd name="T56" fmla="*/ 39 w 83"/>
                <a:gd name="T57" fmla="*/ 7 h 153"/>
                <a:gd name="T58" fmla="*/ 26 w 83"/>
                <a:gd name="T59" fmla="*/ 25 h 153"/>
                <a:gd name="T60" fmla="*/ 26 w 83"/>
                <a:gd name="T61" fmla="*/ 25 h 153"/>
                <a:gd name="T62" fmla="*/ 8 w 83"/>
                <a:gd name="T63" fmla="*/ 9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153">
                  <a:moveTo>
                    <a:pt x="4" y="96"/>
                  </a:moveTo>
                  <a:cubicBezTo>
                    <a:pt x="2" y="105"/>
                    <a:pt x="1" y="113"/>
                    <a:pt x="0" y="121"/>
                  </a:cubicBezTo>
                  <a:cubicBezTo>
                    <a:pt x="2" y="130"/>
                    <a:pt x="4" y="140"/>
                    <a:pt x="6" y="150"/>
                  </a:cubicBezTo>
                  <a:cubicBezTo>
                    <a:pt x="6" y="150"/>
                    <a:pt x="6" y="151"/>
                    <a:pt x="6" y="152"/>
                  </a:cubicBezTo>
                  <a:cubicBezTo>
                    <a:pt x="7" y="152"/>
                    <a:pt x="7" y="152"/>
                    <a:pt x="8" y="153"/>
                  </a:cubicBezTo>
                  <a:cubicBezTo>
                    <a:pt x="37" y="152"/>
                    <a:pt x="57" y="144"/>
                    <a:pt x="68" y="126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0" y="66"/>
                    <a:pt x="58" y="58"/>
                    <a:pt x="48" y="46"/>
                  </a:cubicBezTo>
                  <a:cubicBezTo>
                    <a:pt x="48" y="19"/>
                    <a:pt x="56" y="6"/>
                    <a:pt x="74" y="9"/>
                  </a:cubicBezTo>
                  <a:cubicBezTo>
                    <a:pt x="70" y="7"/>
                    <a:pt x="66" y="4"/>
                    <a:pt x="60" y="2"/>
                  </a:cubicBezTo>
                  <a:cubicBezTo>
                    <a:pt x="58" y="2"/>
                    <a:pt x="56" y="1"/>
                    <a:pt x="54" y="0"/>
                  </a:cubicBezTo>
                  <a:cubicBezTo>
                    <a:pt x="47" y="0"/>
                    <a:pt x="42" y="0"/>
                    <a:pt x="37" y="3"/>
                  </a:cubicBezTo>
                  <a:cubicBezTo>
                    <a:pt x="30" y="6"/>
                    <a:pt x="25" y="13"/>
                    <a:pt x="22" y="23"/>
                  </a:cubicBezTo>
                  <a:cubicBezTo>
                    <a:pt x="14" y="47"/>
                    <a:pt x="8" y="71"/>
                    <a:pt x="4" y="96"/>
                  </a:cubicBezTo>
                  <a:close/>
                  <a:moveTo>
                    <a:pt x="8" y="97"/>
                  </a:moveTo>
                  <a:cubicBezTo>
                    <a:pt x="7" y="105"/>
                    <a:pt x="6" y="113"/>
                    <a:pt x="5" y="121"/>
                  </a:cubicBezTo>
                  <a:cubicBezTo>
                    <a:pt x="7" y="129"/>
                    <a:pt x="8" y="139"/>
                    <a:pt x="9" y="149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8" y="150"/>
                    <a:pt x="8" y="150"/>
                    <a:pt x="8" y="149"/>
                  </a:cubicBezTo>
                  <a:cubicBezTo>
                    <a:pt x="7" y="139"/>
                    <a:pt x="5" y="130"/>
                    <a:pt x="2" y="121"/>
                  </a:cubicBezTo>
                  <a:cubicBezTo>
                    <a:pt x="3" y="113"/>
                    <a:pt x="4" y="105"/>
                    <a:pt x="6" y="97"/>
                  </a:cubicBezTo>
                  <a:cubicBezTo>
                    <a:pt x="10" y="72"/>
                    <a:pt x="17" y="47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15"/>
                    <a:pt x="31" y="8"/>
                    <a:pt x="38" y="5"/>
                  </a:cubicBezTo>
                  <a:cubicBezTo>
                    <a:pt x="42" y="3"/>
                    <a:pt x="47" y="2"/>
                    <a:pt x="53" y="3"/>
                  </a:cubicBezTo>
                  <a:cubicBezTo>
                    <a:pt x="59" y="4"/>
                    <a:pt x="63" y="6"/>
                    <a:pt x="67" y="8"/>
                  </a:cubicBezTo>
                  <a:cubicBezTo>
                    <a:pt x="61" y="7"/>
                    <a:pt x="57" y="6"/>
                    <a:pt x="53" y="5"/>
                  </a:cubicBezTo>
                  <a:cubicBezTo>
                    <a:pt x="48" y="5"/>
                    <a:pt x="43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3" y="10"/>
                    <a:pt x="29" y="1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48"/>
                    <a:pt x="13" y="72"/>
                    <a:pt x="8" y="9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145"/>
            <p:cNvSpPr/>
            <p:nvPr/>
          </p:nvSpPr>
          <p:spPr bwMode="auto">
            <a:xfrm>
              <a:off x="5045076" y="3603626"/>
              <a:ext cx="96838" cy="222250"/>
            </a:xfrm>
            <a:custGeom>
              <a:avLst/>
              <a:gdLst>
                <a:gd name="T0" fmla="*/ 3 w 65"/>
                <a:gd name="T1" fmla="*/ 119 h 147"/>
                <a:gd name="T2" fmla="*/ 6 w 65"/>
                <a:gd name="T3" fmla="*/ 95 h 147"/>
                <a:gd name="T4" fmla="*/ 24 w 65"/>
                <a:gd name="T5" fmla="*/ 23 h 147"/>
                <a:gd name="T6" fmla="*/ 24 w 65"/>
                <a:gd name="T7" fmla="*/ 23 h 147"/>
                <a:gd name="T8" fmla="*/ 37 w 65"/>
                <a:gd name="T9" fmla="*/ 5 h 147"/>
                <a:gd name="T10" fmla="*/ 37 w 65"/>
                <a:gd name="T11" fmla="*/ 5 h 147"/>
                <a:gd name="T12" fmla="*/ 51 w 65"/>
                <a:gd name="T13" fmla="*/ 3 h 147"/>
                <a:gd name="T14" fmla="*/ 65 w 65"/>
                <a:gd name="T15" fmla="*/ 6 h 147"/>
                <a:gd name="T16" fmla="*/ 51 w 65"/>
                <a:gd name="T17" fmla="*/ 1 h 147"/>
                <a:gd name="T18" fmla="*/ 36 w 65"/>
                <a:gd name="T19" fmla="*/ 3 h 147"/>
                <a:gd name="T20" fmla="*/ 22 w 65"/>
                <a:gd name="T21" fmla="*/ 22 h 147"/>
                <a:gd name="T22" fmla="*/ 22 w 65"/>
                <a:gd name="T23" fmla="*/ 22 h 147"/>
                <a:gd name="T24" fmla="*/ 4 w 65"/>
                <a:gd name="T25" fmla="*/ 95 h 147"/>
                <a:gd name="T26" fmla="*/ 0 w 65"/>
                <a:gd name="T27" fmla="*/ 119 h 147"/>
                <a:gd name="T28" fmla="*/ 6 w 65"/>
                <a:gd name="T29" fmla="*/ 147 h 147"/>
                <a:gd name="T30" fmla="*/ 7 w 65"/>
                <a:gd name="T31" fmla="*/ 147 h 147"/>
                <a:gd name="T32" fmla="*/ 3 w 65"/>
                <a:gd name="T33" fmla="*/ 1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47">
                  <a:moveTo>
                    <a:pt x="3" y="119"/>
                  </a:moveTo>
                  <a:cubicBezTo>
                    <a:pt x="4" y="111"/>
                    <a:pt x="5" y="103"/>
                    <a:pt x="6" y="95"/>
                  </a:cubicBezTo>
                  <a:cubicBezTo>
                    <a:pt x="11" y="70"/>
                    <a:pt x="17" y="46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14"/>
                    <a:pt x="31" y="8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1" y="3"/>
                    <a:pt x="46" y="3"/>
                    <a:pt x="51" y="3"/>
                  </a:cubicBezTo>
                  <a:cubicBezTo>
                    <a:pt x="55" y="4"/>
                    <a:pt x="59" y="5"/>
                    <a:pt x="65" y="6"/>
                  </a:cubicBezTo>
                  <a:cubicBezTo>
                    <a:pt x="61" y="4"/>
                    <a:pt x="57" y="2"/>
                    <a:pt x="51" y="1"/>
                  </a:cubicBezTo>
                  <a:cubicBezTo>
                    <a:pt x="45" y="0"/>
                    <a:pt x="40" y="1"/>
                    <a:pt x="36" y="3"/>
                  </a:cubicBezTo>
                  <a:cubicBezTo>
                    <a:pt x="29" y="6"/>
                    <a:pt x="25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5" y="45"/>
                    <a:pt x="8" y="70"/>
                    <a:pt x="4" y="95"/>
                  </a:cubicBezTo>
                  <a:cubicBezTo>
                    <a:pt x="2" y="103"/>
                    <a:pt x="1" y="111"/>
                    <a:pt x="0" y="119"/>
                  </a:cubicBezTo>
                  <a:cubicBezTo>
                    <a:pt x="3" y="128"/>
                    <a:pt x="5" y="137"/>
                    <a:pt x="6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6" y="137"/>
                    <a:pt x="5" y="127"/>
                    <a:pt x="3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146"/>
            <p:cNvSpPr/>
            <p:nvPr/>
          </p:nvSpPr>
          <p:spPr bwMode="auto">
            <a:xfrm>
              <a:off x="4957763" y="3698876"/>
              <a:ext cx="152400" cy="225425"/>
            </a:xfrm>
            <a:custGeom>
              <a:avLst/>
              <a:gdLst>
                <a:gd name="T0" fmla="*/ 27 w 101"/>
                <a:gd name="T1" fmla="*/ 14 h 150"/>
                <a:gd name="T2" fmla="*/ 0 w 101"/>
                <a:gd name="T3" fmla="*/ 0 h 150"/>
                <a:gd name="T4" fmla="*/ 25 w 101"/>
                <a:gd name="T5" fmla="*/ 76 h 150"/>
                <a:gd name="T6" fmla="*/ 45 w 101"/>
                <a:gd name="T7" fmla="*/ 119 h 150"/>
                <a:gd name="T8" fmla="*/ 29 w 101"/>
                <a:gd name="T9" fmla="*/ 79 h 150"/>
                <a:gd name="T10" fmla="*/ 43 w 101"/>
                <a:gd name="T11" fmla="*/ 88 h 150"/>
                <a:gd name="T12" fmla="*/ 49 w 101"/>
                <a:gd name="T13" fmla="*/ 93 h 150"/>
                <a:gd name="T14" fmla="*/ 53 w 101"/>
                <a:gd name="T15" fmla="*/ 108 h 150"/>
                <a:gd name="T16" fmla="*/ 57 w 101"/>
                <a:gd name="T17" fmla="*/ 123 h 150"/>
                <a:gd name="T18" fmla="*/ 61 w 101"/>
                <a:gd name="T19" fmla="*/ 134 h 150"/>
                <a:gd name="T20" fmla="*/ 78 w 101"/>
                <a:gd name="T21" fmla="*/ 147 h 150"/>
                <a:gd name="T22" fmla="*/ 101 w 101"/>
                <a:gd name="T23" fmla="*/ 148 h 150"/>
                <a:gd name="T24" fmla="*/ 66 w 101"/>
                <a:gd name="T25" fmla="*/ 130 h 150"/>
                <a:gd name="T26" fmla="*/ 27 w 101"/>
                <a:gd name="T27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50">
                  <a:moveTo>
                    <a:pt x="27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9" y="100"/>
                    <a:pt x="36" y="115"/>
                    <a:pt x="45" y="119"/>
                  </a:cubicBezTo>
                  <a:cubicBezTo>
                    <a:pt x="35" y="114"/>
                    <a:pt x="30" y="100"/>
                    <a:pt x="29" y="79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5" y="141"/>
                    <a:pt x="71" y="145"/>
                    <a:pt x="78" y="147"/>
                  </a:cubicBezTo>
                  <a:cubicBezTo>
                    <a:pt x="85" y="150"/>
                    <a:pt x="93" y="150"/>
                    <a:pt x="101" y="148"/>
                  </a:cubicBezTo>
                  <a:cubicBezTo>
                    <a:pt x="82" y="148"/>
                    <a:pt x="71" y="142"/>
                    <a:pt x="66" y="130"/>
                  </a:cubicBezTo>
                  <a:cubicBezTo>
                    <a:pt x="57" y="82"/>
                    <a:pt x="44" y="43"/>
                    <a:pt x="27" y="14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147"/>
            <p:cNvSpPr>
              <a:spLocks noEditPoints="1"/>
            </p:cNvSpPr>
            <p:nvPr/>
          </p:nvSpPr>
          <p:spPr bwMode="auto">
            <a:xfrm>
              <a:off x="5119688" y="3617913"/>
              <a:ext cx="100013" cy="88900"/>
            </a:xfrm>
            <a:custGeom>
              <a:avLst/>
              <a:gdLst>
                <a:gd name="T0" fmla="*/ 26 w 66"/>
                <a:gd name="T1" fmla="*/ 3 h 59"/>
                <a:gd name="T2" fmla="*/ 24 w 66"/>
                <a:gd name="T3" fmla="*/ 3 h 59"/>
                <a:gd name="T4" fmla="*/ 0 w 66"/>
                <a:gd name="T5" fmla="*/ 23 h 59"/>
                <a:gd name="T6" fmla="*/ 55 w 66"/>
                <a:gd name="T7" fmla="*/ 59 h 59"/>
                <a:gd name="T8" fmla="*/ 66 w 66"/>
                <a:gd name="T9" fmla="*/ 50 h 59"/>
                <a:gd name="T10" fmla="*/ 66 w 66"/>
                <a:gd name="T11" fmla="*/ 49 h 59"/>
                <a:gd name="T12" fmla="*/ 26 w 66"/>
                <a:gd name="T13" fmla="*/ 3 h 59"/>
                <a:gd name="T14" fmla="*/ 24 w 66"/>
                <a:gd name="T15" fmla="*/ 5 h 59"/>
                <a:gd name="T16" fmla="*/ 24 w 66"/>
                <a:gd name="T17" fmla="*/ 5 h 59"/>
                <a:gd name="T18" fmla="*/ 63 w 66"/>
                <a:gd name="T19" fmla="*/ 50 h 59"/>
                <a:gd name="T20" fmla="*/ 60 w 66"/>
                <a:gd name="T21" fmla="*/ 54 h 59"/>
                <a:gd name="T22" fmla="*/ 19 w 66"/>
                <a:gd name="T23" fmla="*/ 6 h 59"/>
                <a:gd name="T24" fmla="*/ 24 w 66"/>
                <a:gd name="T25" fmla="*/ 6 h 59"/>
                <a:gd name="T26" fmla="*/ 24 w 66"/>
                <a:gd name="T27" fmla="*/ 5 h 59"/>
                <a:gd name="T28" fmla="*/ 24 w 66"/>
                <a:gd name="T2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9">
                  <a:moveTo>
                    <a:pt x="26" y="3"/>
                  </a:moveTo>
                  <a:cubicBezTo>
                    <a:pt x="25" y="3"/>
                    <a:pt x="25" y="3"/>
                    <a:pt x="24" y="3"/>
                  </a:cubicBezTo>
                  <a:cubicBezTo>
                    <a:pt x="8" y="0"/>
                    <a:pt x="0" y="7"/>
                    <a:pt x="0" y="23"/>
                  </a:cubicBezTo>
                  <a:cubicBezTo>
                    <a:pt x="16" y="39"/>
                    <a:pt x="35" y="51"/>
                    <a:pt x="55" y="59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49" y="36"/>
                    <a:pt x="36" y="20"/>
                    <a:pt x="26" y="3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33" y="22"/>
                    <a:pt x="46" y="37"/>
                    <a:pt x="63" y="5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3" y="38"/>
                    <a:pt x="29" y="22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148"/>
            <p:cNvSpPr/>
            <p:nvPr/>
          </p:nvSpPr>
          <p:spPr bwMode="auto">
            <a:xfrm>
              <a:off x="5156201" y="3624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149"/>
            <p:cNvSpPr/>
            <p:nvPr/>
          </p:nvSpPr>
          <p:spPr bwMode="auto">
            <a:xfrm>
              <a:off x="5148263" y="3624263"/>
              <a:ext cx="66675" cy="74612"/>
            </a:xfrm>
            <a:custGeom>
              <a:avLst/>
              <a:gdLst>
                <a:gd name="T0" fmla="*/ 5 w 44"/>
                <a:gd name="T1" fmla="*/ 1 h 49"/>
                <a:gd name="T2" fmla="*/ 0 w 44"/>
                <a:gd name="T3" fmla="*/ 1 h 49"/>
                <a:gd name="T4" fmla="*/ 41 w 44"/>
                <a:gd name="T5" fmla="*/ 49 h 49"/>
                <a:gd name="T6" fmla="*/ 44 w 44"/>
                <a:gd name="T7" fmla="*/ 45 h 49"/>
                <a:gd name="T8" fmla="*/ 5 w 44"/>
                <a:gd name="T9" fmla="*/ 0 h 49"/>
                <a:gd name="T10" fmla="*/ 5 w 44"/>
                <a:gd name="T1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9">
                  <a:moveTo>
                    <a:pt x="5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7"/>
                    <a:pt x="24" y="33"/>
                    <a:pt x="41" y="4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7" y="32"/>
                    <a:pt x="14" y="17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150"/>
            <p:cNvSpPr/>
            <p:nvPr/>
          </p:nvSpPr>
          <p:spPr bwMode="auto">
            <a:xfrm>
              <a:off x="5156201" y="3624263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FC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151"/>
            <p:cNvSpPr/>
            <p:nvPr/>
          </p:nvSpPr>
          <p:spPr bwMode="auto">
            <a:xfrm>
              <a:off x="5219701" y="36909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152"/>
            <p:cNvSpPr/>
            <p:nvPr/>
          </p:nvSpPr>
          <p:spPr bwMode="auto">
            <a:xfrm>
              <a:off x="5059363" y="3825876"/>
              <a:ext cx="207963" cy="73025"/>
            </a:xfrm>
            <a:custGeom>
              <a:avLst/>
              <a:gdLst>
                <a:gd name="T0" fmla="*/ 0 w 138"/>
                <a:gd name="T1" fmla="*/ 26 h 49"/>
                <a:gd name="T2" fmla="*/ 4 w 138"/>
                <a:gd name="T3" fmla="*/ 34 h 49"/>
                <a:gd name="T4" fmla="*/ 18 w 138"/>
                <a:gd name="T5" fmla="*/ 43 h 49"/>
                <a:gd name="T6" fmla="*/ 66 w 138"/>
                <a:gd name="T7" fmla="*/ 45 h 49"/>
                <a:gd name="T8" fmla="*/ 126 w 138"/>
                <a:gd name="T9" fmla="*/ 33 h 49"/>
                <a:gd name="T10" fmla="*/ 135 w 138"/>
                <a:gd name="T11" fmla="*/ 0 h 49"/>
                <a:gd name="T12" fmla="*/ 121 w 138"/>
                <a:gd name="T13" fmla="*/ 21 h 49"/>
                <a:gd name="T14" fmla="*/ 0 w 138"/>
                <a:gd name="T1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49">
                  <a:moveTo>
                    <a:pt x="0" y="26"/>
                  </a:moveTo>
                  <a:cubicBezTo>
                    <a:pt x="1" y="29"/>
                    <a:pt x="2" y="32"/>
                    <a:pt x="4" y="34"/>
                  </a:cubicBezTo>
                  <a:cubicBezTo>
                    <a:pt x="8" y="38"/>
                    <a:pt x="13" y="41"/>
                    <a:pt x="18" y="43"/>
                  </a:cubicBezTo>
                  <a:cubicBezTo>
                    <a:pt x="31" y="48"/>
                    <a:pt x="47" y="49"/>
                    <a:pt x="66" y="45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35" y="23"/>
                    <a:pt x="138" y="12"/>
                    <a:pt x="135" y="0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85" y="31"/>
                    <a:pt x="45" y="33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153"/>
            <p:cNvSpPr>
              <a:spLocks noEditPoints="1"/>
            </p:cNvSpPr>
            <p:nvPr/>
          </p:nvSpPr>
          <p:spPr bwMode="auto">
            <a:xfrm>
              <a:off x="5110163" y="3917951"/>
              <a:ext cx="25400" cy="146050"/>
            </a:xfrm>
            <a:custGeom>
              <a:avLst/>
              <a:gdLst>
                <a:gd name="T0" fmla="*/ 16 w 17"/>
                <a:gd name="T1" fmla="*/ 0 h 96"/>
                <a:gd name="T2" fmla="*/ 11 w 17"/>
                <a:gd name="T3" fmla="*/ 1 h 96"/>
                <a:gd name="T4" fmla="*/ 8 w 17"/>
                <a:gd name="T5" fmla="*/ 2 h 96"/>
                <a:gd name="T6" fmla="*/ 0 w 17"/>
                <a:gd name="T7" fmla="*/ 2 h 96"/>
                <a:gd name="T8" fmla="*/ 0 w 17"/>
                <a:gd name="T9" fmla="*/ 96 h 96"/>
                <a:gd name="T10" fmla="*/ 17 w 17"/>
                <a:gd name="T11" fmla="*/ 96 h 96"/>
                <a:gd name="T12" fmla="*/ 17 w 17"/>
                <a:gd name="T13" fmla="*/ 70 h 96"/>
                <a:gd name="T14" fmla="*/ 17 w 17"/>
                <a:gd name="T15" fmla="*/ 70 h 96"/>
                <a:gd name="T16" fmla="*/ 16 w 17"/>
                <a:gd name="T17" fmla="*/ 0 h 96"/>
                <a:gd name="T18" fmla="*/ 3 w 17"/>
                <a:gd name="T19" fmla="*/ 4 h 96"/>
                <a:gd name="T20" fmla="*/ 8 w 17"/>
                <a:gd name="T21" fmla="*/ 4 h 96"/>
                <a:gd name="T22" fmla="*/ 8 w 17"/>
                <a:gd name="T23" fmla="*/ 70 h 96"/>
                <a:gd name="T24" fmla="*/ 9 w 17"/>
                <a:gd name="T25" fmla="*/ 70 h 96"/>
                <a:gd name="T26" fmla="*/ 9 w 17"/>
                <a:gd name="T27" fmla="*/ 94 h 96"/>
                <a:gd name="T28" fmla="*/ 3 w 17"/>
                <a:gd name="T29" fmla="*/ 94 h 96"/>
                <a:gd name="T30" fmla="*/ 3 w 17"/>
                <a:gd name="T3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96">
                  <a:moveTo>
                    <a:pt x="16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3" y="4"/>
                  </a:moveTo>
                  <a:cubicBezTo>
                    <a:pt x="4" y="4"/>
                    <a:pt x="6" y="4"/>
                    <a:pt x="8" y="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154"/>
            <p:cNvSpPr/>
            <p:nvPr/>
          </p:nvSpPr>
          <p:spPr bwMode="auto">
            <a:xfrm>
              <a:off x="5113338" y="3924301"/>
              <a:ext cx="9525" cy="136525"/>
            </a:xfrm>
            <a:custGeom>
              <a:avLst/>
              <a:gdLst>
                <a:gd name="T0" fmla="*/ 5 w 6"/>
                <a:gd name="T1" fmla="*/ 0 h 90"/>
                <a:gd name="T2" fmla="*/ 0 w 6"/>
                <a:gd name="T3" fmla="*/ 0 h 90"/>
                <a:gd name="T4" fmla="*/ 0 w 6"/>
                <a:gd name="T5" fmla="*/ 90 h 90"/>
                <a:gd name="T6" fmla="*/ 6 w 6"/>
                <a:gd name="T7" fmla="*/ 90 h 90"/>
                <a:gd name="T8" fmla="*/ 6 w 6"/>
                <a:gd name="T9" fmla="*/ 66 h 90"/>
                <a:gd name="T10" fmla="*/ 5 w 6"/>
                <a:gd name="T11" fmla="*/ 66 h 90"/>
                <a:gd name="T12" fmla="*/ 5 w 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0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155"/>
            <p:cNvSpPr/>
            <p:nvPr/>
          </p:nvSpPr>
          <p:spPr bwMode="auto">
            <a:xfrm>
              <a:off x="5065713" y="3875088"/>
              <a:ext cx="192088" cy="31750"/>
            </a:xfrm>
            <a:custGeom>
              <a:avLst/>
              <a:gdLst>
                <a:gd name="T0" fmla="*/ 14 w 128"/>
                <a:gd name="T1" fmla="*/ 10 h 21"/>
                <a:gd name="T2" fmla="*/ 0 w 128"/>
                <a:gd name="T3" fmla="*/ 1 h 21"/>
                <a:gd name="T4" fmla="*/ 24 w 128"/>
                <a:gd name="T5" fmla="*/ 21 h 21"/>
                <a:gd name="T6" fmla="*/ 76 w 128"/>
                <a:gd name="T7" fmla="*/ 14 h 21"/>
                <a:gd name="T8" fmla="*/ 128 w 128"/>
                <a:gd name="T9" fmla="*/ 1 h 21"/>
                <a:gd name="T10" fmla="*/ 122 w 128"/>
                <a:gd name="T11" fmla="*/ 0 h 21"/>
                <a:gd name="T12" fmla="*/ 62 w 128"/>
                <a:gd name="T13" fmla="*/ 12 h 21"/>
                <a:gd name="T14" fmla="*/ 14 w 128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1">
                  <a:moveTo>
                    <a:pt x="14" y="10"/>
                  </a:moveTo>
                  <a:cubicBezTo>
                    <a:pt x="9" y="8"/>
                    <a:pt x="4" y="5"/>
                    <a:pt x="0" y="1"/>
                  </a:cubicBezTo>
                  <a:cubicBezTo>
                    <a:pt x="6" y="14"/>
                    <a:pt x="14" y="20"/>
                    <a:pt x="24" y="21"/>
                  </a:cubicBezTo>
                  <a:cubicBezTo>
                    <a:pt x="42" y="20"/>
                    <a:pt x="60" y="18"/>
                    <a:pt x="76" y="14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3" y="16"/>
                    <a:pt x="27" y="15"/>
                    <a:pt x="14" y="1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156"/>
            <p:cNvSpPr>
              <a:spLocks noEditPoints="1"/>
            </p:cNvSpPr>
            <p:nvPr/>
          </p:nvSpPr>
          <p:spPr bwMode="auto">
            <a:xfrm>
              <a:off x="5051426" y="3797301"/>
              <a:ext cx="211138" cy="77787"/>
            </a:xfrm>
            <a:custGeom>
              <a:avLst/>
              <a:gdLst>
                <a:gd name="T0" fmla="*/ 2 w 141"/>
                <a:gd name="T1" fmla="*/ 23 h 52"/>
                <a:gd name="T2" fmla="*/ 0 w 141"/>
                <a:gd name="T3" fmla="*/ 22 h 52"/>
                <a:gd name="T4" fmla="*/ 6 w 141"/>
                <a:gd name="T5" fmla="*/ 45 h 52"/>
                <a:gd name="T6" fmla="*/ 127 w 141"/>
                <a:gd name="T7" fmla="*/ 40 h 52"/>
                <a:gd name="T8" fmla="*/ 141 w 141"/>
                <a:gd name="T9" fmla="*/ 19 h 52"/>
                <a:gd name="T10" fmla="*/ 140 w 141"/>
                <a:gd name="T11" fmla="*/ 17 h 52"/>
                <a:gd name="T12" fmla="*/ 131 w 141"/>
                <a:gd name="T13" fmla="*/ 10 h 52"/>
                <a:gd name="T14" fmla="*/ 123 w 141"/>
                <a:gd name="T15" fmla="*/ 3 h 52"/>
                <a:gd name="T16" fmla="*/ 122 w 141"/>
                <a:gd name="T17" fmla="*/ 1 h 52"/>
                <a:gd name="T18" fmla="*/ 85 w 141"/>
                <a:gd name="T19" fmla="*/ 3 h 52"/>
                <a:gd name="T20" fmla="*/ 2 w 141"/>
                <a:gd name="T21" fmla="*/ 23 h 52"/>
                <a:gd name="T22" fmla="*/ 70 w 141"/>
                <a:gd name="T23" fmla="*/ 22 h 52"/>
                <a:gd name="T24" fmla="*/ 76 w 141"/>
                <a:gd name="T25" fmla="*/ 17 h 52"/>
                <a:gd name="T26" fmla="*/ 133 w 141"/>
                <a:gd name="T27" fmla="*/ 17 h 52"/>
                <a:gd name="T28" fmla="*/ 137 w 141"/>
                <a:gd name="T29" fmla="*/ 22 h 52"/>
                <a:gd name="T30" fmla="*/ 70 w 141"/>
                <a:gd name="T31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52">
                  <a:moveTo>
                    <a:pt x="2" y="23"/>
                  </a:moveTo>
                  <a:cubicBezTo>
                    <a:pt x="1" y="22"/>
                    <a:pt x="1" y="22"/>
                    <a:pt x="0" y="22"/>
                  </a:cubicBezTo>
                  <a:cubicBezTo>
                    <a:pt x="2" y="31"/>
                    <a:pt x="4" y="38"/>
                    <a:pt x="6" y="45"/>
                  </a:cubicBezTo>
                  <a:cubicBezTo>
                    <a:pt x="51" y="52"/>
                    <a:pt x="91" y="50"/>
                    <a:pt x="127" y="40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0" y="19"/>
                    <a:pt x="140" y="18"/>
                    <a:pt x="140" y="17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08" y="0"/>
                    <a:pt x="96" y="0"/>
                    <a:pt x="85" y="3"/>
                  </a:cubicBezTo>
                  <a:cubicBezTo>
                    <a:pt x="60" y="35"/>
                    <a:pt x="32" y="42"/>
                    <a:pt x="2" y="23"/>
                  </a:cubicBezTo>
                  <a:close/>
                  <a:moveTo>
                    <a:pt x="70" y="22"/>
                  </a:moveTo>
                  <a:cubicBezTo>
                    <a:pt x="76" y="17"/>
                    <a:pt x="76" y="17"/>
                    <a:pt x="76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70" y="22"/>
                    <a:pt x="70" y="22"/>
                    <a:pt x="70" y="2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157"/>
            <p:cNvSpPr/>
            <p:nvPr/>
          </p:nvSpPr>
          <p:spPr bwMode="auto">
            <a:xfrm>
              <a:off x="5156201" y="3822701"/>
              <a:ext cx="100013" cy="6350"/>
            </a:xfrm>
            <a:custGeom>
              <a:avLst/>
              <a:gdLst>
                <a:gd name="T0" fmla="*/ 6 w 63"/>
                <a:gd name="T1" fmla="*/ 0 h 4"/>
                <a:gd name="T2" fmla="*/ 0 w 63"/>
                <a:gd name="T3" fmla="*/ 4 h 4"/>
                <a:gd name="T4" fmla="*/ 63 w 63"/>
                <a:gd name="T5" fmla="*/ 4 h 4"/>
                <a:gd name="T6" fmla="*/ 60 w 63"/>
                <a:gd name="T7" fmla="*/ 0 h 4"/>
                <a:gd name="T8" fmla="*/ 6 w 63"/>
                <a:gd name="T9" fmla="*/ 0 h 4"/>
                <a:gd name="T10" fmla="*/ 6 w 6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">
                  <a:moveTo>
                    <a:pt x="6" y="0"/>
                  </a:moveTo>
                  <a:lnTo>
                    <a:pt x="0" y="4"/>
                  </a:lnTo>
                  <a:lnTo>
                    <a:pt x="63" y="4"/>
                  </a:lnTo>
                  <a:lnTo>
                    <a:pt x="6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158"/>
            <p:cNvSpPr/>
            <p:nvPr/>
          </p:nvSpPr>
          <p:spPr bwMode="auto">
            <a:xfrm>
              <a:off x="5000626" y="3817938"/>
              <a:ext cx="42863" cy="66675"/>
            </a:xfrm>
            <a:custGeom>
              <a:avLst/>
              <a:gdLst>
                <a:gd name="T0" fmla="*/ 28 w 28"/>
                <a:gd name="T1" fmla="*/ 44 h 44"/>
                <a:gd name="T2" fmla="*/ 24 w 28"/>
                <a:gd name="T3" fmla="*/ 29 h 44"/>
                <a:gd name="T4" fmla="*/ 14 w 28"/>
                <a:gd name="T5" fmla="*/ 9 h 44"/>
                <a:gd name="T6" fmla="*/ 0 w 28"/>
                <a:gd name="T7" fmla="*/ 0 h 44"/>
                <a:gd name="T8" fmla="*/ 16 w 28"/>
                <a:gd name="T9" fmla="*/ 40 h 44"/>
                <a:gd name="T10" fmla="*/ 28 w 28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4">
                  <a:moveTo>
                    <a:pt x="28" y="44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19" y="24"/>
                    <a:pt x="15" y="17"/>
                    <a:pt x="1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1"/>
                    <a:pt x="6" y="35"/>
                    <a:pt x="16" y="40"/>
                  </a:cubicBezTo>
                  <a:cubicBezTo>
                    <a:pt x="20" y="42"/>
                    <a:pt x="24" y="43"/>
                    <a:pt x="28" y="44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159"/>
            <p:cNvSpPr>
              <a:spLocks noEditPoints="1"/>
            </p:cNvSpPr>
            <p:nvPr/>
          </p:nvSpPr>
          <p:spPr bwMode="auto">
            <a:xfrm>
              <a:off x="4997451" y="4064001"/>
              <a:ext cx="179388" cy="36512"/>
            </a:xfrm>
            <a:custGeom>
              <a:avLst/>
              <a:gdLst>
                <a:gd name="T0" fmla="*/ 0 w 119"/>
                <a:gd name="T1" fmla="*/ 23 h 25"/>
                <a:gd name="T2" fmla="*/ 23 w 119"/>
                <a:gd name="T3" fmla="*/ 25 h 25"/>
                <a:gd name="T4" fmla="*/ 119 w 119"/>
                <a:gd name="T5" fmla="*/ 15 h 25"/>
                <a:gd name="T6" fmla="*/ 102 w 119"/>
                <a:gd name="T7" fmla="*/ 2 h 25"/>
                <a:gd name="T8" fmla="*/ 91 w 119"/>
                <a:gd name="T9" fmla="*/ 0 h 25"/>
                <a:gd name="T10" fmla="*/ 74 w 119"/>
                <a:gd name="T11" fmla="*/ 0 h 25"/>
                <a:gd name="T12" fmla="*/ 0 w 119"/>
                <a:gd name="T13" fmla="*/ 23 h 25"/>
                <a:gd name="T14" fmla="*/ 19 w 119"/>
                <a:gd name="T15" fmla="*/ 23 h 25"/>
                <a:gd name="T16" fmla="*/ 7 w 119"/>
                <a:gd name="T17" fmla="*/ 22 h 25"/>
                <a:gd name="T18" fmla="*/ 74 w 119"/>
                <a:gd name="T19" fmla="*/ 2 h 25"/>
                <a:gd name="T20" fmla="*/ 91 w 119"/>
                <a:gd name="T21" fmla="*/ 2 h 25"/>
                <a:gd name="T22" fmla="*/ 96 w 119"/>
                <a:gd name="T23" fmla="*/ 3 h 25"/>
                <a:gd name="T24" fmla="*/ 19 w 119"/>
                <a:gd name="T2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5">
                  <a:moveTo>
                    <a:pt x="0" y="23"/>
                  </a:moveTo>
                  <a:cubicBezTo>
                    <a:pt x="8" y="24"/>
                    <a:pt x="15" y="25"/>
                    <a:pt x="23" y="25"/>
                  </a:cubicBezTo>
                  <a:cubicBezTo>
                    <a:pt x="58" y="24"/>
                    <a:pt x="90" y="21"/>
                    <a:pt x="119" y="15"/>
                  </a:cubicBezTo>
                  <a:cubicBezTo>
                    <a:pt x="118" y="11"/>
                    <a:pt x="113" y="6"/>
                    <a:pt x="102" y="2"/>
                  </a:cubicBezTo>
                  <a:cubicBezTo>
                    <a:pt x="98" y="1"/>
                    <a:pt x="95" y="1"/>
                    <a:pt x="9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4" y="3"/>
                    <a:pt x="20" y="10"/>
                    <a:pt x="0" y="23"/>
                  </a:cubicBezTo>
                  <a:close/>
                  <a:moveTo>
                    <a:pt x="19" y="23"/>
                  </a:moveTo>
                  <a:cubicBezTo>
                    <a:pt x="15" y="22"/>
                    <a:pt x="11" y="22"/>
                    <a:pt x="7" y="22"/>
                  </a:cubicBezTo>
                  <a:cubicBezTo>
                    <a:pt x="26" y="11"/>
                    <a:pt x="48" y="5"/>
                    <a:pt x="74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3" y="3"/>
                    <a:pt x="95" y="3"/>
                    <a:pt x="96" y="3"/>
                  </a:cubicBezTo>
                  <a:cubicBezTo>
                    <a:pt x="65" y="7"/>
                    <a:pt x="39" y="14"/>
                    <a:pt x="19" y="23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160"/>
            <p:cNvSpPr/>
            <p:nvPr/>
          </p:nvSpPr>
          <p:spPr bwMode="auto">
            <a:xfrm>
              <a:off x="5008563" y="4065588"/>
              <a:ext cx="133350" cy="31750"/>
            </a:xfrm>
            <a:custGeom>
              <a:avLst/>
              <a:gdLst>
                <a:gd name="T0" fmla="*/ 0 w 89"/>
                <a:gd name="T1" fmla="*/ 20 h 21"/>
                <a:gd name="T2" fmla="*/ 12 w 89"/>
                <a:gd name="T3" fmla="*/ 21 h 21"/>
                <a:gd name="T4" fmla="*/ 89 w 89"/>
                <a:gd name="T5" fmla="*/ 1 h 21"/>
                <a:gd name="T6" fmla="*/ 84 w 89"/>
                <a:gd name="T7" fmla="*/ 0 h 21"/>
                <a:gd name="T8" fmla="*/ 67 w 89"/>
                <a:gd name="T9" fmla="*/ 0 h 21"/>
                <a:gd name="T10" fmla="*/ 0 w 89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1">
                  <a:moveTo>
                    <a:pt x="0" y="20"/>
                  </a:moveTo>
                  <a:cubicBezTo>
                    <a:pt x="4" y="20"/>
                    <a:pt x="8" y="20"/>
                    <a:pt x="12" y="21"/>
                  </a:cubicBezTo>
                  <a:cubicBezTo>
                    <a:pt x="32" y="12"/>
                    <a:pt x="58" y="5"/>
                    <a:pt x="89" y="1"/>
                  </a:cubicBezTo>
                  <a:cubicBezTo>
                    <a:pt x="88" y="1"/>
                    <a:pt x="86" y="1"/>
                    <a:pt x="8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1" y="3"/>
                    <a:pt x="19" y="9"/>
                    <a:pt x="0" y="2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161"/>
            <p:cNvSpPr/>
            <p:nvPr/>
          </p:nvSpPr>
          <p:spPr bwMode="auto">
            <a:xfrm>
              <a:off x="5032376" y="4065588"/>
              <a:ext cx="207963" cy="41275"/>
            </a:xfrm>
            <a:custGeom>
              <a:avLst/>
              <a:gdLst>
                <a:gd name="T0" fmla="*/ 79 w 138"/>
                <a:gd name="T1" fmla="*/ 0 h 27"/>
                <a:gd name="T2" fmla="*/ 96 w 138"/>
                <a:gd name="T3" fmla="*/ 13 h 27"/>
                <a:gd name="T4" fmla="*/ 0 w 138"/>
                <a:gd name="T5" fmla="*/ 23 h 27"/>
                <a:gd name="T6" fmla="*/ 138 w 138"/>
                <a:gd name="T7" fmla="*/ 21 h 27"/>
                <a:gd name="T8" fmla="*/ 79 w 13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7">
                  <a:moveTo>
                    <a:pt x="79" y="0"/>
                  </a:moveTo>
                  <a:cubicBezTo>
                    <a:pt x="90" y="4"/>
                    <a:pt x="95" y="9"/>
                    <a:pt x="96" y="13"/>
                  </a:cubicBezTo>
                  <a:cubicBezTo>
                    <a:pt x="67" y="19"/>
                    <a:pt x="35" y="22"/>
                    <a:pt x="0" y="23"/>
                  </a:cubicBezTo>
                  <a:cubicBezTo>
                    <a:pt x="44" y="27"/>
                    <a:pt x="90" y="26"/>
                    <a:pt x="138" y="21"/>
                  </a:cubicBezTo>
                  <a:cubicBezTo>
                    <a:pt x="118" y="11"/>
                    <a:pt x="99" y="4"/>
                    <a:pt x="79" y="0"/>
                  </a:cubicBezTo>
                  <a:close/>
                </a:path>
              </a:pathLst>
            </a:custGeom>
            <a:solidFill>
              <a:srgbClr val="A8A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162"/>
            <p:cNvSpPr/>
            <p:nvPr/>
          </p:nvSpPr>
          <p:spPr bwMode="auto">
            <a:xfrm>
              <a:off x="5516563" y="3786188"/>
              <a:ext cx="15875" cy="25400"/>
            </a:xfrm>
            <a:custGeom>
              <a:avLst/>
              <a:gdLst>
                <a:gd name="T0" fmla="*/ 1 w 10"/>
                <a:gd name="T1" fmla="*/ 7 h 17"/>
                <a:gd name="T2" fmla="*/ 3 w 10"/>
                <a:gd name="T3" fmla="*/ 17 h 17"/>
                <a:gd name="T4" fmla="*/ 10 w 10"/>
                <a:gd name="T5" fmla="*/ 0 h 17"/>
                <a:gd name="T6" fmla="*/ 3 w 10"/>
                <a:gd name="T7" fmla="*/ 5 h 17"/>
                <a:gd name="T8" fmla="*/ 1 w 10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1" y="7"/>
                  </a:moveTo>
                  <a:cubicBezTo>
                    <a:pt x="0" y="11"/>
                    <a:pt x="0" y="14"/>
                    <a:pt x="3" y="1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6"/>
                    <a:pt x="1" y="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163"/>
            <p:cNvSpPr/>
            <p:nvPr/>
          </p:nvSpPr>
          <p:spPr bwMode="auto">
            <a:xfrm>
              <a:off x="5370513" y="3811588"/>
              <a:ext cx="77788" cy="139700"/>
            </a:xfrm>
            <a:custGeom>
              <a:avLst/>
              <a:gdLst>
                <a:gd name="T0" fmla="*/ 22 w 51"/>
                <a:gd name="T1" fmla="*/ 3 h 93"/>
                <a:gd name="T2" fmla="*/ 22 w 51"/>
                <a:gd name="T3" fmla="*/ 12 h 93"/>
                <a:gd name="T4" fmla="*/ 21 w 51"/>
                <a:gd name="T5" fmla="*/ 24 h 93"/>
                <a:gd name="T6" fmla="*/ 0 w 51"/>
                <a:gd name="T7" fmla="*/ 82 h 93"/>
                <a:gd name="T8" fmla="*/ 1 w 51"/>
                <a:gd name="T9" fmla="*/ 82 h 93"/>
                <a:gd name="T10" fmla="*/ 4 w 51"/>
                <a:gd name="T11" fmla="*/ 87 h 93"/>
                <a:gd name="T12" fmla="*/ 10 w 51"/>
                <a:gd name="T13" fmla="*/ 93 h 93"/>
                <a:gd name="T14" fmla="*/ 44 w 51"/>
                <a:gd name="T15" fmla="*/ 31 h 93"/>
                <a:gd name="T16" fmla="*/ 51 w 51"/>
                <a:gd name="T17" fmla="*/ 0 h 93"/>
                <a:gd name="T18" fmla="*/ 22 w 51"/>
                <a:gd name="T19" fmla="*/ 0 h 93"/>
                <a:gd name="T20" fmla="*/ 22 w 51"/>
                <a:gd name="T21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22" y="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4" y="46"/>
                    <a:pt x="8" y="65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2" y="84"/>
                    <a:pt x="3" y="86"/>
                    <a:pt x="4" y="87"/>
                  </a:cubicBezTo>
                  <a:cubicBezTo>
                    <a:pt x="6" y="89"/>
                    <a:pt x="8" y="91"/>
                    <a:pt x="10" y="93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164"/>
            <p:cNvSpPr/>
            <p:nvPr/>
          </p:nvSpPr>
          <p:spPr bwMode="auto">
            <a:xfrm>
              <a:off x="5314951" y="3816351"/>
              <a:ext cx="88900" cy="12700"/>
            </a:xfrm>
            <a:custGeom>
              <a:avLst/>
              <a:gdLst>
                <a:gd name="T0" fmla="*/ 59 w 59"/>
                <a:gd name="T1" fmla="*/ 9 h 9"/>
                <a:gd name="T2" fmla="*/ 59 w 59"/>
                <a:gd name="T3" fmla="*/ 0 h 9"/>
                <a:gd name="T4" fmla="*/ 36 w 59"/>
                <a:gd name="T5" fmla="*/ 0 h 9"/>
                <a:gd name="T6" fmla="*/ 0 w 59"/>
                <a:gd name="T7" fmla="*/ 0 h 9"/>
                <a:gd name="T8" fmla="*/ 3 w 59"/>
                <a:gd name="T9" fmla="*/ 6 h 9"/>
                <a:gd name="T10" fmla="*/ 4 w 59"/>
                <a:gd name="T11" fmla="*/ 8 h 9"/>
                <a:gd name="T12" fmla="*/ 22 w 59"/>
                <a:gd name="T13" fmla="*/ 8 h 9"/>
                <a:gd name="T14" fmla="*/ 36 w 59"/>
                <a:gd name="T15" fmla="*/ 8 h 9"/>
                <a:gd name="T16" fmla="*/ 59 w 59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3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59" y="9"/>
                    <a:pt x="59" y="9"/>
                    <a:pt x="59" y="9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165"/>
            <p:cNvSpPr/>
            <p:nvPr/>
          </p:nvSpPr>
          <p:spPr bwMode="auto">
            <a:xfrm>
              <a:off x="5303838" y="3776663"/>
              <a:ext cx="158750" cy="177800"/>
            </a:xfrm>
            <a:custGeom>
              <a:avLst/>
              <a:gdLst>
                <a:gd name="T0" fmla="*/ 67 w 106"/>
                <a:gd name="T1" fmla="*/ 23 h 118"/>
                <a:gd name="T2" fmla="*/ 96 w 106"/>
                <a:gd name="T3" fmla="*/ 23 h 118"/>
                <a:gd name="T4" fmla="*/ 89 w 106"/>
                <a:gd name="T5" fmla="*/ 54 h 118"/>
                <a:gd name="T6" fmla="*/ 55 w 106"/>
                <a:gd name="T7" fmla="*/ 116 h 118"/>
                <a:gd name="T8" fmla="*/ 62 w 106"/>
                <a:gd name="T9" fmla="*/ 118 h 118"/>
                <a:gd name="T10" fmla="*/ 69 w 106"/>
                <a:gd name="T11" fmla="*/ 118 h 118"/>
                <a:gd name="T12" fmla="*/ 72 w 106"/>
                <a:gd name="T13" fmla="*/ 111 h 118"/>
                <a:gd name="T14" fmla="*/ 97 w 106"/>
                <a:gd name="T15" fmla="*/ 51 h 118"/>
                <a:gd name="T16" fmla="*/ 97 w 106"/>
                <a:gd name="T17" fmla="*/ 73 h 118"/>
                <a:gd name="T18" fmla="*/ 106 w 106"/>
                <a:gd name="T19" fmla="*/ 54 h 118"/>
                <a:gd name="T20" fmla="*/ 105 w 106"/>
                <a:gd name="T21" fmla="*/ 8 h 118"/>
                <a:gd name="T22" fmla="*/ 98 w 106"/>
                <a:gd name="T23" fmla="*/ 7 h 118"/>
                <a:gd name="T24" fmla="*/ 0 w 106"/>
                <a:gd name="T25" fmla="*/ 0 h 118"/>
                <a:gd name="T26" fmla="*/ 5 w 106"/>
                <a:gd name="T27" fmla="*/ 12 h 118"/>
                <a:gd name="T28" fmla="*/ 30 w 106"/>
                <a:gd name="T29" fmla="*/ 25 h 118"/>
                <a:gd name="T30" fmla="*/ 44 w 106"/>
                <a:gd name="T31" fmla="*/ 25 h 118"/>
                <a:gd name="T32" fmla="*/ 67 w 106"/>
                <a:gd name="T33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18">
                  <a:moveTo>
                    <a:pt x="67" y="23"/>
                  </a:moveTo>
                  <a:cubicBezTo>
                    <a:pt x="96" y="23"/>
                    <a:pt x="96" y="23"/>
                    <a:pt x="96" y="23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7" y="117"/>
                    <a:pt x="59" y="118"/>
                    <a:pt x="62" y="118"/>
                  </a:cubicBezTo>
                  <a:cubicBezTo>
                    <a:pt x="64" y="118"/>
                    <a:pt x="66" y="118"/>
                    <a:pt x="69" y="118"/>
                  </a:cubicBezTo>
                  <a:cubicBezTo>
                    <a:pt x="70" y="116"/>
                    <a:pt x="71" y="113"/>
                    <a:pt x="72" y="111"/>
                  </a:cubicBezTo>
                  <a:cubicBezTo>
                    <a:pt x="82" y="91"/>
                    <a:pt x="90" y="71"/>
                    <a:pt x="97" y="5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65" y="13"/>
                    <a:pt x="32" y="11"/>
                    <a:pt x="0" y="0"/>
                  </a:cubicBezTo>
                  <a:cubicBezTo>
                    <a:pt x="1" y="4"/>
                    <a:pt x="2" y="8"/>
                    <a:pt x="5" y="12"/>
                  </a:cubicBezTo>
                  <a:cubicBezTo>
                    <a:pt x="10" y="19"/>
                    <a:pt x="18" y="23"/>
                    <a:pt x="30" y="25"/>
                  </a:cubicBezTo>
                  <a:cubicBezTo>
                    <a:pt x="34" y="25"/>
                    <a:pt x="39" y="25"/>
                    <a:pt x="44" y="25"/>
                  </a:cubicBezTo>
                  <a:cubicBezTo>
                    <a:pt x="51" y="25"/>
                    <a:pt x="59" y="25"/>
                    <a:pt x="67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166"/>
            <p:cNvSpPr/>
            <p:nvPr/>
          </p:nvSpPr>
          <p:spPr bwMode="auto">
            <a:xfrm>
              <a:off x="5372101" y="3943351"/>
              <a:ext cx="25400" cy="23812"/>
            </a:xfrm>
            <a:custGeom>
              <a:avLst/>
              <a:gdLst>
                <a:gd name="T0" fmla="*/ 16 w 16"/>
                <a:gd name="T1" fmla="*/ 8 h 16"/>
                <a:gd name="T2" fmla="*/ 9 w 16"/>
                <a:gd name="T3" fmla="*/ 6 h 16"/>
                <a:gd name="T4" fmla="*/ 3 w 16"/>
                <a:gd name="T5" fmla="*/ 0 h 16"/>
                <a:gd name="T6" fmla="*/ 0 w 16"/>
                <a:gd name="T7" fmla="*/ 4 h 16"/>
                <a:gd name="T8" fmla="*/ 16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3" y="8"/>
                    <a:pt x="11" y="7"/>
                    <a:pt x="9" y="6"/>
                  </a:cubicBezTo>
                  <a:cubicBezTo>
                    <a:pt x="7" y="4"/>
                    <a:pt x="5" y="2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0"/>
                    <a:pt x="10" y="13"/>
                    <a:pt x="16" y="16"/>
                  </a:cubicBezTo>
                  <a:cubicBezTo>
                    <a:pt x="16" y="13"/>
                    <a:pt x="16" y="11"/>
                    <a:pt x="16" y="8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167"/>
            <p:cNvSpPr/>
            <p:nvPr/>
          </p:nvSpPr>
          <p:spPr bwMode="auto">
            <a:xfrm>
              <a:off x="5394326" y="3944938"/>
              <a:ext cx="25400" cy="33337"/>
            </a:xfrm>
            <a:custGeom>
              <a:avLst/>
              <a:gdLst>
                <a:gd name="T0" fmla="*/ 0 w 17"/>
                <a:gd name="T1" fmla="*/ 23 h 23"/>
                <a:gd name="T2" fmla="*/ 7 w 17"/>
                <a:gd name="T3" fmla="*/ 23 h 23"/>
                <a:gd name="T4" fmla="*/ 17 w 17"/>
                <a:gd name="T5" fmla="*/ 2 h 23"/>
                <a:gd name="T6" fmla="*/ 12 w 17"/>
                <a:gd name="T7" fmla="*/ 0 h 23"/>
                <a:gd name="T8" fmla="*/ 9 w 17"/>
                <a:gd name="T9" fmla="*/ 7 h 23"/>
                <a:gd name="T10" fmla="*/ 2 w 17"/>
                <a:gd name="T11" fmla="*/ 7 h 23"/>
                <a:gd name="T12" fmla="*/ 2 w 17"/>
                <a:gd name="T13" fmla="*/ 15 h 23"/>
                <a:gd name="T14" fmla="*/ 0 w 17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cubicBezTo>
                    <a:pt x="3" y="23"/>
                    <a:pt x="5" y="23"/>
                    <a:pt x="7" y="2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4" y="1"/>
                    <a:pt x="12" y="0"/>
                  </a:cubicBezTo>
                  <a:cubicBezTo>
                    <a:pt x="11" y="2"/>
                    <a:pt x="10" y="5"/>
                    <a:pt x="9" y="7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2" y="10"/>
                    <a:pt x="2" y="12"/>
                    <a:pt x="2" y="15"/>
                  </a:cubicBezTo>
                  <a:cubicBezTo>
                    <a:pt x="2" y="18"/>
                    <a:pt x="1" y="21"/>
                    <a:pt x="0" y="23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168"/>
            <p:cNvSpPr/>
            <p:nvPr/>
          </p:nvSpPr>
          <p:spPr bwMode="auto">
            <a:xfrm>
              <a:off x="5368926" y="3948113"/>
              <a:ext cx="28575" cy="42862"/>
            </a:xfrm>
            <a:custGeom>
              <a:avLst/>
              <a:gdLst>
                <a:gd name="T0" fmla="*/ 17 w 19"/>
                <a:gd name="T1" fmla="*/ 20 h 28"/>
                <a:gd name="T2" fmla="*/ 19 w 19"/>
                <a:gd name="T3" fmla="*/ 12 h 28"/>
                <a:gd name="T4" fmla="*/ 3 w 19"/>
                <a:gd name="T5" fmla="*/ 0 h 28"/>
                <a:gd name="T6" fmla="*/ 0 w 19"/>
                <a:gd name="T7" fmla="*/ 6 h 28"/>
                <a:gd name="T8" fmla="*/ 5 w 19"/>
                <a:gd name="T9" fmla="*/ 16 h 28"/>
                <a:gd name="T10" fmla="*/ 14 w 19"/>
                <a:gd name="T11" fmla="*/ 28 h 28"/>
                <a:gd name="T12" fmla="*/ 17 w 19"/>
                <a:gd name="T1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8">
                  <a:moveTo>
                    <a:pt x="17" y="20"/>
                  </a:moveTo>
                  <a:cubicBezTo>
                    <a:pt x="18" y="18"/>
                    <a:pt x="19" y="15"/>
                    <a:pt x="19" y="12"/>
                  </a:cubicBezTo>
                  <a:cubicBezTo>
                    <a:pt x="13" y="9"/>
                    <a:pt x="8" y="6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9"/>
                    <a:pt x="3" y="13"/>
                    <a:pt x="5" y="1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6"/>
                    <a:pt x="17" y="23"/>
                    <a:pt x="17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169"/>
            <p:cNvSpPr/>
            <p:nvPr/>
          </p:nvSpPr>
          <p:spPr bwMode="auto">
            <a:xfrm>
              <a:off x="5484813" y="3887788"/>
              <a:ext cx="76200" cy="39687"/>
            </a:xfrm>
            <a:custGeom>
              <a:avLst/>
              <a:gdLst>
                <a:gd name="T0" fmla="*/ 11 w 50"/>
                <a:gd name="T1" fmla="*/ 0 h 27"/>
                <a:gd name="T2" fmla="*/ 0 w 50"/>
                <a:gd name="T3" fmla="*/ 2 h 27"/>
                <a:gd name="T4" fmla="*/ 38 w 50"/>
                <a:gd name="T5" fmla="*/ 25 h 27"/>
                <a:gd name="T6" fmla="*/ 50 w 50"/>
                <a:gd name="T7" fmla="*/ 18 h 27"/>
                <a:gd name="T8" fmla="*/ 22 w 50"/>
                <a:gd name="T9" fmla="*/ 0 h 27"/>
                <a:gd name="T10" fmla="*/ 11 w 5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7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3" y="27"/>
                    <a:pt x="47" y="25"/>
                    <a:pt x="50" y="18"/>
                  </a:cubicBezTo>
                  <a:cubicBezTo>
                    <a:pt x="40" y="16"/>
                    <a:pt x="31" y="1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170"/>
            <p:cNvSpPr>
              <a:spLocks noEditPoints="1"/>
            </p:cNvSpPr>
            <p:nvPr/>
          </p:nvSpPr>
          <p:spPr bwMode="auto">
            <a:xfrm>
              <a:off x="5348288" y="3829051"/>
              <a:ext cx="20638" cy="106362"/>
            </a:xfrm>
            <a:custGeom>
              <a:avLst/>
              <a:gdLst>
                <a:gd name="T0" fmla="*/ 14 w 14"/>
                <a:gd name="T1" fmla="*/ 0 h 71"/>
                <a:gd name="T2" fmla="*/ 0 w 14"/>
                <a:gd name="T3" fmla="*/ 0 h 71"/>
                <a:gd name="T4" fmla="*/ 0 w 14"/>
                <a:gd name="T5" fmla="*/ 51 h 71"/>
                <a:gd name="T6" fmla="*/ 7 w 14"/>
                <a:gd name="T7" fmla="*/ 71 h 71"/>
                <a:gd name="T8" fmla="*/ 14 w 14"/>
                <a:gd name="T9" fmla="*/ 71 h 71"/>
                <a:gd name="T10" fmla="*/ 14 w 14"/>
                <a:gd name="T11" fmla="*/ 0 h 71"/>
                <a:gd name="T12" fmla="*/ 3 w 14"/>
                <a:gd name="T13" fmla="*/ 3 h 71"/>
                <a:gd name="T14" fmla="*/ 7 w 14"/>
                <a:gd name="T15" fmla="*/ 2 h 71"/>
                <a:gd name="T16" fmla="*/ 7 w 14"/>
                <a:gd name="T17" fmla="*/ 66 h 71"/>
                <a:gd name="T18" fmla="*/ 3 w 14"/>
                <a:gd name="T19" fmla="*/ 50 h 71"/>
                <a:gd name="T20" fmla="*/ 3 w 14"/>
                <a:gd name="T2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1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8"/>
                    <a:pt x="5" y="64"/>
                    <a:pt x="7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171"/>
            <p:cNvSpPr/>
            <p:nvPr/>
          </p:nvSpPr>
          <p:spPr bwMode="auto">
            <a:xfrm>
              <a:off x="5353051" y="3830638"/>
              <a:ext cx="6350" cy="96837"/>
            </a:xfrm>
            <a:custGeom>
              <a:avLst/>
              <a:gdLst>
                <a:gd name="T0" fmla="*/ 4 w 4"/>
                <a:gd name="T1" fmla="*/ 0 h 61"/>
                <a:gd name="T2" fmla="*/ 0 w 4"/>
                <a:gd name="T3" fmla="*/ 1 h 61"/>
                <a:gd name="T4" fmla="*/ 0 w 4"/>
                <a:gd name="T5" fmla="*/ 46 h 61"/>
                <a:gd name="T6" fmla="*/ 4 w 4"/>
                <a:gd name="T7" fmla="*/ 61 h 61"/>
                <a:gd name="T8" fmla="*/ 4 w 4"/>
                <a:gd name="T9" fmla="*/ 0 h 61"/>
                <a:gd name="T10" fmla="*/ 4 w 4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1">
                  <a:moveTo>
                    <a:pt x="4" y="0"/>
                  </a:moveTo>
                  <a:lnTo>
                    <a:pt x="0" y="1"/>
                  </a:lnTo>
                  <a:lnTo>
                    <a:pt x="0" y="46"/>
                  </a:lnTo>
                  <a:lnTo>
                    <a:pt x="4" y="6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172"/>
            <p:cNvSpPr/>
            <p:nvPr/>
          </p:nvSpPr>
          <p:spPr bwMode="auto">
            <a:xfrm>
              <a:off x="5248276" y="3811588"/>
              <a:ext cx="149225" cy="200025"/>
            </a:xfrm>
            <a:custGeom>
              <a:avLst/>
              <a:gdLst>
                <a:gd name="T0" fmla="*/ 50 w 100"/>
                <a:gd name="T1" fmla="*/ 17 h 133"/>
                <a:gd name="T2" fmla="*/ 49 w 100"/>
                <a:gd name="T3" fmla="*/ 11 h 133"/>
                <a:gd name="T4" fmla="*/ 48 w 100"/>
                <a:gd name="T5" fmla="*/ 9 h 133"/>
                <a:gd name="T6" fmla="*/ 0 w 100"/>
                <a:gd name="T7" fmla="*/ 0 h 133"/>
                <a:gd name="T8" fmla="*/ 9 w 100"/>
                <a:gd name="T9" fmla="*/ 7 h 133"/>
                <a:gd name="T10" fmla="*/ 35 w 100"/>
                <a:gd name="T11" fmla="*/ 11 h 133"/>
                <a:gd name="T12" fmla="*/ 52 w 100"/>
                <a:gd name="T13" fmla="*/ 58 h 133"/>
                <a:gd name="T14" fmla="*/ 87 w 100"/>
                <a:gd name="T15" fmla="*/ 133 h 133"/>
                <a:gd name="T16" fmla="*/ 100 w 100"/>
                <a:gd name="T17" fmla="*/ 126 h 133"/>
                <a:gd name="T18" fmla="*/ 94 w 100"/>
                <a:gd name="T19" fmla="*/ 119 h 133"/>
                <a:gd name="T20" fmla="*/ 85 w 100"/>
                <a:gd name="T21" fmla="*/ 107 h 133"/>
                <a:gd name="T22" fmla="*/ 80 w 100"/>
                <a:gd name="T23" fmla="*/ 97 h 133"/>
                <a:gd name="T24" fmla="*/ 74 w 100"/>
                <a:gd name="T25" fmla="*/ 82 h 133"/>
                <a:gd name="T26" fmla="*/ 67 w 100"/>
                <a:gd name="T27" fmla="*/ 62 h 133"/>
                <a:gd name="T28" fmla="*/ 59 w 100"/>
                <a:gd name="T29" fmla="*/ 37 h 133"/>
                <a:gd name="T30" fmla="*/ 50 w 100"/>
                <a:gd name="T31" fmla="*/ 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33">
                  <a:moveTo>
                    <a:pt x="50" y="17"/>
                  </a:moveTo>
                  <a:cubicBezTo>
                    <a:pt x="50" y="15"/>
                    <a:pt x="49" y="13"/>
                    <a:pt x="49" y="11"/>
                  </a:cubicBezTo>
                  <a:cubicBezTo>
                    <a:pt x="49" y="10"/>
                    <a:pt x="49" y="9"/>
                    <a:pt x="48" y="9"/>
                  </a:cubicBezTo>
                  <a:cubicBezTo>
                    <a:pt x="36" y="3"/>
                    <a:pt x="20" y="0"/>
                    <a:pt x="0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44" y="25"/>
                    <a:pt x="49" y="40"/>
                    <a:pt x="52" y="58"/>
                  </a:cubicBezTo>
                  <a:cubicBezTo>
                    <a:pt x="60" y="83"/>
                    <a:pt x="72" y="108"/>
                    <a:pt x="87" y="133"/>
                  </a:cubicBezTo>
                  <a:cubicBezTo>
                    <a:pt x="92" y="131"/>
                    <a:pt x="96" y="129"/>
                    <a:pt x="100" y="126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3" y="104"/>
                    <a:pt x="82" y="100"/>
                    <a:pt x="80" y="97"/>
                  </a:cubicBezTo>
                  <a:cubicBezTo>
                    <a:pt x="78" y="92"/>
                    <a:pt x="76" y="87"/>
                    <a:pt x="74" y="82"/>
                  </a:cubicBezTo>
                  <a:cubicBezTo>
                    <a:pt x="72" y="75"/>
                    <a:pt x="69" y="69"/>
                    <a:pt x="67" y="62"/>
                  </a:cubicBezTo>
                  <a:cubicBezTo>
                    <a:pt x="64" y="54"/>
                    <a:pt x="62" y="45"/>
                    <a:pt x="59" y="37"/>
                  </a:cubicBezTo>
                  <a:cubicBezTo>
                    <a:pt x="59" y="28"/>
                    <a:pt x="56" y="21"/>
                    <a:pt x="50" y="17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173"/>
            <p:cNvSpPr/>
            <p:nvPr/>
          </p:nvSpPr>
          <p:spPr bwMode="auto">
            <a:xfrm>
              <a:off x="5235576" y="3800476"/>
              <a:ext cx="84138" cy="25400"/>
            </a:xfrm>
            <a:custGeom>
              <a:avLst/>
              <a:gdLst>
                <a:gd name="T0" fmla="*/ 56 w 56"/>
                <a:gd name="T1" fmla="*/ 16 h 16"/>
                <a:gd name="T2" fmla="*/ 53 w 56"/>
                <a:gd name="T3" fmla="*/ 10 h 16"/>
                <a:gd name="T4" fmla="*/ 36 w 56"/>
                <a:gd name="T5" fmla="*/ 4 h 16"/>
                <a:gd name="T6" fmla="*/ 27 w 56"/>
                <a:gd name="T7" fmla="*/ 3 h 16"/>
                <a:gd name="T8" fmla="*/ 21 w 56"/>
                <a:gd name="T9" fmla="*/ 2 h 16"/>
                <a:gd name="T10" fmla="*/ 0 w 56"/>
                <a:gd name="T11" fmla="*/ 0 h 16"/>
                <a:gd name="T12" fmla="*/ 8 w 56"/>
                <a:gd name="T13" fmla="*/ 7 h 16"/>
                <a:gd name="T14" fmla="*/ 56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56" y="16"/>
                  </a:moveTo>
                  <a:cubicBezTo>
                    <a:pt x="55" y="13"/>
                    <a:pt x="54" y="11"/>
                    <a:pt x="53" y="10"/>
                  </a:cubicBezTo>
                  <a:cubicBezTo>
                    <a:pt x="49" y="6"/>
                    <a:pt x="44" y="4"/>
                    <a:pt x="36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28" y="7"/>
                    <a:pt x="44" y="10"/>
                    <a:pt x="56" y="16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174"/>
            <p:cNvSpPr>
              <a:spLocks noEditPoints="1"/>
            </p:cNvSpPr>
            <p:nvPr/>
          </p:nvSpPr>
          <p:spPr bwMode="auto">
            <a:xfrm>
              <a:off x="5249863" y="3822701"/>
              <a:ext cx="128588" cy="192087"/>
            </a:xfrm>
            <a:custGeom>
              <a:avLst/>
              <a:gdLst>
                <a:gd name="T0" fmla="*/ 8 w 86"/>
                <a:gd name="T1" fmla="*/ 0 h 128"/>
                <a:gd name="T2" fmla="*/ 9 w 86"/>
                <a:gd name="T3" fmla="*/ 2 h 128"/>
                <a:gd name="T4" fmla="*/ 0 w 86"/>
                <a:gd name="T5" fmla="*/ 35 h 128"/>
                <a:gd name="T6" fmla="*/ 6 w 86"/>
                <a:gd name="T7" fmla="*/ 36 h 128"/>
                <a:gd name="T8" fmla="*/ 7 w 86"/>
                <a:gd name="T9" fmla="*/ 36 h 128"/>
                <a:gd name="T10" fmla="*/ 22 w 86"/>
                <a:gd name="T11" fmla="*/ 38 h 128"/>
                <a:gd name="T12" fmla="*/ 37 w 86"/>
                <a:gd name="T13" fmla="*/ 80 h 128"/>
                <a:gd name="T14" fmla="*/ 55 w 86"/>
                <a:gd name="T15" fmla="*/ 105 h 128"/>
                <a:gd name="T16" fmla="*/ 56 w 86"/>
                <a:gd name="T17" fmla="*/ 106 h 128"/>
                <a:gd name="T18" fmla="*/ 59 w 86"/>
                <a:gd name="T19" fmla="*/ 110 h 128"/>
                <a:gd name="T20" fmla="*/ 78 w 86"/>
                <a:gd name="T21" fmla="*/ 128 h 128"/>
                <a:gd name="T22" fmla="*/ 86 w 86"/>
                <a:gd name="T23" fmla="*/ 126 h 128"/>
                <a:gd name="T24" fmla="*/ 51 w 86"/>
                <a:gd name="T25" fmla="*/ 51 h 128"/>
                <a:gd name="T26" fmla="*/ 34 w 86"/>
                <a:gd name="T27" fmla="*/ 4 h 128"/>
                <a:gd name="T28" fmla="*/ 8 w 86"/>
                <a:gd name="T29" fmla="*/ 0 h 128"/>
                <a:gd name="T30" fmla="*/ 24 w 86"/>
                <a:gd name="T31" fmla="*/ 35 h 128"/>
                <a:gd name="T32" fmla="*/ 8 w 86"/>
                <a:gd name="T33" fmla="*/ 33 h 128"/>
                <a:gd name="T34" fmla="*/ 11 w 86"/>
                <a:gd name="T35" fmla="*/ 29 h 128"/>
                <a:gd name="T36" fmla="*/ 28 w 86"/>
                <a:gd name="T37" fmla="*/ 33 h 128"/>
                <a:gd name="T38" fmla="*/ 67 w 86"/>
                <a:gd name="T39" fmla="*/ 108 h 128"/>
                <a:gd name="T40" fmla="*/ 60 w 86"/>
                <a:gd name="T41" fmla="*/ 108 h 128"/>
                <a:gd name="T42" fmla="*/ 24 w 86"/>
                <a:gd name="T43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128">
                  <a:moveTo>
                    <a:pt x="8" y="0"/>
                  </a:moveTo>
                  <a:cubicBezTo>
                    <a:pt x="8" y="1"/>
                    <a:pt x="8" y="2"/>
                    <a:pt x="9" y="2"/>
                  </a:cubicBezTo>
                  <a:cubicBezTo>
                    <a:pt x="12" y="14"/>
                    <a:pt x="9" y="25"/>
                    <a:pt x="0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50"/>
                    <a:pt x="27" y="64"/>
                    <a:pt x="37" y="80"/>
                  </a:cubicBezTo>
                  <a:cubicBezTo>
                    <a:pt x="42" y="88"/>
                    <a:pt x="48" y="96"/>
                    <a:pt x="55" y="105"/>
                  </a:cubicBezTo>
                  <a:cubicBezTo>
                    <a:pt x="55" y="105"/>
                    <a:pt x="55" y="106"/>
                    <a:pt x="56" y="106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70" y="111"/>
                    <a:pt x="77" y="117"/>
                    <a:pt x="78" y="128"/>
                  </a:cubicBezTo>
                  <a:cubicBezTo>
                    <a:pt x="81" y="128"/>
                    <a:pt x="83" y="127"/>
                    <a:pt x="86" y="126"/>
                  </a:cubicBezTo>
                  <a:cubicBezTo>
                    <a:pt x="71" y="101"/>
                    <a:pt x="59" y="76"/>
                    <a:pt x="51" y="51"/>
                  </a:cubicBezTo>
                  <a:cubicBezTo>
                    <a:pt x="48" y="33"/>
                    <a:pt x="43" y="18"/>
                    <a:pt x="34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24" y="35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62"/>
                    <a:pt x="46" y="86"/>
                    <a:pt x="67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41" y="87"/>
                    <a:pt x="29" y="63"/>
                    <a:pt x="24" y="3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175"/>
            <p:cNvSpPr/>
            <p:nvPr/>
          </p:nvSpPr>
          <p:spPr bwMode="auto">
            <a:xfrm>
              <a:off x="5260976" y="3865563"/>
              <a:ext cx="88900" cy="119062"/>
            </a:xfrm>
            <a:custGeom>
              <a:avLst/>
              <a:gdLst>
                <a:gd name="T0" fmla="*/ 0 w 59"/>
                <a:gd name="T1" fmla="*/ 4 h 79"/>
                <a:gd name="T2" fmla="*/ 16 w 59"/>
                <a:gd name="T3" fmla="*/ 6 h 79"/>
                <a:gd name="T4" fmla="*/ 52 w 59"/>
                <a:gd name="T5" fmla="*/ 79 h 79"/>
                <a:gd name="T6" fmla="*/ 59 w 59"/>
                <a:gd name="T7" fmla="*/ 79 h 79"/>
                <a:gd name="T8" fmla="*/ 20 w 59"/>
                <a:gd name="T9" fmla="*/ 4 h 79"/>
                <a:gd name="T10" fmla="*/ 3 w 59"/>
                <a:gd name="T11" fmla="*/ 0 h 79"/>
                <a:gd name="T12" fmla="*/ 0 w 5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9">
                  <a:moveTo>
                    <a:pt x="0" y="4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1" y="34"/>
                    <a:pt x="33" y="58"/>
                    <a:pt x="5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38" y="57"/>
                    <a:pt x="25" y="33"/>
                    <a:pt x="2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176"/>
            <p:cNvSpPr/>
            <p:nvPr/>
          </p:nvSpPr>
          <p:spPr bwMode="auto">
            <a:xfrm>
              <a:off x="5359401" y="3935413"/>
              <a:ext cx="17463" cy="22225"/>
            </a:xfrm>
            <a:custGeom>
              <a:avLst/>
              <a:gdLst>
                <a:gd name="T0" fmla="*/ 7 w 12"/>
                <a:gd name="T1" fmla="*/ 0 h 15"/>
                <a:gd name="T2" fmla="*/ 0 w 12"/>
                <a:gd name="T3" fmla="*/ 0 h 15"/>
                <a:gd name="T4" fmla="*/ 6 w 12"/>
                <a:gd name="T5" fmla="*/ 15 h 15"/>
                <a:gd name="T6" fmla="*/ 9 w 12"/>
                <a:gd name="T7" fmla="*/ 9 h 15"/>
                <a:gd name="T8" fmla="*/ 12 w 12"/>
                <a:gd name="T9" fmla="*/ 5 h 15"/>
                <a:gd name="T10" fmla="*/ 9 w 12"/>
                <a:gd name="T11" fmla="*/ 0 h 15"/>
                <a:gd name="T12" fmla="*/ 7 w 1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0"/>
                    <a:pt x="6" y="1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177"/>
            <p:cNvSpPr>
              <a:spLocks noEditPoints="1"/>
            </p:cNvSpPr>
            <p:nvPr/>
          </p:nvSpPr>
          <p:spPr bwMode="auto">
            <a:xfrm>
              <a:off x="5229226" y="3943351"/>
              <a:ext cx="103188" cy="36512"/>
            </a:xfrm>
            <a:custGeom>
              <a:avLst/>
              <a:gdLst>
                <a:gd name="T0" fmla="*/ 68 w 68"/>
                <a:gd name="T1" fmla="*/ 25 h 25"/>
                <a:gd name="T2" fmla="*/ 50 w 68"/>
                <a:gd name="T3" fmla="*/ 0 h 25"/>
                <a:gd name="T4" fmla="*/ 0 w 68"/>
                <a:gd name="T5" fmla="*/ 20 h 25"/>
                <a:gd name="T6" fmla="*/ 68 w 68"/>
                <a:gd name="T7" fmla="*/ 25 h 25"/>
                <a:gd name="T8" fmla="*/ 49 w 68"/>
                <a:gd name="T9" fmla="*/ 3 h 25"/>
                <a:gd name="T10" fmla="*/ 54 w 68"/>
                <a:gd name="T11" fmla="*/ 11 h 25"/>
                <a:gd name="T12" fmla="*/ 8 w 68"/>
                <a:gd name="T13" fmla="*/ 18 h 25"/>
                <a:gd name="T14" fmla="*/ 49 w 68"/>
                <a:gd name="T1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5">
                  <a:moveTo>
                    <a:pt x="68" y="25"/>
                  </a:moveTo>
                  <a:cubicBezTo>
                    <a:pt x="61" y="16"/>
                    <a:pt x="55" y="8"/>
                    <a:pt x="50" y="0"/>
                  </a:cubicBezTo>
                  <a:cubicBezTo>
                    <a:pt x="31" y="5"/>
                    <a:pt x="15" y="11"/>
                    <a:pt x="0" y="20"/>
                  </a:cubicBezTo>
                  <a:cubicBezTo>
                    <a:pt x="23" y="23"/>
                    <a:pt x="45" y="24"/>
                    <a:pt x="68" y="25"/>
                  </a:cubicBezTo>
                  <a:close/>
                  <a:moveTo>
                    <a:pt x="49" y="3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37" y="12"/>
                    <a:pt x="22" y="14"/>
                    <a:pt x="8" y="18"/>
                  </a:cubicBezTo>
                  <a:cubicBezTo>
                    <a:pt x="21" y="11"/>
                    <a:pt x="35" y="6"/>
                    <a:pt x="49" y="3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178"/>
            <p:cNvSpPr/>
            <p:nvPr/>
          </p:nvSpPr>
          <p:spPr bwMode="auto">
            <a:xfrm>
              <a:off x="5241926" y="3948113"/>
              <a:ext cx="69850" cy="22225"/>
            </a:xfrm>
            <a:custGeom>
              <a:avLst/>
              <a:gdLst>
                <a:gd name="T0" fmla="*/ 46 w 46"/>
                <a:gd name="T1" fmla="*/ 8 h 15"/>
                <a:gd name="T2" fmla="*/ 41 w 46"/>
                <a:gd name="T3" fmla="*/ 0 h 15"/>
                <a:gd name="T4" fmla="*/ 0 w 46"/>
                <a:gd name="T5" fmla="*/ 15 h 15"/>
                <a:gd name="T6" fmla="*/ 46 w 46"/>
                <a:gd name="T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5">
                  <a:moveTo>
                    <a:pt x="46" y="8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3"/>
                    <a:pt x="13" y="8"/>
                    <a:pt x="0" y="15"/>
                  </a:cubicBezTo>
                  <a:cubicBezTo>
                    <a:pt x="14" y="11"/>
                    <a:pt x="29" y="9"/>
                    <a:pt x="46" y="8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179"/>
            <p:cNvSpPr/>
            <p:nvPr/>
          </p:nvSpPr>
          <p:spPr bwMode="auto">
            <a:xfrm>
              <a:off x="5329238" y="3987801"/>
              <a:ext cx="92075" cy="71437"/>
            </a:xfrm>
            <a:custGeom>
              <a:avLst/>
              <a:gdLst>
                <a:gd name="T0" fmla="*/ 14 w 61"/>
                <a:gd name="T1" fmla="*/ 20 h 47"/>
                <a:gd name="T2" fmla="*/ 25 w 61"/>
                <a:gd name="T3" fmla="*/ 18 h 47"/>
                <a:gd name="T4" fmla="*/ 6 w 61"/>
                <a:gd name="T5" fmla="*/ 0 h 47"/>
                <a:gd name="T6" fmla="*/ 3 w 61"/>
                <a:gd name="T7" fmla="*/ 25 h 47"/>
                <a:gd name="T8" fmla="*/ 4 w 61"/>
                <a:gd name="T9" fmla="*/ 26 h 47"/>
                <a:gd name="T10" fmla="*/ 4 w 61"/>
                <a:gd name="T11" fmla="*/ 29 h 47"/>
                <a:gd name="T12" fmla="*/ 10 w 61"/>
                <a:gd name="T13" fmla="*/ 47 h 47"/>
                <a:gd name="T14" fmla="*/ 14 w 61"/>
                <a:gd name="T15" fmla="*/ 47 h 47"/>
                <a:gd name="T16" fmla="*/ 14 w 61"/>
                <a:gd name="T17" fmla="*/ 26 h 47"/>
                <a:gd name="T18" fmla="*/ 42 w 61"/>
                <a:gd name="T19" fmla="*/ 46 h 47"/>
                <a:gd name="T20" fmla="*/ 59 w 61"/>
                <a:gd name="T21" fmla="*/ 44 h 47"/>
                <a:gd name="T22" fmla="*/ 59 w 61"/>
                <a:gd name="T23" fmla="*/ 37 h 47"/>
                <a:gd name="T24" fmla="*/ 48 w 61"/>
                <a:gd name="T25" fmla="*/ 34 h 47"/>
                <a:gd name="T26" fmla="*/ 14 w 61"/>
                <a:gd name="T2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47">
                  <a:moveTo>
                    <a:pt x="14" y="20"/>
                  </a:moveTo>
                  <a:cubicBezTo>
                    <a:pt x="18" y="20"/>
                    <a:pt x="22" y="19"/>
                    <a:pt x="25" y="18"/>
                  </a:cubicBezTo>
                  <a:cubicBezTo>
                    <a:pt x="24" y="7"/>
                    <a:pt x="17" y="1"/>
                    <a:pt x="6" y="0"/>
                  </a:cubicBezTo>
                  <a:cubicBezTo>
                    <a:pt x="1" y="6"/>
                    <a:pt x="0" y="14"/>
                    <a:pt x="3" y="25"/>
                  </a:cubicBezTo>
                  <a:cubicBezTo>
                    <a:pt x="3" y="25"/>
                    <a:pt x="3" y="26"/>
                    <a:pt x="4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1" y="31"/>
                    <a:pt x="57" y="30"/>
                    <a:pt x="48" y="34"/>
                  </a:cubicBezTo>
                  <a:cubicBezTo>
                    <a:pt x="33" y="34"/>
                    <a:pt x="22" y="30"/>
                    <a:pt x="14" y="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180"/>
            <p:cNvSpPr>
              <a:spLocks noEditPoints="1"/>
            </p:cNvSpPr>
            <p:nvPr/>
          </p:nvSpPr>
          <p:spPr bwMode="auto">
            <a:xfrm>
              <a:off x="5349876" y="3998913"/>
              <a:ext cx="92075" cy="66675"/>
            </a:xfrm>
            <a:custGeom>
              <a:avLst/>
              <a:gdLst>
                <a:gd name="T0" fmla="*/ 11 w 61"/>
                <a:gd name="T1" fmla="*/ 11 h 45"/>
                <a:gd name="T2" fmla="*/ 0 w 61"/>
                <a:gd name="T3" fmla="*/ 13 h 45"/>
                <a:gd name="T4" fmla="*/ 34 w 61"/>
                <a:gd name="T5" fmla="*/ 27 h 45"/>
                <a:gd name="T6" fmla="*/ 45 w 61"/>
                <a:gd name="T7" fmla="*/ 30 h 45"/>
                <a:gd name="T8" fmla="*/ 45 w 61"/>
                <a:gd name="T9" fmla="*/ 37 h 45"/>
                <a:gd name="T10" fmla="*/ 45 w 61"/>
                <a:gd name="T11" fmla="*/ 45 h 45"/>
                <a:gd name="T12" fmla="*/ 50 w 61"/>
                <a:gd name="T13" fmla="*/ 45 h 45"/>
                <a:gd name="T14" fmla="*/ 51 w 61"/>
                <a:gd name="T15" fmla="*/ 38 h 45"/>
                <a:gd name="T16" fmla="*/ 58 w 61"/>
                <a:gd name="T17" fmla="*/ 22 h 45"/>
                <a:gd name="T18" fmla="*/ 61 w 61"/>
                <a:gd name="T19" fmla="*/ 17 h 45"/>
                <a:gd name="T20" fmla="*/ 35 w 61"/>
                <a:gd name="T21" fmla="*/ 0 h 45"/>
                <a:gd name="T22" fmla="*/ 32 w 61"/>
                <a:gd name="T23" fmla="*/ 2 h 45"/>
                <a:gd name="T24" fmla="*/ 19 w 61"/>
                <a:gd name="T25" fmla="*/ 9 h 45"/>
                <a:gd name="T26" fmla="*/ 11 w 61"/>
                <a:gd name="T27" fmla="*/ 11 h 45"/>
                <a:gd name="T28" fmla="*/ 36 w 61"/>
                <a:gd name="T29" fmla="*/ 4 h 45"/>
                <a:gd name="T30" fmla="*/ 41 w 61"/>
                <a:gd name="T31" fmla="*/ 9 h 45"/>
                <a:gd name="T32" fmla="*/ 7 w 61"/>
                <a:gd name="T33" fmla="*/ 15 h 45"/>
                <a:gd name="T34" fmla="*/ 36 w 61"/>
                <a:gd name="T3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45">
                  <a:moveTo>
                    <a:pt x="11" y="11"/>
                  </a:moveTo>
                  <a:cubicBezTo>
                    <a:pt x="8" y="12"/>
                    <a:pt x="4" y="13"/>
                    <a:pt x="0" y="13"/>
                  </a:cubicBezTo>
                  <a:cubicBezTo>
                    <a:pt x="8" y="23"/>
                    <a:pt x="19" y="27"/>
                    <a:pt x="34" y="27"/>
                  </a:cubicBezTo>
                  <a:cubicBezTo>
                    <a:pt x="43" y="23"/>
                    <a:pt x="47" y="24"/>
                    <a:pt x="45" y="30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2"/>
                    <a:pt x="51" y="40"/>
                    <a:pt x="51" y="38"/>
                  </a:cubicBezTo>
                  <a:cubicBezTo>
                    <a:pt x="53" y="32"/>
                    <a:pt x="55" y="27"/>
                    <a:pt x="58" y="22"/>
                  </a:cubicBezTo>
                  <a:cubicBezTo>
                    <a:pt x="59" y="20"/>
                    <a:pt x="60" y="19"/>
                    <a:pt x="61" y="17"/>
                  </a:cubicBezTo>
                  <a:cubicBezTo>
                    <a:pt x="53" y="13"/>
                    <a:pt x="44" y="7"/>
                    <a:pt x="35" y="0"/>
                  </a:cubicBezTo>
                  <a:cubicBezTo>
                    <a:pt x="34" y="0"/>
                    <a:pt x="33" y="1"/>
                    <a:pt x="32" y="2"/>
                  </a:cubicBezTo>
                  <a:cubicBezTo>
                    <a:pt x="28" y="5"/>
                    <a:pt x="24" y="7"/>
                    <a:pt x="19" y="9"/>
                  </a:cubicBezTo>
                  <a:cubicBezTo>
                    <a:pt x="16" y="10"/>
                    <a:pt x="14" y="11"/>
                    <a:pt x="11" y="11"/>
                  </a:cubicBezTo>
                  <a:close/>
                  <a:moveTo>
                    <a:pt x="36" y="4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1" y="12"/>
                    <a:pt x="19" y="15"/>
                    <a:pt x="7" y="15"/>
                  </a:cubicBezTo>
                  <a:cubicBezTo>
                    <a:pt x="17" y="13"/>
                    <a:pt x="27" y="9"/>
                    <a:pt x="3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181"/>
            <p:cNvSpPr/>
            <p:nvPr/>
          </p:nvSpPr>
          <p:spPr bwMode="auto">
            <a:xfrm>
              <a:off x="5360988" y="4005263"/>
              <a:ext cx="50800" cy="15875"/>
            </a:xfrm>
            <a:custGeom>
              <a:avLst/>
              <a:gdLst>
                <a:gd name="T0" fmla="*/ 34 w 34"/>
                <a:gd name="T1" fmla="*/ 5 h 11"/>
                <a:gd name="T2" fmla="*/ 29 w 34"/>
                <a:gd name="T3" fmla="*/ 0 h 11"/>
                <a:gd name="T4" fmla="*/ 0 w 34"/>
                <a:gd name="T5" fmla="*/ 11 h 11"/>
                <a:gd name="T6" fmla="*/ 34 w 34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5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0" y="5"/>
                    <a:pt x="10" y="9"/>
                    <a:pt x="0" y="11"/>
                  </a:cubicBezTo>
                  <a:cubicBezTo>
                    <a:pt x="12" y="11"/>
                    <a:pt x="24" y="8"/>
                    <a:pt x="34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182"/>
            <p:cNvSpPr/>
            <p:nvPr/>
          </p:nvSpPr>
          <p:spPr bwMode="auto">
            <a:xfrm>
              <a:off x="5316538" y="3981451"/>
              <a:ext cx="22225" cy="69850"/>
            </a:xfrm>
            <a:custGeom>
              <a:avLst/>
              <a:gdLst>
                <a:gd name="T0" fmla="*/ 12 w 14"/>
                <a:gd name="T1" fmla="*/ 33 h 46"/>
                <a:gd name="T2" fmla="*/ 12 w 14"/>
                <a:gd name="T3" fmla="*/ 30 h 46"/>
                <a:gd name="T4" fmla="*/ 11 w 14"/>
                <a:gd name="T5" fmla="*/ 29 h 46"/>
                <a:gd name="T6" fmla="*/ 14 w 14"/>
                <a:gd name="T7" fmla="*/ 4 h 46"/>
                <a:gd name="T8" fmla="*/ 11 w 14"/>
                <a:gd name="T9" fmla="*/ 0 h 46"/>
                <a:gd name="T10" fmla="*/ 4 w 14"/>
                <a:gd name="T11" fmla="*/ 32 h 46"/>
                <a:gd name="T12" fmla="*/ 6 w 14"/>
                <a:gd name="T13" fmla="*/ 46 h 46"/>
                <a:gd name="T14" fmla="*/ 10 w 14"/>
                <a:gd name="T15" fmla="*/ 46 h 46"/>
                <a:gd name="T16" fmla="*/ 12 w 14"/>
                <a:gd name="T1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6">
                  <a:moveTo>
                    <a:pt x="12" y="33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8" y="18"/>
                    <a:pt x="9" y="10"/>
                    <a:pt x="14" y="4"/>
                  </a:cubicBezTo>
                  <a:cubicBezTo>
                    <a:pt x="13" y="3"/>
                    <a:pt x="12" y="2"/>
                    <a:pt x="11" y="0"/>
                  </a:cubicBezTo>
                  <a:cubicBezTo>
                    <a:pt x="2" y="7"/>
                    <a:pt x="0" y="18"/>
                    <a:pt x="4" y="3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" y="33"/>
                    <a:pt x="12" y="33"/>
                    <a:pt x="12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183"/>
            <p:cNvSpPr/>
            <p:nvPr/>
          </p:nvSpPr>
          <p:spPr bwMode="auto">
            <a:xfrm>
              <a:off x="5426076" y="4032251"/>
              <a:ext cx="26988" cy="23812"/>
            </a:xfrm>
            <a:custGeom>
              <a:avLst/>
              <a:gdLst>
                <a:gd name="T0" fmla="*/ 0 w 17"/>
                <a:gd name="T1" fmla="*/ 16 h 16"/>
                <a:gd name="T2" fmla="*/ 17 w 17"/>
                <a:gd name="T3" fmla="*/ 9 h 16"/>
                <a:gd name="T4" fmla="*/ 7 w 17"/>
                <a:gd name="T5" fmla="*/ 0 h 16"/>
                <a:gd name="T6" fmla="*/ 0 w 17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6" y="5"/>
                    <a:pt x="13" y="2"/>
                    <a:pt x="7" y="0"/>
                  </a:cubicBezTo>
                  <a:cubicBezTo>
                    <a:pt x="4" y="5"/>
                    <a:pt x="2" y="10"/>
                    <a:pt x="0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387046" y="2135373"/>
            <a:ext cx="360799" cy="396000"/>
            <a:chOff x="5115661" y="2074341"/>
            <a:chExt cx="234595" cy="257483"/>
          </a:xfrm>
        </p:grpSpPr>
        <p:sp>
          <p:nvSpPr>
            <p:cNvPr id="5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27898" y="1406793"/>
            <a:ext cx="249855" cy="43486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27898" y="1406793"/>
            <a:ext cx="249855" cy="43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5478043" y="1406793"/>
            <a:ext cx="249855" cy="43486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5478043" y="1406793"/>
            <a:ext cx="249855" cy="43486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5977750" y="1406793"/>
            <a:ext cx="246039" cy="43486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5977750" y="1406793"/>
            <a:ext cx="246039" cy="43486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478043" y="1841652"/>
            <a:ext cx="249855" cy="255576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478043" y="1841652"/>
            <a:ext cx="249855" cy="2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727898" y="1841652"/>
            <a:ext cx="249855" cy="255576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727898" y="1841652"/>
            <a:ext cx="249855" cy="2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977750" y="1841652"/>
            <a:ext cx="246039" cy="255576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977750" y="1841652"/>
            <a:ext cx="246039" cy="2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404504" y="1946553"/>
            <a:ext cx="181192" cy="1888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464105" y="1946553"/>
            <a:ext cx="181192" cy="1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5727898" y="1536486"/>
            <a:ext cx="249855" cy="305166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5727898" y="1536486"/>
            <a:ext cx="249855" cy="305166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5478045" y="1536486"/>
            <a:ext cx="3815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5478045" y="1536486"/>
            <a:ext cx="3815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7"/>
          <p:cNvSpPr/>
          <p:nvPr/>
        </p:nvSpPr>
        <p:spPr bwMode="auto">
          <a:xfrm>
            <a:off x="5478043" y="1536486"/>
            <a:ext cx="249855" cy="305166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5478043" y="1536486"/>
            <a:ext cx="249855" cy="305166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5977750" y="1536486"/>
            <a:ext cx="246039" cy="305166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5977750" y="1536486"/>
            <a:ext cx="246039" cy="305166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6404301" y="1946553"/>
            <a:ext cx="181192" cy="188821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6464105" y="1946553"/>
            <a:ext cx="181192" cy="188821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Rectangle 42"/>
          <p:cNvSpPr>
            <a:spLocks noChangeArrowheads="1"/>
          </p:cNvSpPr>
          <p:nvPr/>
        </p:nvSpPr>
        <p:spPr bwMode="auto">
          <a:xfrm>
            <a:off x="5542891" y="2272700"/>
            <a:ext cx="249855" cy="253669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Rectangle 43"/>
          <p:cNvSpPr>
            <a:spLocks noChangeArrowheads="1"/>
          </p:cNvSpPr>
          <p:nvPr/>
        </p:nvSpPr>
        <p:spPr bwMode="auto">
          <a:xfrm>
            <a:off x="5792745" y="2272700"/>
            <a:ext cx="249855" cy="253669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Rectangle 44"/>
          <p:cNvSpPr>
            <a:spLocks noChangeArrowheads="1"/>
          </p:cNvSpPr>
          <p:nvPr/>
        </p:nvSpPr>
        <p:spPr bwMode="auto">
          <a:xfrm>
            <a:off x="6042597" y="2272700"/>
            <a:ext cx="244131" cy="253669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Rectangle 45"/>
          <p:cNvSpPr>
            <a:spLocks noChangeArrowheads="1"/>
          </p:cNvSpPr>
          <p:nvPr/>
        </p:nvSpPr>
        <p:spPr bwMode="auto">
          <a:xfrm>
            <a:off x="5783207" y="2562606"/>
            <a:ext cx="249855" cy="2574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Rectangle 46"/>
          <p:cNvSpPr>
            <a:spLocks noChangeArrowheads="1"/>
          </p:cNvSpPr>
          <p:nvPr/>
        </p:nvSpPr>
        <p:spPr bwMode="auto">
          <a:xfrm>
            <a:off x="5783207" y="2562606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Rectangle 47"/>
          <p:cNvSpPr>
            <a:spLocks noChangeArrowheads="1"/>
          </p:cNvSpPr>
          <p:nvPr/>
        </p:nvSpPr>
        <p:spPr bwMode="auto">
          <a:xfrm>
            <a:off x="5546706" y="2562608"/>
            <a:ext cx="186913" cy="1945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8" name="Rectangle 48"/>
          <p:cNvSpPr>
            <a:spLocks noChangeArrowheads="1"/>
          </p:cNvSpPr>
          <p:nvPr/>
        </p:nvSpPr>
        <p:spPr bwMode="auto">
          <a:xfrm>
            <a:off x="5546706" y="2562608"/>
            <a:ext cx="186913" cy="1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9" name="Rectangle 49"/>
          <p:cNvSpPr>
            <a:spLocks noChangeArrowheads="1"/>
          </p:cNvSpPr>
          <p:nvPr/>
        </p:nvSpPr>
        <p:spPr bwMode="auto">
          <a:xfrm>
            <a:off x="6033061" y="2562606"/>
            <a:ext cx="244131" cy="2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Rectangle 50"/>
          <p:cNvSpPr>
            <a:spLocks noChangeArrowheads="1"/>
          </p:cNvSpPr>
          <p:nvPr/>
        </p:nvSpPr>
        <p:spPr bwMode="auto">
          <a:xfrm>
            <a:off x="6033061" y="2562606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Rectangle 51"/>
          <p:cNvSpPr>
            <a:spLocks noChangeArrowheads="1"/>
          </p:cNvSpPr>
          <p:nvPr/>
        </p:nvSpPr>
        <p:spPr bwMode="auto">
          <a:xfrm>
            <a:off x="6277193" y="2562606"/>
            <a:ext cx="249855" cy="2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52"/>
          <p:cNvSpPr>
            <a:spLocks noChangeArrowheads="1"/>
          </p:cNvSpPr>
          <p:nvPr/>
        </p:nvSpPr>
        <p:spPr bwMode="auto">
          <a:xfrm>
            <a:off x="6277193" y="2562606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Rectangle 53"/>
          <p:cNvSpPr>
            <a:spLocks noChangeArrowheads="1"/>
          </p:cNvSpPr>
          <p:nvPr/>
        </p:nvSpPr>
        <p:spPr bwMode="auto">
          <a:xfrm>
            <a:off x="5783207" y="2820090"/>
            <a:ext cx="249855" cy="2574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Rectangle 54"/>
          <p:cNvSpPr>
            <a:spLocks noChangeArrowheads="1"/>
          </p:cNvSpPr>
          <p:nvPr/>
        </p:nvSpPr>
        <p:spPr bwMode="auto">
          <a:xfrm>
            <a:off x="5783207" y="2820090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Rectangle 55"/>
          <p:cNvSpPr>
            <a:spLocks noChangeArrowheads="1"/>
          </p:cNvSpPr>
          <p:nvPr/>
        </p:nvSpPr>
        <p:spPr bwMode="auto">
          <a:xfrm>
            <a:off x="6033061" y="2820090"/>
            <a:ext cx="244131" cy="2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Rectangle 56"/>
          <p:cNvSpPr>
            <a:spLocks noChangeArrowheads="1"/>
          </p:cNvSpPr>
          <p:nvPr/>
        </p:nvSpPr>
        <p:spPr bwMode="auto">
          <a:xfrm>
            <a:off x="6033061" y="2820090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Rectangle 57"/>
          <p:cNvSpPr>
            <a:spLocks noChangeArrowheads="1"/>
          </p:cNvSpPr>
          <p:nvPr/>
        </p:nvSpPr>
        <p:spPr bwMode="auto">
          <a:xfrm>
            <a:off x="6277193" y="2820090"/>
            <a:ext cx="249855" cy="2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Rectangle 58"/>
          <p:cNvSpPr>
            <a:spLocks noChangeArrowheads="1"/>
          </p:cNvSpPr>
          <p:nvPr/>
        </p:nvSpPr>
        <p:spPr bwMode="auto">
          <a:xfrm>
            <a:off x="6277193" y="2820090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Rectangle 59"/>
          <p:cNvSpPr>
            <a:spLocks noChangeArrowheads="1"/>
          </p:cNvSpPr>
          <p:nvPr/>
        </p:nvSpPr>
        <p:spPr bwMode="auto">
          <a:xfrm>
            <a:off x="5542891" y="3113811"/>
            <a:ext cx="249855" cy="251762"/>
          </a:xfrm>
          <a:prstGeom prst="rect">
            <a:avLst/>
          </a:prstGeom>
          <a:solidFill>
            <a:srgbClr val="694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Rectangle 60"/>
          <p:cNvSpPr>
            <a:spLocks noChangeArrowheads="1"/>
          </p:cNvSpPr>
          <p:nvPr/>
        </p:nvSpPr>
        <p:spPr bwMode="auto">
          <a:xfrm>
            <a:off x="5542891" y="3113811"/>
            <a:ext cx="249855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Rectangle 61"/>
          <p:cNvSpPr>
            <a:spLocks noChangeArrowheads="1"/>
          </p:cNvSpPr>
          <p:nvPr/>
        </p:nvSpPr>
        <p:spPr bwMode="auto">
          <a:xfrm>
            <a:off x="5792745" y="3113811"/>
            <a:ext cx="249855" cy="251762"/>
          </a:xfrm>
          <a:prstGeom prst="rect">
            <a:avLst/>
          </a:prstGeom>
          <a:solidFill>
            <a:srgbClr val="987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Rectangle 62"/>
          <p:cNvSpPr>
            <a:spLocks noChangeArrowheads="1"/>
          </p:cNvSpPr>
          <p:nvPr/>
        </p:nvSpPr>
        <p:spPr bwMode="auto">
          <a:xfrm>
            <a:off x="5792745" y="3113811"/>
            <a:ext cx="249855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Rectangle 63"/>
          <p:cNvSpPr>
            <a:spLocks noChangeArrowheads="1"/>
          </p:cNvSpPr>
          <p:nvPr/>
        </p:nvSpPr>
        <p:spPr bwMode="auto">
          <a:xfrm>
            <a:off x="6042597" y="3113811"/>
            <a:ext cx="244131" cy="251762"/>
          </a:xfrm>
          <a:prstGeom prst="rect">
            <a:avLst/>
          </a:prstGeom>
          <a:solidFill>
            <a:srgbClr val="D0A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Rectangle 64"/>
          <p:cNvSpPr>
            <a:spLocks noChangeArrowheads="1"/>
          </p:cNvSpPr>
          <p:nvPr/>
        </p:nvSpPr>
        <p:spPr bwMode="auto">
          <a:xfrm>
            <a:off x="6042597" y="3113811"/>
            <a:ext cx="244131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Rectangle 65"/>
          <p:cNvSpPr>
            <a:spLocks noChangeArrowheads="1"/>
          </p:cNvSpPr>
          <p:nvPr/>
        </p:nvSpPr>
        <p:spPr bwMode="auto">
          <a:xfrm>
            <a:off x="5293039" y="3401811"/>
            <a:ext cx="246039" cy="2574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Rectangle 66"/>
          <p:cNvSpPr>
            <a:spLocks noChangeArrowheads="1"/>
          </p:cNvSpPr>
          <p:nvPr/>
        </p:nvSpPr>
        <p:spPr bwMode="auto">
          <a:xfrm>
            <a:off x="5293039" y="3401811"/>
            <a:ext cx="246039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Rectangle 67"/>
          <p:cNvSpPr>
            <a:spLocks noChangeArrowheads="1"/>
          </p:cNvSpPr>
          <p:nvPr/>
        </p:nvSpPr>
        <p:spPr bwMode="auto">
          <a:xfrm>
            <a:off x="5539076" y="3401811"/>
            <a:ext cx="247947" cy="257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Rectangle 68"/>
          <p:cNvSpPr>
            <a:spLocks noChangeArrowheads="1"/>
          </p:cNvSpPr>
          <p:nvPr/>
        </p:nvSpPr>
        <p:spPr bwMode="auto">
          <a:xfrm>
            <a:off x="5539076" y="3401811"/>
            <a:ext cx="247947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Rectangle 69"/>
          <p:cNvSpPr>
            <a:spLocks noChangeArrowheads="1"/>
          </p:cNvSpPr>
          <p:nvPr/>
        </p:nvSpPr>
        <p:spPr bwMode="auto">
          <a:xfrm>
            <a:off x="5787022" y="3401811"/>
            <a:ext cx="249855" cy="257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Rectangle 70"/>
          <p:cNvSpPr>
            <a:spLocks noChangeArrowheads="1"/>
          </p:cNvSpPr>
          <p:nvPr/>
        </p:nvSpPr>
        <p:spPr bwMode="auto">
          <a:xfrm>
            <a:off x="5787022" y="3401811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Rectangle 71"/>
          <p:cNvSpPr>
            <a:spLocks noChangeArrowheads="1"/>
          </p:cNvSpPr>
          <p:nvPr/>
        </p:nvSpPr>
        <p:spPr bwMode="auto">
          <a:xfrm>
            <a:off x="5293039" y="3659297"/>
            <a:ext cx="246039" cy="2593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Rectangle 72"/>
          <p:cNvSpPr>
            <a:spLocks noChangeArrowheads="1"/>
          </p:cNvSpPr>
          <p:nvPr/>
        </p:nvSpPr>
        <p:spPr bwMode="auto">
          <a:xfrm>
            <a:off x="5293039" y="3659297"/>
            <a:ext cx="246039" cy="2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Rectangle 73"/>
          <p:cNvSpPr>
            <a:spLocks noChangeArrowheads="1"/>
          </p:cNvSpPr>
          <p:nvPr/>
        </p:nvSpPr>
        <p:spPr bwMode="auto">
          <a:xfrm>
            <a:off x="5539076" y="3659297"/>
            <a:ext cx="247947" cy="259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Rectangle 74"/>
          <p:cNvSpPr>
            <a:spLocks noChangeArrowheads="1"/>
          </p:cNvSpPr>
          <p:nvPr/>
        </p:nvSpPr>
        <p:spPr bwMode="auto">
          <a:xfrm>
            <a:off x="5539076" y="3659297"/>
            <a:ext cx="247947" cy="2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Rectangle 75"/>
          <p:cNvSpPr>
            <a:spLocks noChangeArrowheads="1"/>
          </p:cNvSpPr>
          <p:nvPr/>
        </p:nvSpPr>
        <p:spPr bwMode="auto">
          <a:xfrm>
            <a:off x="5787022" y="3659297"/>
            <a:ext cx="249855" cy="259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Rectangle 76"/>
          <p:cNvSpPr>
            <a:spLocks noChangeArrowheads="1"/>
          </p:cNvSpPr>
          <p:nvPr/>
        </p:nvSpPr>
        <p:spPr bwMode="auto">
          <a:xfrm>
            <a:off x="5787022" y="3659297"/>
            <a:ext cx="249855" cy="2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Rectangle 77"/>
          <p:cNvSpPr>
            <a:spLocks noChangeArrowheads="1"/>
          </p:cNvSpPr>
          <p:nvPr/>
        </p:nvSpPr>
        <p:spPr bwMode="auto">
          <a:xfrm>
            <a:off x="5542891" y="3954923"/>
            <a:ext cx="249855" cy="251762"/>
          </a:xfrm>
          <a:prstGeom prst="rect">
            <a:avLst/>
          </a:prstGeom>
          <a:solidFill>
            <a:srgbClr val="7D5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Rectangle 78"/>
          <p:cNvSpPr>
            <a:spLocks noChangeArrowheads="1"/>
          </p:cNvSpPr>
          <p:nvPr/>
        </p:nvSpPr>
        <p:spPr bwMode="auto">
          <a:xfrm>
            <a:off x="5542891" y="3954923"/>
            <a:ext cx="249855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Rectangle 79"/>
          <p:cNvSpPr>
            <a:spLocks noChangeArrowheads="1"/>
          </p:cNvSpPr>
          <p:nvPr/>
        </p:nvSpPr>
        <p:spPr bwMode="auto">
          <a:xfrm>
            <a:off x="5792745" y="3954923"/>
            <a:ext cx="249855" cy="251762"/>
          </a:xfrm>
          <a:prstGeom prst="rect">
            <a:avLst/>
          </a:prstGeom>
          <a:solidFill>
            <a:srgbClr val="A98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Rectangle 80"/>
          <p:cNvSpPr>
            <a:spLocks noChangeArrowheads="1"/>
          </p:cNvSpPr>
          <p:nvPr/>
        </p:nvSpPr>
        <p:spPr bwMode="auto">
          <a:xfrm>
            <a:off x="5792745" y="3954923"/>
            <a:ext cx="249855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Rectangle 81"/>
          <p:cNvSpPr>
            <a:spLocks noChangeArrowheads="1"/>
          </p:cNvSpPr>
          <p:nvPr/>
        </p:nvSpPr>
        <p:spPr bwMode="auto">
          <a:xfrm>
            <a:off x="6042597" y="3954923"/>
            <a:ext cx="244131" cy="251762"/>
          </a:xfrm>
          <a:prstGeom prst="rect">
            <a:avLst/>
          </a:prstGeom>
          <a:solidFill>
            <a:srgbClr val="DFB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Rectangle 82"/>
          <p:cNvSpPr>
            <a:spLocks noChangeArrowheads="1"/>
          </p:cNvSpPr>
          <p:nvPr/>
        </p:nvSpPr>
        <p:spPr bwMode="auto">
          <a:xfrm>
            <a:off x="6042597" y="3954923"/>
            <a:ext cx="244131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Rectangle 83"/>
          <p:cNvSpPr>
            <a:spLocks noChangeArrowheads="1"/>
          </p:cNvSpPr>
          <p:nvPr/>
        </p:nvSpPr>
        <p:spPr bwMode="auto">
          <a:xfrm>
            <a:off x="5542891" y="4242924"/>
            <a:ext cx="249855" cy="2574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Rectangle 84"/>
          <p:cNvSpPr>
            <a:spLocks noChangeArrowheads="1"/>
          </p:cNvSpPr>
          <p:nvPr/>
        </p:nvSpPr>
        <p:spPr bwMode="auto">
          <a:xfrm>
            <a:off x="5542891" y="4242924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" name="Rectangle 85"/>
          <p:cNvSpPr>
            <a:spLocks noChangeArrowheads="1"/>
          </p:cNvSpPr>
          <p:nvPr/>
        </p:nvSpPr>
        <p:spPr bwMode="auto">
          <a:xfrm>
            <a:off x="5792745" y="4242924"/>
            <a:ext cx="249855" cy="2574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Rectangle 86"/>
          <p:cNvSpPr>
            <a:spLocks noChangeArrowheads="1"/>
          </p:cNvSpPr>
          <p:nvPr/>
        </p:nvSpPr>
        <p:spPr bwMode="auto">
          <a:xfrm>
            <a:off x="5792745" y="4242924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Rectangle 87"/>
          <p:cNvSpPr>
            <a:spLocks noChangeArrowheads="1"/>
          </p:cNvSpPr>
          <p:nvPr/>
        </p:nvSpPr>
        <p:spPr bwMode="auto">
          <a:xfrm>
            <a:off x="6042597" y="4242924"/>
            <a:ext cx="244131" cy="2574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8" name="Rectangle 88"/>
          <p:cNvSpPr>
            <a:spLocks noChangeArrowheads="1"/>
          </p:cNvSpPr>
          <p:nvPr/>
        </p:nvSpPr>
        <p:spPr bwMode="auto">
          <a:xfrm>
            <a:off x="6042597" y="4242924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Rectangle 89"/>
          <p:cNvSpPr>
            <a:spLocks noChangeArrowheads="1"/>
          </p:cNvSpPr>
          <p:nvPr/>
        </p:nvSpPr>
        <p:spPr bwMode="auto">
          <a:xfrm>
            <a:off x="5542891" y="4500407"/>
            <a:ext cx="249855" cy="2574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90"/>
          <p:cNvSpPr>
            <a:spLocks noChangeArrowheads="1"/>
          </p:cNvSpPr>
          <p:nvPr/>
        </p:nvSpPr>
        <p:spPr bwMode="auto">
          <a:xfrm>
            <a:off x="5542891" y="4500407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Rectangle 91"/>
          <p:cNvSpPr>
            <a:spLocks noChangeArrowheads="1"/>
          </p:cNvSpPr>
          <p:nvPr/>
        </p:nvSpPr>
        <p:spPr bwMode="auto">
          <a:xfrm>
            <a:off x="5792745" y="4500407"/>
            <a:ext cx="249855" cy="2574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Rectangle 92"/>
          <p:cNvSpPr>
            <a:spLocks noChangeArrowheads="1"/>
          </p:cNvSpPr>
          <p:nvPr/>
        </p:nvSpPr>
        <p:spPr bwMode="auto">
          <a:xfrm>
            <a:off x="5792745" y="4500407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Rectangle 93"/>
          <p:cNvSpPr>
            <a:spLocks noChangeArrowheads="1"/>
          </p:cNvSpPr>
          <p:nvPr/>
        </p:nvSpPr>
        <p:spPr bwMode="auto">
          <a:xfrm>
            <a:off x="6042597" y="4500407"/>
            <a:ext cx="244131" cy="2574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Rectangle 94"/>
          <p:cNvSpPr>
            <a:spLocks noChangeArrowheads="1"/>
          </p:cNvSpPr>
          <p:nvPr/>
        </p:nvSpPr>
        <p:spPr bwMode="auto">
          <a:xfrm>
            <a:off x="6042597" y="4500407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Rectangle 95"/>
          <p:cNvSpPr>
            <a:spLocks noChangeArrowheads="1"/>
          </p:cNvSpPr>
          <p:nvPr/>
        </p:nvSpPr>
        <p:spPr bwMode="auto">
          <a:xfrm>
            <a:off x="5542891" y="4794129"/>
            <a:ext cx="249855" cy="257484"/>
          </a:xfrm>
          <a:prstGeom prst="rect">
            <a:avLst/>
          </a:prstGeom>
          <a:solidFill>
            <a:srgbClr val="916C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Rectangle 96"/>
          <p:cNvSpPr>
            <a:spLocks noChangeArrowheads="1"/>
          </p:cNvSpPr>
          <p:nvPr/>
        </p:nvSpPr>
        <p:spPr bwMode="auto">
          <a:xfrm>
            <a:off x="5542891" y="4794129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Rectangle 97"/>
          <p:cNvSpPr>
            <a:spLocks noChangeArrowheads="1"/>
          </p:cNvSpPr>
          <p:nvPr/>
        </p:nvSpPr>
        <p:spPr bwMode="auto">
          <a:xfrm>
            <a:off x="5792745" y="4794129"/>
            <a:ext cx="249855" cy="257484"/>
          </a:xfrm>
          <a:prstGeom prst="rect">
            <a:avLst/>
          </a:prstGeom>
          <a:solidFill>
            <a:srgbClr val="BA92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Rectangle 98"/>
          <p:cNvSpPr>
            <a:spLocks noChangeArrowheads="1"/>
          </p:cNvSpPr>
          <p:nvPr/>
        </p:nvSpPr>
        <p:spPr bwMode="auto">
          <a:xfrm>
            <a:off x="5792745" y="4794129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Rectangle 99"/>
          <p:cNvSpPr>
            <a:spLocks noChangeArrowheads="1"/>
          </p:cNvSpPr>
          <p:nvPr/>
        </p:nvSpPr>
        <p:spPr bwMode="auto">
          <a:xfrm>
            <a:off x="6042597" y="4794129"/>
            <a:ext cx="244131" cy="257484"/>
          </a:xfrm>
          <a:prstGeom prst="rect">
            <a:avLst/>
          </a:prstGeom>
          <a:solidFill>
            <a:srgbClr val="EDC1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Rectangle 100"/>
          <p:cNvSpPr>
            <a:spLocks noChangeArrowheads="1"/>
          </p:cNvSpPr>
          <p:nvPr/>
        </p:nvSpPr>
        <p:spPr bwMode="auto">
          <a:xfrm>
            <a:off x="6042597" y="4794129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Rectangle 101"/>
          <p:cNvSpPr>
            <a:spLocks noChangeArrowheads="1"/>
          </p:cNvSpPr>
          <p:nvPr/>
        </p:nvSpPr>
        <p:spPr bwMode="auto">
          <a:xfrm>
            <a:off x="5542891" y="5084036"/>
            <a:ext cx="249855" cy="257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Rectangle 102"/>
          <p:cNvSpPr>
            <a:spLocks noChangeArrowheads="1"/>
          </p:cNvSpPr>
          <p:nvPr/>
        </p:nvSpPr>
        <p:spPr bwMode="auto">
          <a:xfrm>
            <a:off x="5542891" y="5084036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Rectangle 103"/>
          <p:cNvSpPr>
            <a:spLocks noChangeArrowheads="1"/>
          </p:cNvSpPr>
          <p:nvPr/>
        </p:nvSpPr>
        <p:spPr bwMode="auto">
          <a:xfrm>
            <a:off x="5792745" y="5084036"/>
            <a:ext cx="249855" cy="257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Rectangle 104"/>
          <p:cNvSpPr>
            <a:spLocks noChangeArrowheads="1"/>
          </p:cNvSpPr>
          <p:nvPr/>
        </p:nvSpPr>
        <p:spPr bwMode="auto">
          <a:xfrm>
            <a:off x="5792745" y="5084036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Rectangle 105"/>
          <p:cNvSpPr>
            <a:spLocks noChangeArrowheads="1"/>
          </p:cNvSpPr>
          <p:nvPr/>
        </p:nvSpPr>
        <p:spPr bwMode="auto">
          <a:xfrm>
            <a:off x="6042597" y="5084036"/>
            <a:ext cx="244131" cy="257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Rectangle 106"/>
          <p:cNvSpPr>
            <a:spLocks noChangeArrowheads="1"/>
          </p:cNvSpPr>
          <p:nvPr/>
        </p:nvSpPr>
        <p:spPr bwMode="auto">
          <a:xfrm>
            <a:off x="6042597" y="5084036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Rectangle 107"/>
          <p:cNvSpPr>
            <a:spLocks noChangeArrowheads="1"/>
          </p:cNvSpPr>
          <p:nvPr/>
        </p:nvSpPr>
        <p:spPr bwMode="auto">
          <a:xfrm>
            <a:off x="5542891" y="5341520"/>
            <a:ext cx="249855" cy="257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Rectangle 108"/>
          <p:cNvSpPr>
            <a:spLocks noChangeArrowheads="1"/>
          </p:cNvSpPr>
          <p:nvPr/>
        </p:nvSpPr>
        <p:spPr bwMode="auto">
          <a:xfrm>
            <a:off x="5542891" y="5341520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Rectangle 109"/>
          <p:cNvSpPr>
            <a:spLocks noChangeArrowheads="1"/>
          </p:cNvSpPr>
          <p:nvPr/>
        </p:nvSpPr>
        <p:spPr bwMode="auto">
          <a:xfrm>
            <a:off x="5792745" y="5341520"/>
            <a:ext cx="249855" cy="257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Rectangle 110"/>
          <p:cNvSpPr>
            <a:spLocks noChangeArrowheads="1"/>
          </p:cNvSpPr>
          <p:nvPr/>
        </p:nvSpPr>
        <p:spPr bwMode="auto">
          <a:xfrm>
            <a:off x="5792745" y="5341520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Rectangle 111"/>
          <p:cNvSpPr>
            <a:spLocks noChangeArrowheads="1"/>
          </p:cNvSpPr>
          <p:nvPr/>
        </p:nvSpPr>
        <p:spPr bwMode="auto">
          <a:xfrm>
            <a:off x="6042597" y="5341520"/>
            <a:ext cx="244131" cy="257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Rectangle 112"/>
          <p:cNvSpPr>
            <a:spLocks noChangeArrowheads="1"/>
          </p:cNvSpPr>
          <p:nvPr/>
        </p:nvSpPr>
        <p:spPr bwMode="auto">
          <a:xfrm>
            <a:off x="6042597" y="5341520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Freeform 113"/>
          <p:cNvSpPr/>
          <p:nvPr/>
        </p:nvSpPr>
        <p:spPr bwMode="auto">
          <a:xfrm>
            <a:off x="5542891" y="5631427"/>
            <a:ext cx="249855" cy="257484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Freeform 114"/>
          <p:cNvSpPr/>
          <p:nvPr/>
        </p:nvSpPr>
        <p:spPr bwMode="auto">
          <a:xfrm>
            <a:off x="5542891" y="5631427"/>
            <a:ext cx="249855" cy="257484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Rectangle 115"/>
          <p:cNvSpPr>
            <a:spLocks noChangeArrowheads="1"/>
          </p:cNvSpPr>
          <p:nvPr/>
        </p:nvSpPr>
        <p:spPr bwMode="auto">
          <a:xfrm>
            <a:off x="5792745" y="5631427"/>
            <a:ext cx="249855" cy="2574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Rectangle 116"/>
          <p:cNvSpPr>
            <a:spLocks noChangeArrowheads="1"/>
          </p:cNvSpPr>
          <p:nvPr/>
        </p:nvSpPr>
        <p:spPr bwMode="auto">
          <a:xfrm>
            <a:off x="5792745" y="5631427"/>
            <a:ext cx="249855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Freeform 117"/>
          <p:cNvSpPr/>
          <p:nvPr/>
        </p:nvSpPr>
        <p:spPr bwMode="auto">
          <a:xfrm>
            <a:off x="6042597" y="5631427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Freeform 118"/>
          <p:cNvSpPr/>
          <p:nvPr/>
        </p:nvSpPr>
        <p:spPr bwMode="auto">
          <a:xfrm>
            <a:off x="6042597" y="5631427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Freeform 119"/>
          <p:cNvSpPr/>
          <p:nvPr/>
        </p:nvSpPr>
        <p:spPr bwMode="auto">
          <a:xfrm>
            <a:off x="5792745" y="5888912"/>
            <a:ext cx="249855" cy="125881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Freeform 120"/>
          <p:cNvSpPr/>
          <p:nvPr/>
        </p:nvSpPr>
        <p:spPr bwMode="auto">
          <a:xfrm>
            <a:off x="5792745" y="5631427"/>
            <a:ext cx="249855" cy="257484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Freeform 121"/>
          <p:cNvSpPr/>
          <p:nvPr/>
        </p:nvSpPr>
        <p:spPr bwMode="auto">
          <a:xfrm>
            <a:off x="5792745" y="5631427"/>
            <a:ext cx="249855" cy="257484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Freeform 122"/>
          <p:cNvSpPr/>
          <p:nvPr/>
        </p:nvSpPr>
        <p:spPr bwMode="auto">
          <a:xfrm>
            <a:off x="6277193" y="2562606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Freeform 123"/>
          <p:cNvSpPr/>
          <p:nvPr/>
        </p:nvSpPr>
        <p:spPr bwMode="auto">
          <a:xfrm>
            <a:off x="6277193" y="2562606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Freeform 124"/>
          <p:cNvSpPr/>
          <p:nvPr/>
        </p:nvSpPr>
        <p:spPr bwMode="auto">
          <a:xfrm>
            <a:off x="6277193" y="2820090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Freeform 125"/>
          <p:cNvSpPr/>
          <p:nvPr/>
        </p:nvSpPr>
        <p:spPr bwMode="auto">
          <a:xfrm>
            <a:off x="6277193" y="2820090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Rectangle 126"/>
          <p:cNvSpPr>
            <a:spLocks noChangeArrowheads="1"/>
          </p:cNvSpPr>
          <p:nvPr/>
        </p:nvSpPr>
        <p:spPr bwMode="auto">
          <a:xfrm>
            <a:off x="6277193" y="2820090"/>
            <a:ext cx="1908" cy="1908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Freeform 127"/>
          <p:cNvSpPr/>
          <p:nvPr/>
        </p:nvSpPr>
        <p:spPr bwMode="auto">
          <a:xfrm>
            <a:off x="6277192" y="282009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Rectangle 128"/>
          <p:cNvSpPr>
            <a:spLocks noChangeArrowheads="1"/>
          </p:cNvSpPr>
          <p:nvPr/>
        </p:nvSpPr>
        <p:spPr bwMode="auto">
          <a:xfrm>
            <a:off x="5787022" y="3401811"/>
            <a:ext cx="249855" cy="1908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Rectangle 129"/>
          <p:cNvSpPr>
            <a:spLocks noChangeArrowheads="1"/>
          </p:cNvSpPr>
          <p:nvPr/>
        </p:nvSpPr>
        <p:spPr bwMode="auto">
          <a:xfrm>
            <a:off x="5787022" y="3401811"/>
            <a:ext cx="249855" cy="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" name="Freeform 130"/>
          <p:cNvSpPr/>
          <p:nvPr/>
        </p:nvSpPr>
        <p:spPr bwMode="auto">
          <a:xfrm>
            <a:off x="5787022" y="3401811"/>
            <a:ext cx="249855" cy="257484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Freeform 131"/>
          <p:cNvSpPr/>
          <p:nvPr/>
        </p:nvSpPr>
        <p:spPr bwMode="auto">
          <a:xfrm>
            <a:off x="5787022" y="3401811"/>
            <a:ext cx="249855" cy="257484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Freeform 132"/>
          <p:cNvSpPr/>
          <p:nvPr/>
        </p:nvSpPr>
        <p:spPr bwMode="auto">
          <a:xfrm>
            <a:off x="5787022" y="3659297"/>
            <a:ext cx="249855" cy="259391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Freeform 133"/>
          <p:cNvSpPr/>
          <p:nvPr/>
        </p:nvSpPr>
        <p:spPr bwMode="auto">
          <a:xfrm>
            <a:off x="5787022" y="3659297"/>
            <a:ext cx="249855" cy="259391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Freeform 134"/>
          <p:cNvSpPr/>
          <p:nvPr/>
        </p:nvSpPr>
        <p:spPr bwMode="auto">
          <a:xfrm>
            <a:off x="6286729" y="3954923"/>
            <a:ext cx="268927" cy="251762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Freeform 135"/>
          <p:cNvSpPr/>
          <p:nvPr/>
        </p:nvSpPr>
        <p:spPr bwMode="auto">
          <a:xfrm>
            <a:off x="6286729" y="3954923"/>
            <a:ext cx="268927" cy="251762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Freeform 136"/>
          <p:cNvSpPr/>
          <p:nvPr/>
        </p:nvSpPr>
        <p:spPr bwMode="auto">
          <a:xfrm>
            <a:off x="6042597" y="4242924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Freeform 137"/>
          <p:cNvSpPr/>
          <p:nvPr/>
        </p:nvSpPr>
        <p:spPr bwMode="auto">
          <a:xfrm>
            <a:off x="6042597" y="4242924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Freeform 138"/>
          <p:cNvSpPr/>
          <p:nvPr/>
        </p:nvSpPr>
        <p:spPr bwMode="auto">
          <a:xfrm>
            <a:off x="6286728" y="4750264"/>
            <a:ext cx="5723" cy="3815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Freeform 139"/>
          <p:cNvSpPr/>
          <p:nvPr/>
        </p:nvSpPr>
        <p:spPr bwMode="auto">
          <a:xfrm>
            <a:off x="6286728" y="4750264"/>
            <a:ext cx="5723" cy="3815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Freeform 140"/>
          <p:cNvSpPr/>
          <p:nvPr/>
        </p:nvSpPr>
        <p:spPr bwMode="auto">
          <a:xfrm>
            <a:off x="6042597" y="4509944"/>
            <a:ext cx="244131" cy="244132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Freeform 141"/>
          <p:cNvSpPr/>
          <p:nvPr/>
        </p:nvSpPr>
        <p:spPr bwMode="auto">
          <a:xfrm>
            <a:off x="6042597" y="4509944"/>
            <a:ext cx="244131" cy="244132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Rectangle 142"/>
          <p:cNvSpPr>
            <a:spLocks noChangeArrowheads="1"/>
          </p:cNvSpPr>
          <p:nvPr/>
        </p:nvSpPr>
        <p:spPr bwMode="auto">
          <a:xfrm>
            <a:off x="6036877" y="4754076"/>
            <a:ext cx="1908" cy="1908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Freeform 143"/>
          <p:cNvSpPr/>
          <p:nvPr/>
        </p:nvSpPr>
        <p:spPr bwMode="auto">
          <a:xfrm>
            <a:off x="6036876" y="47540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Freeform 144"/>
          <p:cNvSpPr/>
          <p:nvPr/>
        </p:nvSpPr>
        <p:spPr bwMode="auto">
          <a:xfrm>
            <a:off x="6042597" y="4794129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AB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Freeform 145"/>
          <p:cNvSpPr/>
          <p:nvPr/>
        </p:nvSpPr>
        <p:spPr bwMode="auto">
          <a:xfrm>
            <a:off x="6042597" y="4794129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Freeform 146"/>
          <p:cNvSpPr/>
          <p:nvPr/>
        </p:nvSpPr>
        <p:spPr bwMode="auto">
          <a:xfrm>
            <a:off x="6042597" y="5341520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Freeform 147"/>
          <p:cNvSpPr/>
          <p:nvPr/>
        </p:nvSpPr>
        <p:spPr bwMode="auto">
          <a:xfrm>
            <a:off x="6042597" y="5341520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Freeform 148"/>
          <p:cNvSpPr/>
          <p:nvPr/>
        </p:nvSpPr>
        <p:spPr bwMode="auto">
          <a:xfrm>
            <a:off x="6033061" y="2562606"/>
            <a:ext cx="244131" cy="257484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Freeform 149"/>
          <p:cNvSpPr/>
          <p:nvPr/>
        </p:nvSpPr>
        <p:spPr bwMode="auto">
          <a:xfrm>
            <a:off x="6033061" y="2562606"/>
            <a:ext cx="244131" cy="257484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Rectangle 150"/>
          <p:cNvSpPr>
            <a:spLocks noChangeArrowheads="1"/>
          </p:cNvSpPr>
          <p:nvPr/>
        </p:nvSpPr>
        <p:spPr bwMode="auto">
          <a:xfrm>
            <a:off x="6277193" y="2562606"/>
            <a:ext cx="1908" cy="257484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Rectangle 151"/>
          <p:cNvSpPr>
            <a:spLocks noChangeArrowheads="1"/>
          </p:cNvSpPr>
          <p:nvPr/>
        </p:nvSpPr>
        <p:spPr bwMode="auto">
          <a:xfrm>
            <a:off x="6277193" y="2562606"/>
            <a:ext cx="1908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Freeform 152"/>
          <p:cNvSpPr/>
          <p:nvPr/>
        </p:nvSpPr>
        <p:spPr bwMode="auto">
          <a:xfrm>
            <a:off x="6033061" y="2820090"/>
            <a:ext cx="244131" cy="257484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Freeform 153"/>
          <p:cNvSpPr/>
          <p:nvPr/>
        </p:nvSpPr>
        <p:spPr bwMode="auto">
          <a:xfrm>
            <a:off x="6033061" y="2820090"/>
            <a:ext cx="244131" cy="257484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Freeform 154"/>
          <p:cNvSpPr/>
          <p:nvPr/>
        </p:nvSpPr>
        <p:spPr bwMode="auto">
          <a:xfrm>
            <a:off x="5792745" y="3113811"/>
            <a:ext cx="249855" cy="251762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8C66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Freeform 155"/>
          <p:cNvSpPr/>
          <p:nvPr/>
        </p:nvSpPr>
        <p:spPr bwMode="auto">
          <a:xfrm>
            <a:off x="5792745" y="3113811"/>
            <a:ext cx="249855" cy="251762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" name="Freeform 156"/>
          <p:cNvSpPr/>
          <p:nvPr/>
        </p:nvSpPr>
        <p:spPr bwMode="auto">
          <a:xfrm>
            <a:off x="6042597" y="3113811"/>
            <a:ext cx="244131" cy="251762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BF9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" name="Freeform 157"/>
          <p:cNvSpPr/>
          <p:nvPr/>
        </p:nvSpPr>
        <p:spPr bwMode="auto">
          <a:xfrm>
            <a:off x="6042597" y="3113811"/>
            <a:ext cx="244131" cy="251762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" name="Freeform 158"/>
          <p:cNvSpPr/>
          <p:nvPr/>
        </p:nvSpPr>
        <p:spPr bwMode="auto">
          <a:xfrm>
            <a:off x="6036876" y="3365573"/>
            <a:ext cx="572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" name="Freeform 159"/>
          <p:cNvSpPr/>
          <p:nvPr/>
        </p:nvSpPr>
        <p:spPr bwMode="auto">
          <a:xfrm>
            <a:off x="6036876" y="3365573"/>
            <a:ext cx="572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" name="Freeform 160"/>
          <p:cNvSpPr/>
          <p:nvPr/>
        </p:nvSpPr>
        <p:spPr bwMode="auto">
          <a:xfrm>
            <a:off x="6036876" y="4206685"/>
            <a:ext cx="572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" name="Freeform 161"/>
          <p:cNvSpPr/>
          <p:nvPr/>
        </p:nvSpPr>
        <p:spPr bwMode="auto">
          <a:xfrm>
            <a:off x="6036876" y="4206685"/>
            <a:ext cx="572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" name="Freeform 162"/>
          <p:cNvSpPr/>
          <p:nvPr/>
        </p:nvSpPr>
        <p:spPr bwMode="auto">
          <a:xfrm>
            <a:off x="6042597" y="3954923"/>
            <a:ext cx="244131" cy="251762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CD9F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" name="Freeform 163"/>
          <p:cNvSpPr/>
          <p:nvPr/>
        </p:nvSpPr>
        <p:spPr bwMode="auto">
          <a:xfrm>
            <a:off x="6042597" y="3954923"/>
            <a:ext cx="244131" cy="251762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" name="Freeform 164"/>
          <p:cNvSpPr/>
          <p:nvPr/>
        </p:nvSpPr>
        <p:spPr bwMode="auto">
          <a:xfrm>
            <a:off x="5539076" y="3401811"/>
            <a:ext cx="247947" cy="257484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" name="Freeform 165"/>
          <p:cNvSpPr/>
          <p:nvPr/>
        </p:nvSpPr>
        <p:spPr bwMode="auto">
          <a:xfrm>
            <a:off x="5539076" y="3401811"/>
            <a:ext cx="247947" cy="257484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" name="Rectangle 166"/>
          <p:cNvSpPr>
            <a:spLocks noChangeArrowheads="1"/>
          </p:cNvSpPr>
          <p:nvPr/>
        </p:nvSpPr>
        <p:spPr bwMode="auto">
          <a:xfrm>
            <a:off x="5787023" y="3401811"/>
            <a:ext cx="1908" cy="257484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" name="Rectangle 167"/>
          <p:cNvSpPr>
            <a:spLocks noChangeArrowheads="1"/>
          </p:cNvSpPr>
          <p:nvPr/>
        </p:nvSpPr>
        <p:spPr bwMode="auto">
          <a:xfrm>
            <a:off x="5787023" y="3401811"/>
            <a:ext cx="1908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" name="Freeform 168"/>
          <p:cNvSpPr/>
          <p:nvPr/>
        </p:nvSpPr>
        <p:spPr bwMode="auto">
          <a:xfrm>
            <a:off x="5539076" y="3659297"/>
            <a:ext cx="247947" cy="259391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" name="Freeform 169"/>
          <p:cNvSpPr/>
          <p:nvPr/>
        </p:nvSpPr>
        <p:spPr bwMode="auto">
          <a:xfrm>
            <a:off x="5539076" y="3659297"/>
            <a:ext cx="247947" cy="259391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" name="Freeform 170"/>
          <p:cNvSpPr/>
          <p:nvPr/>
        </p:nvSpPr>
        <p:spPr bwMode="auto">
          <a:xfrm>
            <a:off x="5792745" y="3954923"/>
            <a:ext cx="249855" cy="251762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9E7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Freeform 171"/>
          <p:cNvSpPr/>
          <p:nvPr/>
        </p:nvSpPr>
        <p:spPr bwMode="auto">
          <a:xfrm>
            <a:off x="5792745" y="3954923"/>
            <a:ext cx="249855" cy="251762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" name="Rectangle 172"/>
          <p:cNvSpPr>
            <a:spLocks noChangeArrowheads="1"/>
          </p:cNvSpPr>
          <p:nvPr/>
        </p:nvSpPr>
        <p:spPr bwMode="auto">
          <a:xfrm>
            <a:off x="6042598" y="4206685"/>
            <a:ext cx="1908" cy="1908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" name="Freeform 173"/>
          <p:cNvSpPr/>
          <p:nvPr/>
        </p:nvSpPr>
        <p:spPr bwMode="auto">
          <a:xfrm>
            <a:off x="6042597" y="420668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" name="Freeform 174"/>
          <p:cNvSpPr/>
          <p:nvPr/>
        </p:nvSpPr>
        <p:spPr bwMode="auto">
          <a:xfrm>
            <a:off x="5792745" y="4242924"/>
            <a:ext cx="249855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" name="Freeform 175"/>
          <p:cNvSpPr/>
          <p:nvPr/>
        </p:nvSpPr>
        <p:spPr bwMode="auto">
          <a:xfrm>
            <a:off x="5792745" y="4242924"/>
            <a:ext cx="249855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" name="Freeform 176"/>
          <p:cNvSpPr/>
          <p:nvPr/>
        </p:nvSpPr>
        <p:spPr bwMode="auto">
          <a:xfrm>
            <a:off x="5792745" y="4500409"/>
            <a:ext cx="249855" cy="253669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" name="Freeform 177"/>
          <p:cNvSpPr/>
          <p:nvPr/>
        </p:nvSpPr>
        <p:spPr bwMode="auto">
          <a:xfrm>
            <a:off x="5792745" y="4500409"/>
            <a:ext cx="249855" cy="253669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" name="Freeform 178"/>
          <p:cNvSpPr/>
          <p:nvPr/>
        </p:nvSpPr>
        <p:spPr bwMode="auto">
          <a:xfrm>
            <a:off x="6036876" y="4754078"/>
            <a:ext cx="5723" cy="3815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" name="Freeform 179"/>
          <p:cNvSpPr/>
          <p:nvPr/>
        </p:nvSpPr>
        <p:spPr bwMode="auto">
          <a:xfrm>
            <a:off x="6036876" y="4754078"/>
            <a:ext cx="5723" cy="3815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" name="Freeform 180"/>
          <p:cNvSpPr/>
          <p:nvPr/>
        </p:nvSpPr>
        <p:spPr bwMode="auto">
          <a:xfrm>
            <a:off x="6036876" y="4506131"/>
            <a:ext cx="5723" cy="247947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" name="Freeform 181"/>
          <p:cNvSpPr/>
          <p:nvPr/>
        </p:nvSpPr>
        <p:spPr bwMode="auto">
          <a:xfrm>
            <a:off x="6036876" y="4506131"/>
            <a:ext cx="5723" cy="247947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" name="Freeform 182"/>
          <p:cNvSpPr/>
          <p:nvPr/>
        </p:nvSpPr>
        <p:spPr bwMode="auto">
          <a:xfrm>
            <a:off x="5792745" y="4794129"/>
            <a:ext cx="249855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B08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3" name="Freeform 183"/>
          <p:cNvSpPr/>
          <p:nvPr/>
        </p:nvSpPr>
        <p:spPr bwMode="auto">
          <a:xfrm>
            <a:off x="5792745" y="4794129"/>
            <a:ext cx="249855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4" name="Freeform 184"/>
          <p:cNvSpPr/>
          <p:nvPr/>
        </p:nvSpPr>
        <p:spPr bwMode="auto">
          <a:xfrm>
            <a:off x="5792745" y="5341520"/>
            <a:ext cx="249855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5" name="Freeform 185"/>
          <p:cNvSpPr/>
          <p:nvPr/>
        </p:nvSpPr>
        <p:spPr bwMode="auto">
          <a:xfrm>
            <a:off x="5792745" y="5341520"/>
            <a:ext cx="249855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6" name="Freeform 186"/>
          <p:cNvSpPr/>
          <p:nvPr/>
        </p:nvSpPr>
        <p:spPr bwMode="auto">
          <a:xfrm>
            <a:off x="5783207" y="2562606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7" name="Freeform 187"/>
          <p:cNvSpPr/>
          <p:nvPr/>
        </p:nvSpPr>
        <p:spPr bwMode="auto">
          <a:xfrm>
            <a:off x="5783207" y="2562606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8" name="Freeform 188"/>
          <p:cNvSpPr/>
          <p:nvPr/>
        </p:nvSpPr>
        <p:spPr bwMode="auto">
          <a:xfrm>
            <a:off x="5546706" y="2562608"/>
            <a:ext cx="186913" cy="194543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9" name="Freeform 189"/>
          <p:cNvSpPr/>
          <p:nvPr/>
        </p:nvSpPr>
        <p:spPr bwMode="auto">
          <a:xfrm>
            <a:off x="5546706" y="2562608"/>
            <a:ext cx="186913" cy="194543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0" name="Freeform 190"/>
          <p:cNvSpPr/>
          <p:nvPr/>
        </p:nvSpPr>
        <p:spPr bwMode="auto">
          <a:xfrm>
            <a:off x="5783207" y="2820090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1" name="Freeform 191"/>
          <p:cNvSpPr/>
          <p:nvPr/>
        </p:nvSpPr>
        <p:spPr bwMode="auto">
          <a:xfrm>
            <a:off x="5783207" y="2820090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4" name="Freeform 194"/>
          <p:cNvSpPr/>
          <p:nvPr/>
        </p:nvSpPr>
        <p:spPr bwMode="auto">
          <a:xfrm>
            <a:off x="5542891" y="3113811"/>
            <a:ext cx="249855" cy="251762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5D4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" name="Freeform 195"/>
          <p:cNvSpPr/>
          <p:nvPr/>
        </p:nvSpPr>
        <p:spPr bwMode="auto">
          <a:xfrm>
            <a:off x="5542891" y="3113811"/>
            <a:ext cx="249855" cy="251762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6" name="Freeform 196"/>
          <p:cNvSpPr/>
          <p:nvPr/>
        </p:nvSpPr>
        <p:spPr bwMode="auto">
          <a:xfrm>
            <a:off x="5293039" y="3401811"/>
            <a:ext cx="246039" cy="257484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7" name="Freeform 197"/>
          <p:cNvSpPr/>
          <p:nvPr/>
        </p:nvSpPr>
        <p:spPr bwMode="auto">
          <a:xfrm>
            <a:off x="5293039" y="3401811"/>
            <a:ext cx="246039" cy="257484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8" name="Freeform 198"/>
          <p:cNvSpPr/>
          <p:nvPr/>
        </p:nvSpPr>
        <p:spPr bwMode="auto">
          <a:xfrm>
            <a:off x="5542891" y="4500407"/>
            <a:ext cx="249855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9" name="Freeform 199"/>
          <p:cNvSpPr/>
          <p:nvPr/>
        </p:nvSpPr>
        <p:spPr bwMode="auto">
          <a:xfrm>
            <a:off x="5542891" y="4500407"/>
            <a:ext cx="249855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0" name="Freeform 200"/>
          <p:cNvSpPr/>
          <p:nvPr/>
        </p:nvSpPr>
        <p:spPr bwMode="auto">
          <a:xfrm>
            <a:off x="5542891" y="4794129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84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1" name="Freeform 201"/>
          <p:cNvSpPr/>
          <p:nvPr/>
        </p:nvSpPr>
        <p:spPr bwMode="auto">
          <a:xfrm>
            <a:off x="5542891" y="4794129"/>
            <a:ext cx="249855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2" name="Freeform 202"/>
          <p:cNvSpPr/>
          <p:nvPr/>
        </p:nvSpPr>
        <p:spPr bwMode="auto">
          <a:xfrm>
            <a:off x="5542891" y="5106925"/>
            <a:ext cx="249855" cy="234597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3" name="Freeform 203"/>
          <p:cNvSpPr/>
          <p:nvPr/>
        </p:nvSpPr>
        <p:spPr bwMode="auto">
          <a:xfrm>
            <a:off x="5542891" y="5106925"/>
            <a:ext cx="249855" cy="234597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4" name="Freeform 204"/>
          <p:cNvSpPr/>
          <p:nvPr/>
        </p:nvSpPr>
        <p:spPr bwMode="auto">
          <a:xfrm>
            <a:off x="5542891" y="5358685"/>
            <a:ext cx="249855" cy="240318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5" name="Freeform 205"/>
          <p:cNvSpPr/>
          <p:nvPr/>
        </p:nvSpPr>
        <p:spPr bwMode="auto">
          <a:xfrm>
            <a:off x="5542891" y="5358685"/>
            <a:ext cx="249855" cy="240318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5021497" y="3216455"/>
            <a:ext cx="237599" cy="396000"/>
            <a:chOff x="6414995" y="3384645"/>
            <a:chExt cx="160211" cy="267020"/>
          </a:xfrm>
        </p:grpSpPr>
        <p:sp>
          <p:nvSpPr>
            <p:cNvPr id="699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A7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6" name="椭圆 705"/>
          <p:cNvSpPr/>
          <p:nvPr/>
        </p:nvSpPr>
        <p:spPr>
          <a:xfrm>
            <a:off x="4687412" y="5951852"/>
            <a:ext cx="2330824" cy="44249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1" name="文本框 710">
            <a:hlinkClick r:id="rId1" action="ppaction://hlinkfile"/>
          </p:cNvPr>
          <p:cNvSpPr txBox="1"/>
          <p:nvPr/>
        </p:nvSpPr>
        <p:spPr>
          <a:xfrm>
            <a:off x="6654128" y="3821190"/>
            <a:ext cx="50711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过去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0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2012-2015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三年期间我校对数学、物理、英语等翻转课堂进行过学习、思辨、探索、实践、建设等基础上，设计问卷调查学生学习的情感和动机、学习的时间、学习内容的难度、可使用的学习资源、学生的信息技术水平等。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2" name="文本框 711"/>
          <p:cNvSpPr txBox="1"/>
          <p:nvPr/>
        </p:nvSpPr>
        <p:spPr>
          <a:xfrm>
            <a:off x="5880481" y="2495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13" name="文本框 712"/>
          <p:cNvSpPr txBox="1"/>
          <p:nvPr/>
        </p:nvSpPr>
        <p:spPr>
          <a:xfrm>
            <a:off x="5344922" y="335165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15" name="文本框 714"/>
          <p:cNvSpPr txBox="1"/>
          <p:nvPr/>
        </p:nvSpPr>
        <p:spPr>
          <a:xfrm>
            <a:off x="5611622" y="50257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97" name="Freeform 13"/>
          <p:cNvSpPr>
            <a:spLocks noChangeAspect="1" noEditPoints="1"/>
          </p:cNvSpPr>
          <p:nvPr/>
        </p:nvSpPr>
        <p:spPr bwMode="auto">
          <a:xfrm>
            <a:off x="6309173" y="5138231"/>
            <a:ext cx="438673" cy="396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5" name="文本框 710"/>
          <p:cNvSpPr txBox="1"/>
          <p:nvPr/>
        </p:nvSpPr>
        <p:spPr>
          <a:xfrm>
            <a:off x="491673" y="2201978"/>
            <a:ext cx="5072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0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探索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信息技术在学科教学中运用；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探索翻转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课堂在本学科教学中的实施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策略；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各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学科在上述研究的基础上有所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侧重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侧重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于教学模式方面的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研究；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侧重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于平台使用方面的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研究；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侧重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于教学评价方面的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6" name="文本框 710"/>
          <p:cNvSpPr txBox="1"/>
          <p:nvPr/>
        </p:nvSpPr>
        <p:spPr>
          <a:xfrm>
            <a:off x="6681844" y="1281620"/>
            <a:ext cx="5401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【</a:t>
            </a:r>
            <a:r>
              <a:rPr lang="zh-CN" altLang="en-US" dirty="0">
                <a:solidFill>
                  <a:srgbClr val="C00000"/>
                </a:solidFill>
              </a:rPr>
              <a:t>未来</a:t>
            </a:r>
            <a:r>
              <a:rPr lang="en-US" altLang="zh-CN" dirty="0" smtClean="0">
                <a:solidFill>
                  <a:srgbClr val="C00000"/>
                </a:solidFill>
              </a:rPr>
              <a:t>】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zh-CN" dirty="0" smtClean="0"/>
              <a:t>形成</a:t>
            </a:r>
            <a:r>
              <a:rPr lang="zh-CN" altLang="zh-CN" dirty="0"/>
              <a:t>初中各学科精品化课程学习资源</a:t>
            </a:r>
            <a:r>
              <a:rPr lang="zh-CN" altLang="zh-CN" dirty="0" smtClean="0"/>
              <a:t>包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形成在线</a:t>
            </a:r>
            <a:r>
              <a:rPr lang="zh-CN" altLang="en-US" dirty="0"/>
              <a:t>学习的课程资源</a:t>
            </a:r>
            <a:r>
              <a:rPr lang="zh-CN" altLang="en-US" dirty="0" smtClean="0"/>
              <a:t>体系；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促进</a:t>
            </a:r>
            <a:r>
              <a:rPr lang="zh-CN" altLang="en-US" dirty="0"/>
              <a:t>学生转变</a:t>
            </a:r>
            <a:r>
              <a:rPr lang="zh-CN" altLang="en-US" dirty="0" smtClean="0"/>
              <a:t>学习方式提高</a:t>
            </a:r>
            <a:r>
              <a:rPr lang="zh-CN" altLang="en-US" dirty="0"/>
              <a:t>学习自主</a:t>
            </a:r>
            <a:r>
              <a:rPr lang="zh-CN" altLang="en-US" dirty="0" smtClean="0"/>
              <a:t>能力；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促进</a:t>
            </a:r>
            <a:r>
              <a:rPr lang="zh-CN" altLang="en-US" dirty="0"/>
              <a:t>信息技术融合</a:t>
            </a:r>
            <a:r>
              <a:rPr lang="zh-CN" altLang="en-US" dirty="0" smtClean="0"/>
              <a:t>应用提升</a:t>
            </a:r>
            <a:r>
              <a:rPr lang="zh-CN" altLang="en-US" dirty="0"/>
              <a:t>教师的发展</a:t>
            </a:r>
            <a:r>
              <a:rPr lang="zh-CN" altLang="en-US" dirty="0" smtClean="0"/>
              <a:t>力。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" grpId="0"/>
      <p:bldP spid="395" grpId="0"/>
      <p:bldP spid="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67488" y="2560728"/>
            <a:ext cx="1784921" cy="2225117"/>
            <a:chOff x="5391150" y="2554288"/>
            <a:chExt cx="1409700" cy="1757363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5391150" y="2554288"/>
              <a:ext cx="1409700" cy="881063"/>
            </a:xfrm>
            <a:custGeom>
              <a:avLst/>
              <a:gdLst>
                <a:gd name="T0" fmla="*/ 0 w 888"/>
                <a:gd name="T1" fmla="*/ 0 h 555"/>
                <a:gd name="T2" fmla="*/ 245 w 888"/>
                <a:gd name="T3" fmla="*/ 555 h 555"/>
                <a:gd name="T4" fmla="*/ 888 w 888"/>
                <a:gd name="T5" fmla="*/ 555 h 555"/>
                <a:gd name="T6" fmla="*/ 336 w 888"/>
                <a:gd name="T7" fmla="*/ 0 h 555"/>
                <a:gd name="T8" fmla="*/ 0 w 888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5">
                  <a:moveTo>
                    <a:pt x="0" y="0"/>
                  </a:moveTo>
                  <a:lnTo>
                    <a:pt x="245" y="555"/>
                  </a:lnTo>
                  <a:lnTo>
                    <a:pt x="888" y="555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391150" y="3435351"/>
              <a:ext cx="1409700" cy="876300"/>
            </a:xfrm>
            <a:custGeom>
              <a:avLst/>
              <a:gdLst>
                <a:gd name="T0" fmla="*/ 0 w 888"/>
                <a:gd name="T1" fmla="*/ 552 h 552"/>
                <a:gd name="T2" fmla="*/ 245 w 888"/>
                <a:gd name="T3" fmla="*/ 0 h 552"/>
                <a:gd name="T4" fmla="*/ 888 w 888"/>
                <a:gd name="T5" fmla="*/ 0 h 552"/>
                <a:gd name="T6" fmla="*/ 336 w 888"/>
                <a:gd name="T7" fmla="*/ 552 h 552"/>
                <a:gd name="T8" fmla="*/ 0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0" y="552"/>
                  </a:moveTo>
                  <a:lnTo>
                    <a:pt x="245" y="0"/>
                  </a:lnTo>
                  <a:lnTo>
                    <a:pt x="888" y="0"/>
                  </a:lnTo>
                  <a:lnTo>
                    <a:pt x="336" y="552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11203" y="1781836"/>
            <a:ext cx="2219092" cy="1790948"/>
            <a:chOff x="4974723" y="1863724"/>
            <a:chExt cx="2219092" cy="179094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"/>
            <p:cNvSpPr/>
            <p:nvPr/>
          </p:nvSpPr>
          <p:spPr bwMode="auto">
            <a:xfrm>
              <a:off x="6084269" y="1863724"/>
              <a:ext cx="1109546" cy="1790948"/>
            </a:xfrm>
            <a:custGeom>
              <a:avLst/>
              <a:gdLst>
                <a:gd name="T0" fmla="*/ 552 w 552"/>
                <a:gd name="T1" fmla="*/ 0 h 891"/>
                <a:gd name="T2" fmla="*/ 0 w 552"/>
                <a:gd name="T3" fmla="*/ 248 h 891"/>
                <a:gd name="T4" fmla="*/ 0 w 552"/>
                <a:gd name="T5" fmla="*/ 891 h 891"/>
                <a:gd name="T6" fmla="*/ 552 w 552"/>
                <a:gd name="T7" fmla="*/ 339 h 891"/>
                <a:gd name="T8" fmla="*/ 552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552" y="0"/>
                  </a:moveTo>
                  <a:lnTo>
                    <a:pt x="0" y="248"/>
                  </a:lnTo>
                  <a:lnTo>
                    <a:pt x="0" y="891"/>
                  </a:lnTo>
                  <a:lnTo>
                    <a:pt x="552" y="33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974723" y="1863724"/>
              <a:ext cx="1109546" cy="1790948"/>
            </a:xfrm>
            <a:custGeom>
              <a:avLst/>
              <a:gdLst>
                <a:gd name="T0" fmla="*/ 0 w 552"/>
                <a:gd name="T1" fmla="*/ 0 h 891"/>
                <a:gd name="T2" fmla="*/ 552 w 552"/>
                <a:gd name="T3" fmla="*/ 248 h 891"/>
                <a:gd name="T4" fmla="*/ 552 w 552"/>
                <a:gd name="T5" fmla="*/ 891 h 891"/>
                <a:gd name="T6" fmla="*/ 0 w 552"/>
                <a:gd name="T7" fmla="*/ 339 h 891"/>
                <a:gd name="T8" fmla="*/ 0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0" y="0"/>
                  </a:moveTo>
                  <a:lnTo>
                    <a:pt x="552" y="248"/>
                  </a:lnTo>
                  <a:lnTo>
                    <a:pt x="552" y="891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12554" y="2559723"/>
            <a:ext cx="1784921" cy="2223106"/>
            <a:chOff x="6176073" y="2641611"/>
            <a:chExt cx="1784921" cy="2223106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15"/>
            <p:cNvSpPr/>
            <p:nvPr/>
          </p:nvSpPr>
          <p:spPr bwMode="auto">
            <a:xfrm>
              <a:off x="6176073" y="3755174"/>
              <a:ext cx="1784921" cy="1109543"/>
            </a:xfrm>
            <a:custGeom>
              <a:avLst/>
              <a:gdLst>
                <a:gd name="T0" fmla="*/ 888 w 888"/>
                <a:gd name="T1" fmla="*/ 552 h 552"/>
                <a:gd name="T2" fmla="*/ 643 w 888"/>
                <a:gd name="T3" fmla="*/ 0 h 552"/>
                <a:gd name="T4" fmla="*/ 0 w 888"/>
                <a:gd name="T5" fmla="*/ 0 h 552"/>
                <a:gd name="T6" fmla="*/ 552 w 888"/>
                <a:gd name="T7" fmla="*/ 552 h 552"/>
                <a:gd name="T8" fmla="*/ 888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888" y="552"/>
                  </a:moveTo>
                  <a:lnTo>
                    <a:pt x="643" y="0"/>
                  </a:lnTo>
                  <a:lnTo>
                    <a:pt x="0" y="0"/>
                  </a:lnTo>
                  <a:lnTo>
                    <a:pt x="552" y="552"/>
                  </a:lnTo>
                  <a:lnTo>
                    <a:pt x="888" y="5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176073" y="2641611"/>
              <a:ext cx="1784921" cy="1113563"/>
            </a:xfrm>
            <a:custGeom>
              <a:avLst/>
              <a:gdLst>
                <a:gd name="T0" fmla="*/ 888 w 888"/>
                <a:gd name="T1" fmla="*/ 0 h 554"/>
                <a:gd name="T2" fmla="*/ 643 w 888"/>
                <a:gd name="T3" fmla="*/ 554 h 554"/>
                <a:gd name="T4" fmla="*/ 0 w 888"/>
                <a:gd name="T5" fmla="*/ 554 h 554"/>
                <a:gd name="T6" fmla="*/ 552 w 888"/>
                <a:gd name="T7" fmla="*/ 0 h 554"/>
                <a:gd name="T8" fmla="*/ 888 w 888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4">
                  <a:moveTo>
                    <a:pt x="888" y="0"/>
                  </a:moveTo>
                  <a:lnTo>
                    <a:pt x="643" y="554"/>
                  </a:lnTo>
                  <a:lnTo>
                    <a:pt x="0" y="554"/>
                  </a:lnTo>
                  <a:lnTo>
                    <a:pt x="552" y="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23940" y="3772898"/>
            <a:ext cx="2217080" cy="1788938"/>
            <a:chOff x="4987460" y="3854786"/>
            <a:chExt cx="2217080" cy="178893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20"/>
            <p:cNvSpPr/>
            <p:nvPr/>
          </p:nvSpPr>
          <p:spPr bwMode="auto">
            <a:xfrm>
              <a:off x="4987460" y="3854786"/>
              <a:ext cx="1109546" cy="1788938"/>
            </a:xfrm>
            <a:custGeom>
              <a:avLst/>
              <a:gdLst>
                <a:gd name="T0" fmla="*/ 0 w 552"/>
                <a:gd name="T1" fmla="*/ 890 h 890"/>
                <a:gd name="T2" fmla="*/ 552 w 552"/>
                <a:gd name="T3" fmla="*/ 643 h 890"/>
                <a:gd name="T4" fmla="*/ 552 w 552"/>
                <a:gd name="T5" fmla="*/ 0 h 890"/>
                <a:gd name="T6" fmla="*/ 0 w 552"/>
                <a:gd name="T7" fmla="*/ 555 h 890"/>
                <a:gd name="T8" fmla="*/ 0 w 552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0">
                  <a:moveTo>
                    <a:pt x="0" y="890"/>
                  </a:moveTo>
                  <a:lnTo>
                    <a:pt x="552" y="643"/>
                  </a:lnTo>
                  <a:lnTo>
                    <a:pt x="552" y="0"/>
                  </a:lnTo>
                  <a:lnTo>
                    <a:pt x="0" y="55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097005" y="3854786"/>
              <a:ext cx="1107535" cy="1788938"/>
            </a:xfrm>
            <a:custGeom>
              <a:avLst/>
              <a:gdLst>
                <a:gd name="T0" fmla="*/ 551 w 551"/>
                <a:gd name="T1" fmla="*/ 890 h 890"/>
                <a:gd name="T2" fmla="*/ 0 w 551"/>
                <a:gd name="T3" fmla="*/ 643 h 890"/>
                <a:gd name="T4" fmla="*/ 0 w 551"/>
                <a:gd name="T5" fmla="*/ 0 h 890"/>
                <a:gd name="T6" fmla="*/ 551 w 551"/>
                <a:gd name="T7" fmla="*/ 555 h 890"/>
                <a:gd name="T8" fmla="*/ 551 w 551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890">
                  <a:moveTo>
                    <a:pt x="551" y="890"/>
                  </a:moveTo>
                  <a:lnTo>
                    <a:pt x="0" y="643"/>
                  </a:lnTo>
                  <a:lnTo>
                    <a:pt x="0" y="0"/>
                  </a:lnTo>
                  <a:lnTo>
                    <a:pt x="551" y="555"/>
                  </a:lnTo>
                  <a:lnTo>
                    <a:pt x="551" y="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Freeform 27"/>
          <p:cNvSpPr>
            <a:spLocks noChangeAspect="1" noEditPoints="1"/>
          </p:cNvSpPr>
          <p:nvPr/>
        </p:nvSpPr>
        <p:spPr bwMode="auto">
          <a:xfrm>
            <a:off x="5111204" y="3454382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13"/>
          <p:cNvSpPr>
            <a:spLocks noChangeAspect="1" noEditPoints="1"/>
          </p:cNvSpPr>
          <p:nvPr/>
        </p:nvSpPr>
        <p:spPr bwMode="auto">
          <a:xfrm>
            <a:off x="5967202" y="4358596"/>
            <a:ext cx="558311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9"/>
          <p:cNvSpPr>
            <a:spLocks noChangeAspect="1" noEditPoints="1"/>
          </p:cNvSpPr>
          <p:nvPr/>
        </p:nvSpPr>
        <p:spPr bwMode="auto">
          <a:xfrm>
            <a:off x="6601983" y="3464171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>
            <a:spLocks noChangeAspect="1" noEditPoints="1"/>
          </p:cNvSpPr>
          <p:nvPr/>
        </p:nvSpPr>
        <p:spPr bwMode="auto">
          <a:xfrm>
            <a:off x="5965621" y="2531760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32441" y="1209594"/>
            <a:ext cx="269817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向校本教研要质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29506" y="15713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EE007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1</a:t>
            </a:r>
            <a:endParaRPr lang="zh-CN" altLang="en-US" sz="4000" dirty="0">
              <a:solidFill>
                <a:srgbClr val="EE007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71711" y="563939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让课改教学有智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29506" y="507939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A3D8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</a:t>
            </a:r>
            <a:endParaRPr lang="zh-CN" altLang="en-US" sz="4000" dirty="0">
              <a:solidFill>
                <a:srgbClr val="A3D8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20479" y="3511021"/>
            <a:ext cx="16209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扬优弃弊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89862" y="33524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B9E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4</a:t>
            </a:r>
            <a:endParaRPr lang="zh-CN" altLang="en-US" sz="4000" dirty="0">
              <a:solidFill>
                <a:srgbClr val="FB9E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590860" y="3524669"/>
            <a:ext cx="16209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纳新吐故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146665" y="33524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9AB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3</a:t>
            </a:r>
            <a:endParaRPr lang="zh-CN" altLang="en-US" sz="4000" dirty="0">
              <a:solidFill>
                <a:srgbClr val="29AB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>
            <a:hlinkClick r:id="rId1" action="ppaction://hlinkfile"/>
          </p:cNvPr>
          <p:cNvSpPr/>
          <p:nvPr/>
        </p:nvSpPr>
        <p:spPr>
          <a:xfrm>
            <a:off x="9156246" y="2139937"/>
            <a:ext cx="2502701" cy="931092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975930" y="3253586"/>
            <a:ext cx="3030272" cy="830997"/>
            <a:chOff x="9085114" y="3253584"/>
            <a:chExt cx="3030272" cy="830997"/>
          </a:xfrm>
        </p:grpSpPr>
        <p:sp>
          <p:nvSpPr>
            <p:cNvPr id="34" name="文本框 33">
              <a:hlinkClick r:id="rId2" action="ppaction://hlinkfile"/>
            </p:cNvPr>
            <p:cNvSpPr txBox="1"/>
            <p:nvPr/>
          </p:nvSpPr>
          <p:spPr>
            <a:xfrm>
              <a:off x="9761857" y="3427805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file"/>
                </a:rPr>
                <a:t>2016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3" action="ppaction://hlinkfile"/>
                </a:rPr>
                <a:t>学年第四版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085114" y="3253584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29AB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④</a:t>
              </a:r>
              <a:endParaRPr lang="zh-CN" altLang="en-US" sz="4800" b="1" dirty="0">
                <a:solidFill>
                  <a:srgbClr val="29AB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88538" y="1689725"/>
            <a:ext cx="3016624" cy="830997"/>
            <a:chOff x="4170796" y="2024574"/>
            <a:chExt cx="3016624" cy="830997"/>
          </a:xfrm>
        </p:grpSpPr>
        <p:sp>
          <p:nvSpPr>
            <p:cNvPr id="37" name="文本框 36"/>
            <p:cNvSpPr txBox="1"/>
            <p:nvPr/>
          </p:nvSpPr>
          <p:spPr>
            <a:xfrm>
              <a:off x="4833891" y="2198795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4" action="ppaction://hlinkfile"/>
                </a:rPr>
                <a:t>2015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4" action="ppaction://hlinkfile"/>
                </a:rPr>
                <a:t>学年第三版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70796" y="2024574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A3D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③</a:t>
              </a:r>
              <a:endParaRPr lang="zh-CN" altLang="en-US" sz="4800" b="1" dirty="0">
                <a:solidFill>
                  <a:srgbClr val="A3D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10254" y="4328883"/>
            <a:ext cx="3057568" cy="830997"/>
            <a:chOff x="3232311" y="4462159"/>
            <a:chExt cx="3057568" cy="830997"/>
          </a:xfrm>
        </p:grpSpPr>
        <p:sp>
          <p:nvSpPr>
            <p:cNvPr id="40" name="文本框 39"/>
            <p:cNvSpPr txBox="1"/>
            <p:nvPr/>
          </p:nvSpPr>
          <p:spPr>
            <a:xfrm>
              <a:off x="3936350" y="4622732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5" action="ppaction://hlinkfile"/>
                </a:rPr>
                <a:t>2014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5" action="ppaction://hlinkfile"/>
                </a:rPr>
                <a:t>学年第二版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232311" y="4462159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B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②</a:t>
              </a:r>
              <a:endParaRPr lang="zh-CN" altLang="en-US" sz="4800" b="1" dirty="0">
                <a:solidFill>
                  <a:srgbClr val="FB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48268" y="3431010"/>
            <a:ext cx="2987470" cy="830997"/>
            <a:chOff x="1707558" y="3431008"/>
            <a:chExt cx="2987470" cy="830997"/>
          </a:xfrm>
        </p:grpSpPr>
        <p:sp>
          <p:nvSpPr>
            <p:cNvPr id="43" name="文本框 42"/>
            <p:cNvSpPr txBox="1"/>
            <p:nvPr/>
          </p:nvSpPr>
          <p:spPr>
            <a:xfrm>
              <a:off x="2341499" y="3591715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6" action="ppaction://hlinkfile"/>
                </a:rPr>
                <a:t>2013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hlinkClick r:id="rId6" action="ppaction://hlinkfile"/>
                </a:rPr>
                <a:t>学年第一版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07558" y="3431008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①</a:t>
              </a:r>
              <a:endPara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Freeform 30"/>
          <p:cNvSpPr>
            <a:spLocks noEditPoints="1"/>
          </p:cNvSpPr>
          <p:nvPr/>
        </p:nvSpPr>
        <p:spPr bwMode="auto">
          <a:xfrm>
            <a:off x="4608514" y="576263"/>
            <a:ext cx="403225" cy="36195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4572001" y="552450"/>
            <a:ext cx="477839" cy="401638"/>
          </a:xfrm>
          <a:custGeom>
            <a:avLst/>
            <a:gdLst>
              <a:gd name="T0" fmla="*/ 123 w 301"/>
              <a:gd name="T1" fmla="*/ 198 h 253"/>
              <a:gd name="T2" fmla="*/ 123 w 301"/>
              <a:gd name="T3" fmla="*/ 198 h 253"/>
              <a:gd name="T4" fmla="*/ 128 w 301"/>
              <a:gd name="T5" fmla="*/ 198 h 253"/>
              <a:gd name="T6" fmla="*/ 123 w 301"/>
              <a:gd name="T7" fmla="*/ 198 h 253"/>
              <a:gd name="T8" fmla="*/ 128 w 301"/>
              <a:gd name="T9" fmla="*/ 198 h 253"/>
              <a:gd name="T10" fmla="*/ 128 w 301"/>
              <a:gd name="T11" fmla="*/ 198 h 253"/>
              <a:gd name="T12" fmla="*/ 128 w 301"/>
              <a:gd name="T13" fmla="*/ 193 h 253"/>
              <a:gd name="T14" fmla="*/ 128 w 301"/>
              <a:gd name="T15" fmla="*/ 177 h 253"/>
              <a:gd name="T16" fmla="*/ 147 w 301"/>
              <a:gd name="T17" fmla="*/ 177 h 253"/>
              <a:gd name="T18" fmla="*/ 147 w 301"/>
              <a:gd name="T19" fmla="*/ 193 h 253"/>
              <a:gd name="T20" fmla="*/ 128 w 301"/>
              <a:gd name="T21" fmla="*/ 193 h 253"/>
              <a:gd name="T22" fmla="*/ 156 w 301"/>
              <a:gd name="T23" fmla="*/ 167 h 253"/>
              <a:gd name="T24" fmla="*/ 118 w 301"/>
              <a:gd name="T25" fmla="*/ 167 h 253"/>
              <a:gd name="T26" fmla="*/ 118 w 301"/>
              <a:gd name="T27" fmla="*/ 203 h 253"/>
              <a:gd name="T28" fmla="*/ 123 w 301"/>
              <a:gd name="T29" fmla="*/ 203 h 253"/>
              <a:gd name="T30" fmla="*/ 156 w 301"/>
              <a:gd name="T31" fmla="*/ 203 h 253"/>
              <a:gd name="T32" fmla="*/ 156 w 301"/>
              <a:gd name="T33" fmla="*/ 167 h 253"/>
              <a:gd name="T34" fmla="*/ 90 w 301"/>
              <a:gd name="T35" fmla="*/ 115 h 253"/>
              <a:gd name="T36" fmla="*/ 152 w 301"/>
              <a:gd name="T37" fmla="*/ 53 h 253"/>
              <a:gd name="T38" fmla="*/ 213 w 301"/>
              <a:gd name="T39" fmla="*/ 115 h 253"/>
              <a:gd name="T40" fmla="*/ 90 w 301"/>
              <a:gd name="T41" fmla="*/ 115 h 253"/>
              <a:gd name="T42" fmla="*/ 152 w 301"/>
              <a:gd name="T43" fmla="*/ 41 h 253"/>
              <a:gd name="T44" fmla="*/ 66 w 301"/>
              <a:gd name="T45" fmla="*/ 124 h 253"/>
              <a:gd name="T46" fmla="*/ 78 w 301"/>
              <a:gd name="T47" fmla="*/ 124 h 253"/>
              <a:gd name="T48" fmla="*/ 235 w 301"/>
              <a:gd name="T49" fmla="*/ 124 h 253"/>
              <a:gd name="T50" fmla="*/ 152 w 301"/>
              <a:gd name="T51" fmla="*/ 41 h 253"/>
              <a:gd name="T52" fmla="*/ 152 w 301"/>
              <a:gd name="T53" fmla="*/ 0 h 253"/>
              <a:gd name="T54" fmla="*/ 137 w 301"/>
              <a:gd name="T55" fmla="*/ 15 h 253"/>
              <a:gd name="T56" fmla="*/ 31 w 301"/>
              <a:gd name="T57" fmla="*/ 122 h 253"/>
              <a:gd name="T58" fmla="*/ 0 w 301"/>
              <a:gd name="T59" fmla="*/ 153 h 253"/>
              <a:gd name="T60" fmla="*/ 66 w 301"/>
              <a:gd name="T61" fmla="*/ 153 h 253"/>
              <a:gd name="T62" fmla="*/ 66 w 301"/>
              <a:gd name="T63" fmla="*/ 253 h 253"/>
              <a:gd name="T64" fmla="*/ 102 w 301"/>
              <a:gd name="T65" fmla="*/ 253 h 253"/>
              <a:gd name="T66" fmla="*/ 102 w 301"/>
              <a:gd name="T67" fmla="*/ 153 h 253"/>
              <a:gd name="T68" fmla="*/ 194 w 301"/>
              <a:gd name="T69" fmla="*/ 153 h 253"/>
              <a:gd name="T70" fmla="*/ 194 w 301"/>
              <a:gd name="T71" fmla="*/ 253 h 253"/>
              <a:gd name="T72" fmla="*/ 230 w 301"/>
              <a:gd name="T73" fmla="*/ 253 h 253"/>
              <a:gd name="T74" fmla="*/ 230 w 301"/>
              <a:gd name="T75" fmla="*/ 153 h 253"/>
              <a:gd name="T76" fmla="*/ 301 w 301"/>
              <a:gd name="T77" fmla="*/ 153 h 253"/>
              <a:gd name="T78" fmla="*/ 270 w 301"/>
              <a:gd name="T79" fmla="*/ 122 h 253"/>
              <a:gd name="T80" fmla="*/ 265 w 301"/>
              <a:gd name="T81" fmla="*/ 124 h 253"/>
              <a:gd name="T82" fmla="*/ 263 w 301"/>
              <a:gd name="T83" fmla="*/ 127 h 253"/>
              <a:gd name="T84" fmla="*/ 277 w 301"/>
              <a:gd name="T85" fmla="*/ 143 h 253"/>
              <a:gd name="T86" fmla="*/ 220 w 301"/>
              <a:gd name="T87" fmla="*/ 143 h 253"/>
              <a:gd name="T88" fmla="*/ 220 w 301"/>
              <a:gd name="T89" fmla="*/ 243 h 253"/>
              <a:gd name="T90" fmla="*/ 204 w 301"/>
              <a:gd name="T91" fmla="*/ 243 h 253"/>
              <a:gd name="T92" fmla="*/ 204 w 301"/>
              <a:gd name="T93" fmla="*/ 143 h 253"/>
              <a:gd name="T94" fmla="*/ 92 w 301"/>
              <a:gd name="T95" fmla="*/ 143 h 253"/>
              <a:gd name="T96" fmla="*/ 92 w 301"/>
              <a:gd name="T97" fmla="*/ 243 h 253"/>
              <a:gd name="T98" fmla="*/ 76 w 301"/>
              <a:gd name="T99" fmla="*/ 243 h 253"/>
              <a:gd name="T100" fmla="*/ 76 w 301"/>
              <a:gd name="T101" fmla="*/ 143 h 253"/>
              <a:gd name="T102" fmla="*/ 23 w 301"/>
              <a:gd name="T103" fmla="*/ 143 h 253"/>
              <a:gd name="T104" fmla="*/ 38 w 301"/>
              <a:gd name="T105" fmla="*/ 127 h 253"/>
              <a:gd name="T106" fmla="*/ 144 w 301"/>
              <a:gd name="T107" fmla="*/ 22 h 253"/>
              <a:gd name="T108" fmla="*/ 152 w 301"/>
              <a:gd name="T109" fmla="*/ 15 h 253"/>
              <a:gd name="T110" fmla="*/ 156 w 301"/>
              <a:gd name="T111" fmla="*/ 22 h 253"/>
              <a:gd name="T112" fmla="*/ 263 w 301"/>
              <a:gd name="T113" fmla="*/ 127 h 253"/>
              <a:gd name="T114" fmla="*/ 265 w 301"/>
              <a:gd name="T115" fmla="*/ 124 h 253"/>
              <a:gd name="T116" fmla="*/ 270 w 301"/>
              <a:gd name="T117" fmla="*/ 122 h 253"/>
              <a:gd name="T118" fmla="*/ 163 w 301"/>
              <a:gd name="T119" fmla="*/ 15 h 253"/>
              <a:gd name="T120" fmla="*/ 152 w 301"/>
              <a:gd name="T12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" h="253">
                <a:moveTo>
                  <a:pt x="123" y="198"/>
                </a:moveTo>
                <a:lnTo>
                  <a:pt x="123" y="198"/>
                </a:lnTo>
                <a:lnTo>
                  <a:pt x="128" y="198"/>
                </a:lnTo>
                <a:lnTo>
                  <a:pt x="123" y="198"/>
                </a:lnTo>
                <a:moveTo>
                  <a:pt x="128" y="198"/>
                </a:moveTo>
                <a:lnTo>
                  <a:pt x="128" y="198"/>
                </a:lnTo>
                <a:moveTo>
                  <a:pt x="128" y="193"/>
                </a:moveTo>
                <a:lnTo>
                  <a:pt x="128" y="177"/>
                </a:lnTo>
                <a:lnTo>
                  <a:pt x="147" y="177"/>
                </a:lnTo>
                <a:lnTo>
                  <a:pt x="147" y="193"/>
                </a:lnTo>
                <a:lnTo>
                  <a:pt x="128" y="193"/>
                </a:lnTo>
                <a:moveTo>
                  <a:pt x="156" y="167"/>
                </a:moveTo>
                <a:lnTo>
                  <a:pt x="118" y="167"/>
                </a:lnTo>
                <a:lnTo>
                  <a:pt x="118" y="203"/>
                </a:lnTo>
                <a:lnTo>
                  <a:pt x="123" y="203"/>
                </a:lnTo>
                <a:lnTo>
                  <a:pt x="156" y="203"/>
                </a:lnTo>
                <a:lnTo>
                  <a:pt x="156" y="167"/>
                </a:lnTo>
                <a:moveTo>
                  <a:pt x="90" y="115"/>
                </a:moveTo>
                <a:lnTo>
                  <a:pt x="152" y="53"/>
                </a:lnTo>
                <a:lnTo>
                  <a:pt x="213" y="115"/>
                </a:lnTo>
                <a:lnTo>
                  <a:pt x="90" y="115"/>
                </a:lnTo>
                <a:moveTo>
                  <a:pt x="152" y="41"/>
                </a:moveTo>
                <a:lnTo>
                  <a:pt x="66" y="124"/>
                </a:lnTo>
                <a:lnTo>
                  <a:pt x="78" y="124"/>
                </a:lnTo>
                <a:lnTo>
                  <a:pt x="235" y="124"/>
                </a:lnTo>
                <a:lnTo>
                  <a:pt x="152" y="41"/>
                </a:lnTo>
                <a:moveTo>
                  <a:pt x="152" y="0"/>
                </a:moveTo>
                <a:lnTo>
                  <a:pt x="137" y="15"/>
                </a:lnTo>
                <a:lnTo>
                  <a:pt x="31" y="122"/>
                </a:lnTo>
                <a:lnTo>
                  <a:pt x="0" y="153"/>
                </a:lnTo>
                <a:lnTo>
                  <a:pt x="66" y="153"/>
                </a:lnTo>
                <a:lnTo>
                  <a:pt x="66" y="253"/>
                </a:lnTo>
                <a:lnTo>
                  <a:pt x="102" y="253"/>
                </a:lnTo>
                <a:lnTo>
                  <a:pt x="102" y="153"/>
                </a:lnTo>
                <a:lnTo>
                  <a:pt x="194" y="153"/>
                </a:lnTo>
                <a:lnTo>
                  <a:pt x="194" y="253"/>
                </a:lnTo>
                <a:lnTo>
                  <a:pt x="230" y="253"/>
                </a:lnTo>
                <a:lnTo>
                  <a:pt x="230" y="153"/>
                </a:lnTo>
                <a:lnTo>
                  <a:pt x="301" y="153"/>
                </a:lnTo>
                <a:lnTo>
                  <a:pt x="270" y="122"/>
                </a:lnTo>
                <a:lnTo>
                  <a:pt x="265" y="124"/>
                </a:lnTo>
                <a:lnTo>
                  <a:pt x="263" y="127"/>
                </a:lnTo>
                <a:lnTo>
                  <a:pt x="277" y="143"/>
                </a:lnTo>
                <a:lnTo>
                  <a:pt x="220" y="143"/>
                </a:lnTo>
                <a:lnTo>
                  <a:pt x="220" y="243"/>
                </a:lnTo>
                <a:lnTo>
                  <a:pt x="204" y="243"/>
                </a:lnTo>
                <a:lnTo>
                  <a:pt x="204" y="143"/>
                </a:lnTo>
                <a:lnTo>
                  <a:pt x="92" y="143"/>
                </a:lnTo>
                <a:lnTo>
                  <a:pt x="92" y="243"/>
                </a:lnTo>
                <a:lnTo>
                  <a:pt x="76" y="243"/>
                </a:lnTo>
                <a:lnTo>
                  <a:pt x="76" y="143"/>
                </a:lnTo>
                <a:lnTo>
                  <a:pt x="23" y="143"/>
                </a:lnTo>
                <a:lnTo>
                  <a:pt x="38" y="127"/>
                </a:lnTo>
                <a:lnTo>
                  <a:pt x="144" y="22"/>
                </a:lnTo>
                <a:lnTo>
                  <a:pt x="152" y="15"/>
                </a:lnTo>
                <a:lnTo>
                  <a:pt x="156" y="22"/>
                </a:lnTo>
                <a:lnTo>
                  <a:pt x="263" y="127"/>
                </a:lnTo>
                <a:lnTo>
                  <a:pt x="265" y="124"/>
                </a:lnTo>
                <a:lnTo>
                  <a:pt x="270" y="122"/>
                </a:lnTo>
                <a:lnTo>
                  <a:pt x="163" y="15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04934" y="1983602"/>
            <a:ext cx="4888948" cy="3439977"/>
            <a:chOff x="4104933" y="1983600"/>
            <a:chExt cx="4888948" cy="3439977"/>
          </a:xfrm>
        </p:grpSpPr>
        <p:grpSp>
          <p:nvGrpSpPr>
            <p:cNvPr id="32" name="组合 31"/>
            <p:cNvGrpSpPr/>
            <p:nvPr/>
          </p:nvGrpSpPr>
          <p:grpSpPr>
            <a:xfrm>
              <a:off x="4961834" y="3063539"/>
              <a:ext cx="1270030" cy="1333561"/>
              <a:chOff x="4585500" y="3072988"/>
              <a:chExt cx="1550489" cy="1603693"/>
            </a:xfrm>
            <a:effectLst>
              <a:outerShdw blurRad="101600" dist="203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17"/>
              <p:cNvSpPr/>
              <p:nvPr/>
            </p:nvSpPr>
            <p:spPr bwMode="auto">
              <a:xfrm>
                <a:off x="4585501" y="3072988"/>
                <a:ext cx="1550488" cy="803434"/>
              </a:xfrm>
              <a:custGeom>
                <a:avLst/>
                <a:gdLst>
                  <a:gd name="T0" fmla="*/ 0 w 770"/>
                  <a:gd name="T1" fmla="*/ 0 h 399"/>
                  <a:gd name="T2" fmla="*/ 565 w 770"/>
                  <a:gd name="T3" fmla="*/ 0 h 399"/>
                  <a:gd name="T4" fmla="*/ 770 w 770"/>
                  <a:gd name="T5" fmla="*/ 399 h 399"/>
                  <a:gd name="T6" fmla="*/ 0 w 770"/>
                  <a:gd name="T7" fmla="*/ 399 h 399"/>
                  <a:gd name="T8" fmla="*/ 0 w 770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399">
                    <a:moveTo>
                      <a:pt x="0" y="0"/>
                    </a:moveTo>
                    <a:lnTo>
                      <a:pt x="565" y="0"/>
                    </a:lnTo>
                    <a:lnTo>
                      <a:pt x="770" y="399"/>
                    </a:lnTo>
                    <a:lnTo>
                      <a:pt x="0" y="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 flipV="1">
                <a:off x="4585500" y="3873247"/>
                <a:ext cx="1550488" cy="803434"/>
              </a:xfrm>
              <a:custGeom>
                <a:avLst/>
                <a:gdLst>
                  <a:gd name="T0" fmla="*/ 0 w 770"/>
                  <a:gd name="T1" fmla="*/ 0 h 399"/>
                  <a:gd name="T2" fmla="*/ 565 w 770"/>
                  <a:gd name="T3" fmla="*/ 0 h 399"/>
                  <a:gd name="T4" fmla="*/ 770 w 770"/>
                  <a:gd name="T5" fmla="*/ 399 h 399"/>
                  <a:gd name="T6" fmla="*/ 0 w 770"/>
                  <a:gd name="T7" fmla="*/ 399 h 399"/>
                  <a:gd name="T8" fmla="*/ 0 w 770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399">
                    <a:moveTo>
                      <a:pt x="0" y="0"/>
                    </a:moveTo>
                    <a:lnTo>
                      <a:pt x="565" y="0"/>
                    </a:lnTo>
                    <a:lnTo>
                      <a:pt x="770" y="399"/>
                    </a:lnTo>
                    <a:lnTo>
                      <a:pt x="0" y="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104933" y="3067559"/>
              <a:ext cx="857682" cy="13194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706533" y="2683742"/>
              <a:ext cx="1458059" cy="2071280"/>
              <a:chOff x="5493976" y="2634020"/>
              <a:chExt cx="1780040" cy="2490848"/>
            </a:xfrm>
            <a:effectLst>
              <a:outerShdw blurRad="101600" dist="203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3"/>
              <p:cNvSpPr/>
              <p:nvPr/>
            </p:nvSpPr>
            <p:spPr bwMode="auto">
              <a:xfrm>
                <a:off x="5493976" y="3878437"/>
                <a:ext cx="1780040" cy="1246431"/>
              </a:xfrm>
              <a:custGeom>
                <a:avLst/>
                <a:gdLst>
                  <a:gd name="T0" fmla="*/ 0 w 884"/>
                  <a:gd name="T1" fmla="*/ 619 h 619"/>
                  <a:gd name="T2" fmla="*/ 567 w 884"/>
                  <a:gd name="T3" fmla="*/ 619 h 619"/>
                  <a:gd name="T4" fmla="*/ 884 w 884"/>
                  <a:gd name="T5" fmla="*/ 0 h 619"/>
                  <a:gd name="T6" fmla="*/ 317 w 884"/>
                  <a:gd name="T7" fmla="*/ 0 h 619"/>
                  <a:gd name="T8" fmla="*/ 0 w 884"/>
                  <a:gd name="T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619">
                    <a:moveTo>
                      <a:pt x="0" y="619"/>
                    </a:moveTo>
                    <a:lnTo>
                      <a:pt x="567" y="619"/>
                    </a:lnTo>
                    <a:lnTo>
                      <a:pt x="884" y="0"/>
                    </a:lnTo>
                    <a:lnTo>
                      <a:pt x="317" y="0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 flipV="1">
                <a:off x="5493976" y="2634020"/>
                <a:ext cx="1780040" cy="1246431"/>
              </a:xfrm>
              <a:custGeom>
                <a:avLst/>
                <a:gdLst>
                  <a:gd name="T0" fmla="*/ 0 w 884"/>
                  <a:gd name="T1" fmla="*/ 619 h 619"/>
                  <a:gd name="T2" fmla="*/ 567 w 884"/>
                  <a:gd name="T3" fmla="*/ 619 h 619"/>
                  <a:gd name="T4" fmla="*/ 884 w 884"/>
                  <a:gd name="T5" fmla="*/ 0 h 619"/>
                  <a:gd name="T6" fmla="*/ 317 w 884"/>
                  <a:gd name="T7" fmla="*/ 0 h 619"/>
                  <a:gd name="T8" fmla="*/ 0 w 884"/>
                  <a:gd name="T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619">
                    <a:moveTo>
                      <a:pt x="0" y="619"/>
                    </a:moveTo>
                    <a:lnTo>
                      <a:pt x="567" y="619"/>
                    </a:lnTo>
                    <a:lnTo>
                      <a:pt x="884" y="0"/>
                    </a:lnTo>
                    <a:lnTo>
                      <a:pt x="317" y="0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458557" y="2321937"/>
              <a:ext cx="1636193" cy="2748885"/>
              <a:chOff x="6409776" y="2223959"/>
              <a:chExt cx="1997511" cy="3305712"/>
            </a:xfrm>
            <a:effectLst>
              <a:outerShdw blurRad="101600" dist="203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 9"/>
              <p:cNvSpPr/>
              <p:nvPr/>
            </p:nvSpPr>
            <p:spPr bwMode="auto">
              <a:xfrm>
                <a:off x="6409776" y="3864409"/>
                <a:ext cx="1997511" cy="1665262"/>
              </a:xfrm>
              <a:custGeom>
                <a:avLst/>
                <a:gdLst>
                  <a:gd name="T0" fmla="*/ 0 w 992"/>
                  <a:gd name="T1" fmla="*/ 827 h 827"/>
                  <a:gd name="T2" fmla="*/ 566 w 992"/>
                  <a:gd name="T3" fmla="*/ 827 h 827"/>
                  <a:gd name="T4" fmla="*/ 992 w 992"/>
                  <a:gd name="T5" fmla="*/ 0 h 827"/>
                  <a:gd name="T6" fmla="*/ 425 w 992"/>
                  <a:gd name="T7" fmla="*/ 0 h 827"/>
                  <a:gd name="T8" fmla="*/ 0 w 992"/>
                  <a:gd name="T9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827">
                    <a:moveTo>
                      <a:pt x="0" y="827"/>
                    </a:moveTo>
                    <a:lnTo>
                      <a:pt x="566" y="827"/>
                    </a:lnTo>
                    <a:lnTo>
                      <a:pt x="992" y="0"/>
                    </a:lnTo>
                    <a:lnTo>
                      <a:pt x="425" y="0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 flipV="1">
                <a:off x="6409776" y="2223959"/>
                <a:ext cx="1997511" cy="1665262"/>
              </a:xfrm>
              <a:custGeom>
                <a:avLst/>
                <a:gdLst>
                  <a:gd name="T0" fmla="*/ 0 w 992"/>
                  <a:gd name="T1" fmla="*/ 827 h 827"/>
                  <a:gd name="T2" fmla="*/ 566 w 992"/>
                  <a:gd name="T3" fmla="*/ 827 h 827"/>
                  <a:gd name="T4" fmla="*/ 992 w 992"/>
                  <a:gd name="T5" fmla="*/ 0 h 827"/>
                  <a:gd name="T6" fmla="*/ 425 w 992"/>
                  <a:gd name="T7" fmla="*/ 0 h 827"/>
                  <a:gd name="T8" fmla="*/ 0 w 992"/>
                  <a:gd name="T9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827">
                    <a:moveTo>
                      <a:pt x="0" y="827"/>
                    </a:moveTo>
                    <a:lnTo>
                      <a:pt x="566" y="827"/>
                    </a:lnTo>
                    <a:lnTo>
                      <a:pt x="992" y="0"/>
                    </a:lnTo>
                    <a:lnTo>
                      <a:pt x="425" y="0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187800" y="1983600"/>
              <a:ext cx="1806081" cy="3439977"/>
              <a:chOff x="7343739" y="1792327"/>
              <a:chExt cx="2204915" cy="4136794"/>
            </a:xfrm>
            <a:effectLst>
              <a:outerShdw blurRad="101600" dist="203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 5"/>
              <p:cNvSpPr/>
              <p:nvPr/>
            </p:nvSpPr>
            <p:spPr bwMode="auto">
              <a:xfrm>
                <a:off x="7343739" y="3859121"/>
                <a:ext cx="2204915" cy="2070000"/>
              </a:xfrm>
              <a:custGeom>
                <a:avLst/>
                <a:gdLst>
                  <a:gd name="T0" fmla="*/ 0 w 1095"/>
                  <a:gd name="T1" fmla="*/ 1028 h 1028"/>
                  <a:gd name="T2" fmla="*/ 567 w 1095"/>
                  <a:gd name="T3" fmla="*/ 1028 h 1028"/>
                  <a:gd name="T4" fmla="*/ 1095 w 1095"/>
                  <a:gd name="T5" fmla="*/ 0 h 1028"/>
                  <a:gd name="T6" fmla="*/ 531 w 1095"/>
                  <a:gd name="T7" fmla="*/ 0 h 1028"/>
                  <a:gd name="T8" fmla="*/ 0 w 1095"/>
                  <a:gd name="T9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28">
                    <a:moveTo>
                      <a:pt x="0" y="1028"/>
                    </a:moveTo>
                    <a:lnTo>
                      <a:pt x="567" y="1028"/>
                    </a:lnTo>
                    <a:lnTo>
                      <a:pt x="1095" y="0"/>
                    </a:lnTo>
                    <a:lnTo>
                      <a:pt x="531" y="0"/>
                    </a:lnTo>
                    <a:lnTo>
                      <a:pt x="0" y="102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5"/>
              <p:cNvSpPr/>
              <p:nvPr/>
            </p:nvSpPr>
            <p:spPr bwMode="auto">
              <a:xfrm flipV="1">
                <a:off x="7343739" y="1792327"/>
                <a:ext cx="2204915" cy="2070000"/>
              </a:xfrm>
              <a:custGeom>
                <a:avLst/>
                <a:gdLst>
                  <a:gd name="T0" fmla="*/ 0 w 1095"/>
                  <a:gd name="T1" fmla="*/ 1028 h 1028"/>
                  <a:gd name="T2" fmla="*/ 567 w 1095"/>
                  <a:gd name="T3" fmla="*/ 1028 h 1028"/>
                  <a:gd name="T4" fmla="*/ 1095 w 1095"/>
                  <a:gd name="T5" fmla="*/ 0 h 1028"/>
                  <a:gd name="T6" fmla="*/ 531 w 1095"/>
                  <a:gd name="T7" fmla="*/ 0 h 1028"/>
                  <a:gd name="T8" fmla="*/ 0 w 1095"/>
                  <a:gd name="T9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28">
                    <a:moveTo>
                      <a:pt x="0" y="1028"/>
                    </a:moveTo>
                    <a:lnTo>
                      <a:pt x="567" y="1028"/>
                    </a:lnTo>
                    <a:lnTo>
                      <a:pt x="1095" y="0"/>
                    </a:lnTo>
                    <a:lnTo>
                      <a:pt x="531" y="0"/>
                    </a:lnTo>
                    <a:lnTo>
                      <a:pt x="0" y="1028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" name="Freeform 25"/>
            <p:cNvSpPr>
              <a:spLocks noChangeAspect="1" noEditPoints="1"/>
            </p:cNvSpPr>
            <p:nvPr/>
          </p:nvSpPr>
          <p:spPr bwMode="auto">
            <a:xfrm>
              <a:off x="7807847" y="2211017"/>
              <a:ext cx="446140" cy="419104"/>
            </a:xfrm>
            <a:custGeom>
              <a:avLst/>
              <a:gdLst>
                <a:gd name="T0" fmla="*/ 5 w 92"/>
                <a:gd name="T1" fmla="*/ 72 h 93"/>
                <a:gd name="T2" fmla="*/ 4 w 92"/>
                <a:gd name="T3" fmla="*/ 72 h 93"/>
                <a:gd name="T4" fmla="*/ 0 w 92"/>
                <a:gd name="T5" fmla="*/ 73 h 93"/>
                <a:gd name="T6" fmla="*/ 0 w 92"/>
                <a:gd name="T7" fmla="*/ 93 h 93"/>
                <a:gd name="T8" fmla="*/ 20 w 92"/>
                <a:gd name="T9" fmla="*/ 93 h 93"/>
                <a:gd name="T10" fmla="*/ 20 w 92"/>
                <a:gd name="T11" fmla="*/ 89 h 93"/>
                <a:gd name="T12" fmla="*/ 20 w 92"/>
                <a:gd name="T13" fmla="*/ 88 h 93"/>
                <a:gd name="T14" fmla="*/ 15 w 92"/>
                <a:gd name="T15" fmla="*/ 77 h 93"/>
                <a:gd name="T16" fmla="*/ 5 w 92"/>
                <a:gd name="T17" fmla="*/ 72 h 93"/>
                <a:gd name="T18" fmla="*/ 0 w 92"/>
                <a:gd name="T19" fmla="*/ 36 h 93"/>
                <a:gd name="T20" fmla="*/ 0 w 92"/>
                <a:gd name="T21" fmla="*/ 50 h 93"/>
                <a:gd name="T22" fmla="*/ 42 w 92"/>
                <a:gd name="T23" fmla="*/ 93 h 93"/>
                <a:gd name="T24" fmla="*/ 57 w 92"/>
                <a:gd name="T25" fmla="*/ 93 h 93"/>
                <a:gd name="T26" fmla="*/ 39 w 92"/>
                <a:gd name="T27" fmla="*/ 53 h 93"/>
                <a:gd name="T28" fmla="*/ 0 w 92"/>
                <a:gd name="T29" fmla="*/ 36 h 93"/>
                <a:gd name="T30" fmla="*/ 0 w 92"/>
                <a:gd name="T31" fmla="*/ 0 h 93"/>
                <a:gd name="T32" fmla="*/ 0 w 92"/>
                <a:gd name="T33" fmla="*/ 14 h 93"/>
                <a:gd name="T34" fmla="*/ 78 w 92"/>
                <a:gd name="T35" fmla="*/ 93 h 93"/>
                <a:gd name="T36" fmla="*/ 92 w 92"/>
                <a:gd name="T37" fmla="*/ 93 h 93"/>
                <a:gd name="T38" fmla="*/ 65 w 92"/>
                <a:gd name="T39" fmla="*/ 28 h 93"/>
                <a:gd name="T40" fmla="*/ 0 w 92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3">
                  <a:moveTo>
                    <a:pt x="5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3"/>
                    <a:pt x="0" y="7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2"/>
                    <a:pt x="20" y="90"/>
                    <a:pt x="20" y="89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3"/>
                    <a:pt x="18" y="80"/>
                    <a:pt x="15" y="77"/>
                  </a:cubicBezTo>
                  <a:cubicBezTo>
                    <a:pt x="13" y="74"/>
                    <a:pt x="9" y="73"/>
                    <a:pt x="5" y="72"/>
                  </a:cubicBezTo>
                  <a:moveTo>
                    <a:pt x="0" y="36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3" y="51"/>
                    <a:pt x="41" y="70"/>
                    <a:pt x="42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77"/>
                    <a:pt x="50" y="63"/>
                    <a:pt x="39" y="53"/>
                  </a:cubicBezTo>
                  <a:cubicBezTo>
                    <a:pt x="29" y="43"/>
                    <a:pt x="15" y="36"/>
                    <a:pt x="0" y="36"/>
                  </a:cubicBezTo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3" y="15"/>
                    <a:pt x="77" y="50"/>
                    <a:pt x="78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68"/>
                    <a:pt x="81" y="45"/>
                    <a:pt x="65" y="28"/>
                  </a:cubicBezTo>
                  <a:cubicBezTo>
                    <a:pt x="48" y="11"/>
                    <a:pt x="25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6252845" y="2932818"/>
              <a:ext cx="446855" cy="419104"/>
            </a:xfrm>
            <a:custGeom>
              <a:avLst/>
              <a:gdLst>
                <a:gd name="T0" fmla="*/ 59 w 104"/>
                <a:gd name="T1" fmla="*/ 46 h 105"/>
                <a:gd name="T2" fmla="*/ 59 w 104"/>
                <a:gd name="T3" fmla="*/ 23 h 105"/>
                <a:gd name="T4" fmla="*/ 46 w 104"/>
                <a:gd name="T5" fmla="*/ 23 h 105"/>
                <a:gd name="T6" fmla="*/ 46 w 104"/>
                <a:gd name="T7" fmla="*/ 46 h 105"/>
                <a:gd name="T8" fmla="*/ 24 w 104"/>
                <a:gd name="T9" fmla="*/ 46 h 105"/>
                <a:gd name="T10" fmla="*/ 24 w 104"/>
                <a:gd name="T11" fmla="*/ 59 h 105"/>
                <a:gd name="T12" fmla="*/ 46 w 104"/>
                <a:gd name="T13" fmla="*/ 59 h 105"/>
                <a:gd name="T14" fmla="*/ 46 w 104"/>
                <a:gd name="T15" fmla="*/ 82 h 105"/>
                <a:gd name="T16" fmla="*/ 59 w 104"/>
                <a:gd name="T17" fmla="*/ 82 h 105"/>
                <a:gd name="T18" fmla="*/ 59 w 104"/>
                <a:gd name="T19" fmla="*/ 59 h 105"/>
                <a:gd name="T20" fmla="*/ 81 w 104"/>
                <a:gd name="T21" fmla="*/ 59 h 105"/>
                <a:gd name="T22" fmla="*/ 81 w 104"/>
                <a:gd name="T23" fmla="*/ 46 h 105"/>
                <a:gd name="T24" fmla="*/ 59 w 104"/>
                <a:gd name="T25" fmla="*/ 46 h 105"/>
                <a:gd name="T26" fmla="*/ 52 w 104"/>
                <a:gd name="T27" fmla="*/ 0 h 105"/>
                <a:gd name="T28" fmla="*/ 0 w 104"/>
                <a:gd name="T29" fmla="*/ 53 h 105"/>
                <a:gd name="T30" fmla="*/ 52 w 104"/>
                <a:gd name="T31" fmla="*/ 105 h 105"/>
                <a:gd name="T32" fmla="*/ 104 w 104"/>
                <a:gd name="T33" fmla="*/ 53 h 105"/>
                <a:gd name="T34" fmla="*/ 52 w 104"/>
                <a:gd name="T35" fmla="*/ 0 h 105"/>
                <a:gd name="T36" fmla="*/ 52 w 104"/>
                <a:gd name="T37" fmla="*/ 93 h 105"/>
                <a:gd name="T38" fmla="*/ 12 w 104"/>
                <a:gd name="T39" fmla="*/ 53 h 105"/>
                <a:gd name="T40" fmla="*/ 52 w 104"/>
                <a:gd name="T41" fmla="*/ 12 h 105"/>
                <a:gd name="T42" fmla="*/ 93 w 104"/>
                <a:gd name="T43" fmla="*/ 53 h 105"/>
                <a:gd name="T44" fmla="*/ 52 w 104"/>
                <a:gd name="T4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rgbClr val="F7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5262809" y="3223172"/>
              <a:ext cx="503856" cy="419104"/>
            </a:xfrm>
            <a:custGeom>
              <a:avLst/>
              <a:gdLst>
                <a:gd name="T0" fmla="*/ 124 w 254"/>
                <a:gd name="T1" fmla="*/ 162 h 228"/>
                <a:gd name="T2" fmla="*/ 105 w 254"/>
                <a:gd name="T3" fmla="*/ 162 h 228"/>
                <a:gd name="T4" fmla="*/ 105 w 254"/>
                <a:gd name="T5" fmla="*/ 178 h 228"/>
                <a:gd name="T6" fmla="*/ 124 w 254"/>
                <a:gd name="T7" fmla="*/ 178 h 228"/>
                <a:gd name="T8" fmla="*/ 124 w 254"/>
                <a:gd name="T9" fmla="*/ 162 h 228"/>
                <a:gd name="T10" fmla="*/ 43 w 254"/>
                <a:gd name="T11" fmla="*/ 109 h 228"/>
                <a:gd name="T12" fmla="*/ 129 w 254"/>
                <a:gd name="T13" fmla="*/ 26 h 228"/>
                <a:gd name="T14" fmla="*/ 212 w 254"/>
                <a:gd name="T15" fmla="*/ 109 h 228"/>
                <a:gd name="T16" fmla="*/ 55 w 254"/>
                <a:gd name="T17" fmla="*/ 109 h 228"/>
                <a:gd name="T18" fmla="*/ 43 w 254"/>
                <a:gd name="T19" fmla="*/ 109 h 228"/>
                <a:gd name="T20" fmla="*/ 129 w 254"/>
                <a:gd name="T21" fmla="*/ 0 h 228"/>
                <a:gd name="T22" fmla="*/ 121 w 254"/>
                <a:gd name="T23" fmla="*/ 7 h 228"/>
                <a:gd name="T24" fmla="*/ 15 w 254"/>
                <a:gd name="T25" fmla="*/ 112 h 228"/>
                <a:gd name="T26" fmla="*/ 0 w 254"/>
                <a:gd name="T27" fmla="*/ 128 h 228"/>
                <a:gd name="T28" fmla="*/ 53 w 254"/>
                <a:gd name="T29" fmla="*/ 128 h 228"/>
                <a:gd name="T30" fmla="*/ 53 w 254"/>
                <a:gd name="T31" fmla="*/ 228 h 228"/>
                <a:gd name="T32" fmla="*/ 69 w 254"/>
                <a:gd name="T33" fmla="*/ 228 h 228"/>
                <a:gd name="T34" fmla="*/ 69 w 254"/>
                <a:gd name="T35" fmla="*/ 128 h 228"/>
                <a:gd name="T36" fmla="*/ 181 w 254"/>
                <a:gd name="T37" fmla="*/ 128 h 228"/>
                <a:gd name="T38" fmla="*/ 181 w 254"/>
                <a:gd name="T39" fmla="*/ 228 h 228"/>
                <a:gd name="T40" fmla="*/ 197 w 254"/>
                <a:gd name="T41" fmla="*/ 228 h 228"/>
                <a:gd name="T42" fmla="*/ 197 w 254"/>
                <a:gd name="T43" fmla="*/ 128 h 228"/>
                <a:gd name="T44" fmla="*/ 254 w 254"/>
                <a:gd name="T45" fmla="*/ 128 h 228"/>
                <a:gd name="T46" fmla="*/ 240 w 254"/>
                <a:gd name="T47" fmla="*/ 112 h 228"/>
                <a:gd name="T48" fmla="*/ 242 w 254"/>
                <a:gd name="T49" fmla="*/ 109 h 228"/>
                <a:gd name="T50" fmla="*/ 240 w 254"/>
                <a:gd name="T51" fmla="*/ 112 h 228"/>
                <a:gd name="T52" fmla="*/ 133 w 254"/>
                <a:gd name="T53" fmla="*/ 7 h 228"/>
                <a:gd name="T54" fmla="*/ 129 w 254"/>
                <a:gd name="T5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228">
                  <a:moveTo>
                    <a:pt x="124" y="162"/>
                  </a:moveTo>
                  <a:lnTo>
                    <a:pt x="105" y="162"/>
                  </a:lnTo>
                  <a:lnTo>
                    <a:pt x="105" y="178"/>
                  </a:lnTo>
                  <a:lnTo>
                    <a:pt x="124" y="178"/>
                  </a:lnTo>
                  <a:lnTo>
                    <a:pt x="124" y="162"/>
                  </a:lnTo>
                  <a:close/>
                  <a:moveTo>
                    <a:pt x="43" y="109"/>
                  </a:moveTo>
                  <a:lnTo>
                    <a:pt x="129" y="26"/>
                  </a:lnTo>
                  <a:lnTo>
                    <a:pt x="212" y="109"/>
                  </a:lnTo>
                  <a:lnTo>
                    <a:pt x="55" y="109"/>
                  </a:lnTo>
                  <a:lnTo>
                    <a:pt x="43" y="109"/>
                  </a:lnTo>
                  <a:close/>
                  <a:moveTo>
                    <a:pt x="129" y="0"/>
                  </a:moveTo>
                  <a:lnTo>
                    <a:pt x="121" y="7"/>
                  </a:lnTo>
                  <a:lnTo>
                    <a:pt x="15" y="112"/>
                  </a:lnTo>
                  <a:lnTo>
                    <a:pt x="0" y="128"/>
                  </a:lnTo>
                  <a:lnTo>
                    <a:pt x="53" y="128"/>
                  </a:lnTo>
                  <a:lnTo>
                    <a:pt x="53" y="228"/>
                  </a:lnTo>
                  <a:lnTo>
                    <a:pt x="69" y="228"/>
                  </a:lnTo>
                  <a:lnTo>
                    <a:pt x="69" y="128"/>
                  </a:lnTo>
                  <a:lnTo>
                    <a:pt x="181" y="128"/>
                  </a:lnTo>
                  <a:lnTo>
                    <a:pt x="181" y="228"/>
                  </a:lnTo>
                  <a:lnTo>
                    <a:pt x="197" y="228"/>
                  </a:lnTo>
                  <a:lnTo>
                    <a:pt x="197" y="128"/>
                  </a:lnTo>
                  <a:lnTo>
                    <a:pt x="254" y="128"/>
                  </a:lnTo>
                  <a:lnTo>
                    <a:pt x="240" y="112"/>
                  </a:lnTo>
                  <a:lnTo>
                    <a:pt x="242" y="109"/>
                  </a:lnTo>
                  <a:lnTo>
                    <a:pt x="240" y="112"/>
                  </a:lnTo>
                  <a:lnTo>
                    <a:pt x="133" y="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960363" y="2574455"/>
              <a:ext cx="501299" cy="449041"/>
            </a:xfrm>
            <a:custGeom>
              <a:avLst/>
              <a:gdLst>
                <a:gd name="T0" fmla="*/ 245 w 245"/>
                <a:gd name="T1" fmla="*/ 179 h 186"/>
                <a:gd name="T2" fmla="*/ 0 w 245"/>
                <a:gd name="T3" fmla="*/ 179 h 186"/>
                <a:gd name="T4" fmla="*/ 0 w 245"/>
                <a:gd name="T5" fmla="*/ 186 h 186"/>
                <a:gd name="T6" fmla="*/ 245 w 245"/>
                <a:gd name="T7" fmla="*/ 186 h 186"/>
                <a:gd name="T8" fmla="*/ 245 w 245"/>
                <a:gd name="T9" fmla="*/ 179 h 186"/>
                <a:gd name="T10" fmla="*/ 15 w 245"/>
                <a:gd name="T11" fmla="*/ 93 h 186"/>
                <a:gd name="T12" fmla="*/ 15 w 245"/>
                <a:gd name="T13" fmla="*/ 160 h 186"/>
                <a:gd name="T14" fmla="*/ 69 w 245"/>
                <a:gd name="T15" fmla="*/ 160 h 186"/>
                <a:gd name="T16" fmla="*/ 69 w 245"/>
                <a:gd name="T17" fmla="*/ 93 h 186"/>
                <a:gd name="T18" fmla="*/ 15 w 245"/>
                <a:gd name="T19" fmla="*/ 93 h 186"/>
                <a:gd name="T20" fmla="*/ 150 w 245"/>
                <a:gd name="T21" fmla="*/ 60 h 186"/>
                <a:gd name="T22" fmla="*/ 98 w 245"/>
                <a:gd name="T23" fmla="*/ 60 h 186"/>
                <a:gd name="T24" fmla="*/ 98 w 245"/>
                <a:gd name="T25" fmla="*/ 160 h 186"/>
                <a:gd name="T26" fmla="*/ 150 w 245"/>
                <a:gd name="T27" fmla="*/ 160 h 186"/>
                <a:gd name="T28" fmla="*/ 150 w 245"/>
                <a:gd name="T29" fmla="*/ 60 h 186"/>
                <a:gd name="T30" fmla="*/ 231 w 245"/>
                <a:gd name="T31" fmla="*/ 0 h 186"/>
                <a:gd name="T32" fmla="*/ 176 w 245"/>
                <a:gd name="T33" fmla="*/ 0 h 186"/>
                <a:gd name="T34" fmla="*/ 176 w 245"/>
                <a:gd name="T35" fmla="*/ 160 h 186"/>
                <a:gd name="T36" fmla="*/ 231 w 245"/>
                <a:gd name="T37" fmla="*/ 160 h 186"/>
                <a:gd name="T38" fmla="*/ 231 w 245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5" h="186">
                  <a:moveTo>
                    <a:pt x="245" y="179"/>
                  </a:moveTo>
                  <a:lnTo>
                    <a:pt x="0" y="179"/>
                  </a:lnTo>
                  <a:lnTo>
                    <a:pt x="0" y="186"/>
                  </a:lnTo>
                  <a:lnTo>
                    <a:pt x="245" y="186"/>
                  </a:lnTo>
                  <a:lnTo>
                    <a:pt x="245" y="179"/>
                  </a:lnTo>
                  <a:close/>
                  <a:moveTo>
                    <a:pt x="15" y="93"/>
                  </a:moveTo>
                  <a:lnTo>
                    <a:pt x="15" y="160"/>
                  </a:lnTo>
                  <a:lnTo>
                    <a:pt x="69" y="160"/>
                  </a:lnTo>
                  <a:lnTo>
                    <a:pt x="69" y="93"/>
                  </a:lnTo>
                  <a:lnTo>
                    <a:pt x="15" y="93"/>
                  </a:lnTo>
                  <a:close/>
                  <a:moveTo>
                    <a:pt x="150" y="60"/>
                  </a:moveTo>
                  <a:lnTo>
                    <a:pt x="98" y="60"/>
                  </a:lnTo>
                  <a:lnTo>
                    <a:pt x="98" y="160"/>
                  </a:lnTo>
                  <a:lnTo>
                    <a:pt x="150" y="160"/>
                  </a:lnTo>
                  <a:lnTo>
                    <a:pt x="150" y="60"/>
                  </a:lnTo>
                  <a:close/>
                  <a:moveTo>
                    <a:pt x="231" y="0"/>
                  </a:moveTo>
                  <a:lnTo>
                    <a:pt x="176" y="0"/>
                  </a:lnTo>
                  <a:lnTo>
                    <a:pt x="176" y="160"/>
                  </a:lnTo>
                  <a:lnTo>
                    <a:pt x="231" y="16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Freeform 36"/>
          <p:cNvSpPr>
            <a:spLocks noEditPoints="1"/>
          </p:cNvSpPr>
          <p:nvPr/>
        </p:nvSpPr>
        <p:spPr bwMode="auto">
          <a:xfrm>
            <a:off x="6180140" y="1588"/>
            <a:ext cx="417513" cy="325438"/>
          </a:xfrm>
          <a:custGeom>
            <a:avLst/>
            <a:gdLst>
              <a:gd name="T0" fmla="*/ 9 w 263"/>
              <a:gd name="T1" fmla="*/ 188 h 205"/>
              <a:gd name="T2" fmla="*/ 254 w 263"/>
              <a:gd name="T3" fmla="*/ 188 h 205"/>
              <a:gd name="T4" fmla="*/ 254 w 263"/>
              <a:gd name="T5" fmla="*/ 195 h 205"/>
              <a:gd name="T6" fmla="*/ 9 w 263"/>
              <a:gd name="T7" fmla="*/ 195 h 205"/>
              <a:gd name="T8" fmla="*/ 9 w 263"/>
              <a:gd name="T9" fmla="*/ 188 h 205"/>
              <a:gd name="T10" fmla="*/ 24 w 263"/>
              <a:gd name="T11" fmla="*/ 169 h 205"/>
              <a:gd name="T12" fmla="*/ 24 w 263"/>
              <a:gd name="T13" fmla="*/ 102 h 205"/>
              <a:gd name="T14" fmla="*/ 78 w 263"/>
              <a:gd name="T15" fmla="*/ 102 h 205"/>
              <a:gd name="T16" fmla="*/ 78 w 263"/>
              <a:gd name="T17" fmla="*/ 169 h 205"/>
              <a:gd name="T18" fmla="*/ 24 w 263"/>
              <a:gd name="T19" fmla="*/ 169 h 205"/>
              <a:gd name="T20" fmla="*/ 78 w 263"/>
              <a:gd name="T21" fmla="*/ 97 h 205"/>
              <a:gd name="T22" fmla="*/ 83 w 263"/>
              <a:gd name="T23" fmla="*/ 97 h 205"/>
              <a:gd name="T24" fmla="*/ 78 w 263"/>
              <a:gd name="T25" fmla="*/ 97 h 205"/>
              <a:gd name="T26" fmla="*/ 107 w 263"/>
              <a:gd name="T27" fmla="*/ 169 h 205"/>
              <a:gd name="T28" fmla="*/ 107 w 263"/>
              <a:gd name="T29" fmla="*/ 69 h 205"/>
              <a:gd name="T30" fmla="*/ 159 w 263"/>
              <a:gd name="T31" fmla="*/ 69 h 205"/>
              <a:gd name="T32" fmla="*/ 159 w 263"/>
              <a:gd name="T33" fmla="*/ 169 h 205"/>
              <a:gd name="T34" fmla="*/ 107 w 263"/>
              <a:gd name="T35" fmla="*/ 169 h 205"/>
              <a:gd name="T36" fmla="*/ 159 w 263"/>
              <a:gd name="T37" fmla="*/ 64 h 205"/>
              <a:gd name="T38" fmla="*/ 164 w 263"/>
              <a:gd name="T39" fmla="*/ 64 h 205"/>
              <a:gd name="T40" fmla="*/ 159 w 263"/>
              <a:gd name="T41" fmla="*/ 64 h 205"/>
              <a:gd name="T42" fmla="*/ 185 w 263"/>
              <a:gd name="T43" fmla="*/ 169 h 205"/>
              <a:gd name="T44" fmla="*/ 185 w 263"/>
              <a:gd name="T45" fmla="*/ 9 h 205"/>
              <a:gd name="T46" fmla="*/ 240 w 263"/>
              <a:gd name="T47" fmla="*/ 9 h 205"/>
              <a:gd name="T48" fmla="*/ 240 w 263"/>
              <a:gd name="T49" fmla="*/ 169 h 205"/>
              <a:gd name="T50" fmla="*/ 185 w 263"/>
              <a:gd name="T51" fmla="*/ 169 h 205"/>
              <a:gd name="T52" fmla="*/ 240 w 263"/>
              <a:gd name="T53" fmla="*/ 4 h 205"/>
              <a:gd name="T54" fmla="*/ 244 w 263"/>
              <a:gd name="T55" fmla="*/ 4 h 205"/>
              <a:gd name="T56" fmla="*/ 240 w 263"/>
              <a:gd name="T57" fmla="*/ 4 h 205"/>
              <a:gd name="T58" fmla="*/ 249 w 263"/>
              <a:gd name="T59" fmla="*/ 0 h 205"/>
              <a:gd name="T60" fmla="*/ 244 w 263"/>
              <a:gd name="T61" fmla="*/ 0 h 205"/>
              <a:gd name="T62" fmla="*/ 176 w 263"/>
              <a:gd name="T63" fmla="*/ 0 h 205"/>
              <a:gd name="T64" fmla="*/ 176 w 263"/>
              <a:gd name="T65" fmla="*/ 178 h 205"/>
              <a:gd name="T66" fmla="*/ 168 w 263"/>
              <a:gd name="T67" fmla="*/ 178 h 205"/>
              <a:gd name="T68" fmla="*/ 168 w 263"/>
              <a:gd name="T69" fmla="*/ 59 h 205"/>
              <a:gd name="T70" fmla="*/ 164 w 263"/>
              <a:gd name="T71" fmla="*/ 59 h 205"/>
              <a:gd name="T72" fmla="*/ 97 w 263"/>
              <a:gd name="T73" fmla="*/ 59 h 205"/>
              <a:gd name="T74" fmla="*/ 97 w 263"/>
              <a:gd name="T75" fmla="*/ 178 h 205"/>
              <a:gd name="T76" fmla="*/ 88 w 263"/>
              <a:gd name="T77" fmla="*/ 178 h 205"/>
              <a:gd name="T78" fmla="*/ 88 w 263"/>
              <a:gd name="T79" fmla="*/ 93 h 205"/>
              <a:gd name="T80" fmla="*/ 83 w 263"/>
              <a:gd name="T81" fmla="*/ 93 h 205"/>
              <a:gd name="T82" fmla="*/ 14 w 263"/>
              <a:gd name="T83" fmla="*/ 93 h 205"/>
              <a:gd name="T84" fmla="*/ 14 w 263"/>
              <a:gd name="T85" fmla="*/ 178 h 205"/>
              <a:gd name="T86" fmla="*/ 0 w 263"/>
              <a:gd name="T87" fmla="*/ 178 h 205"/>
              <a:gd name="T88" fmla="*/ 0 w 263"/>
              <a:gd name="T89" fmla="*/ 183 h 205"/>
              <a:gd name="T90" fmla="*/ 5 w 263"/>
              <a:gd name="T91" fmla="*/ 183 h 205"/>
              <a:gd name="T92" fmla="*/ 0 w 263"/>
              <a:gd name="T93" fmla="*/ 183 h 205"/>
              <a:gd name="T94" fmla="*/ 0 w 263"/>
              <a:gd name="T95" fmla="*/ 205 h 205"/>
              <a:gd name="T96" fmla="*/ 263 w 263"/>
              <a:gd name="T97" fmla="*/ 205 h 205"/>
              <a:gd name="T98" fmla="*/ 263 w 263"/>
              <a:gd name="T99" fmla="*/ 178 h 205"/>
              <a:gd name="T100" fmla="*/ 249 w 263"/>
              <a:gd name="T101" fmla="*/ 178 h 205"/>
              <a:gd name="T102" fmla="*/ 249 w 263"/>
              <a:gd name="T10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3" h="205">
                <a:moveTo>
                  <a:pt x="9" y="188"/>
                </a:moveTo>
                <a:lnTo>
                  <a:pt x="254" y="188"/>
                </a:lnTo>
                <a:lnTo>
                  <a:pt x="254" y="195"/>
                </a:lnTo>
                <a:lnTo>
                  <a:pt x="9" y="195"/>
                </a:lnTo>
                <a:lnTo>
                  <a:pt x="9" y="188"/>
                </a:lnTo>
                <a:moveTo>
                  <a:pt x="24" y="169"/>
                </a:moveTo>
                <a:lnTo>
                  <a:pt x="24" y="102"/>
                </a:lnTo>
                <a:lnTo>
                  <a:pt x="78" y="102"/>
                </a:lnTo>
                <a:lnTo>
                  <a:pt x="78" y="169"/>
                </a:lnTo>
                <a:lnTo>
                  <a:pt x="24" y="169"/>
                </a:lnTo>
                <a:moveTo>
                  <a:pt x="78" y="97"/>
                </a:moveTo>
                <a:lnTo>
                  <a:pt x="83" y="97"/>
                </a:lnTo>
                <a:lnTo>
                  <a:pt x="78" y="97"/>
                </a:lnTo>
                <a:moveTo>
                  <a:pt x="107" y="169"/>
                </a:moveTo>
                <a:lnTo>
                  <a:pt x="107" y="69"/>
                </a:lnTo>
                <a:lnTo>
                  <a:pt x="159" y="69"/>
                </a:lnTo>
                <a:lnTo>
                  <a:pt x="159" y="169"/>
                </a:lnTo>
                <a:lnTo>
                  <a:pt x="107" y="169"/>
                </a:lnTo>
                <a:moveTo>
                  <a:pt x="159" y="64"/>
                </a:moveTo>
                <a:lnTo>
                  <a:pt x="164" y="64"/>
                </a:lnTo>
                <a:lnTo>
                  <a:pt x="159" y="64"/>
                </a:lnTo>
                <a:moveTo>
                  <a:pt x="185" y="169"/>
                </a:moveTo>
                <a:lnTo>
                  <a:pt x="185" y="9"/>
                </a:lnTo>
                <a:lnTo>
                  <a:pt x="240" y="9"/>
                </a:lnTo>
                <a:lnTo>
                  <a:pt x="240" y="169"/>
                </a:lnTo>
                <a:lnTo>
                  <a:pt x="185" y="169"/>
                </a:lnTo>
                <a:moveTo>
                  <a:pt x="240" y="4"/>
                </a:moveTo>
                <a:lnTo>
                  <a:pt x="244" y="4"/>
                </a:lnTo>
                <a:lnTo>
                  <a:pt x="240" y="4"/>
                </a:lnTo>
                <a:moveTo>
                  <a:pt x="249" y="0"/>
                </a:moveTo>
                <a:lnTo>
                  <a:pt x="244" y="0"/>
                </a:lnTo>
                <a:lnTo>
                  <a:pt x="176" y="0"/>
                </a:lnTo>
                <a:lnTo>
                  <a:pt x="176" y="178"/>
                </a:lnTo>
                <a:lnTo>
                  <a:pt x="168" y="178"/>
                </a:lnTo>
                <a:lnTo>
                  <a:pt x="168" y="59"/>
                </a:lnTo>
                <a:lnTo>
                  <a:pt x="164" y="59"/>
                </a:lnTo>
                <a:lnTo>
                  <a:pt x="97" y="59"/>
                </a:lnTo>
                <a:lnTo>
                  <a:pt x="97" y="178"/>
                </a:lnTo>
                <a:lnTo>
                  <a:pt x="88" y="178"/>
                </a:lnTo>
                <a:lnTo>
                  <a:pt x="88" y="93"/>
                </a:lnTo>
                <a:lnTo>
                  <a:pt x="83" y="93"/>
                </a:lnTo>
                <a:lnTo>
                  <a:pt x="14" y="93"/>
                </a:lnTo>
                <a:lnTo>
                  <a:pt x="14" y="178"/>
                </a:lnTo>
                <a:lnTo>
                  <a:pt x="0" y="178"/>
                </a:lnTo>
                <a:lnTo>
                  <a:pt x="0" y="183"/>
                </a:lnTo>
                <a:lnTo>
                  <a:pt x="5" y="183"/>
                </a:lnTo>
                <a:lnTo>
                  <a:pt x="0" y="183"/>
                </a:lnTo>
                <a:lnTo>
                  <a:pt x="0" y="205"/>
                </a:lnTo>
                <a:lnTo>
                  <a:pt x="263" y="205"/>
                </a:lnTo>
                <a:lnTo>
                  <a:pt x="263" y="178"/>
                </a:lnTo>
                <a:lnTo>
                  <a:pt x="249" y="178"/>
                </a:lnTo>
                <a:lnTo>
                  <a:pt x="2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1139" y="1781836"/>
            <a:ext cx="2219092" cy="1790948"/>
            <a:chOff x="4974723" y="1863724"/>
            <a:chExt cx="2219092" cy="179094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Freeform 10"/>
            <p:cNvSpPr/>
            <p:nvPr/>
          </p:nvSpPr>
          <p:spPr bwMode="auto">
            <a:xfrm>
              <a:off x="6084269" y="1863724"/>
              <a:ext cx="1109546" cy="1790948"/>
            </a:xfrm>
            <a:custGeom>
              <a:avLst/>
              <a:gdLst>
                <a:gd name="T0" fmla="*/ 552 w 552"/>
                <a:gd name="T1" fmla="*/ 0 h 891"/>
                <a:gd name="T2" fmla="*/ 0 w 552"/>
                <a:gd name="T3" fmla="*/ 248 h 891"/>
                <a:gd name="T4" fmla="*/ 0 w 552"/>
                <a:gd name="T5" fmla="*/ 891 h 891"/>
                <a:gd name="T6" fmla="*/ 552 w 552"/>
                <a:gd name="T7" fmla="*/ 339 h 891"/>
                <a:gd name="T8" fmla="*/ 552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552" y="0"/>
                  </a:moveTo>
                  <a:lnTo>
                    <a:pt x="0" y="248"/>
                  </a:lnTo>
                  <a:lnTo>
                    <a:pt x="0" y="891"/>
                  </a:lnTo>
                  <a:lnTo>
                    <a:pt x="552" y="33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4974723" y="1863724"/>
              <a:ext cx="1109546" cy="1790948"/>
            </a:xfrm>
            <a:custGeom>
              <a:avLst/>
              <a:gdLst>
                <a:gd name="T0" fmla="*/ 0 w 552"/>
                <a:gd name="T1" fmla="*/ 0 h 891"/>
                <a:gd name="T2" fmla="*/ 552 w 552"/>
                <a:gd name="T3" fmla="*/ 248 h 891"/>
                <a:gd name="T4" fmla="*/ 552 w 552"/>
                <a:gd name="T5" fmla="*/ 891 h 891"/>
                <a:gd name="T6" fmla="*/ 0 w 552"/>
                <a:gd name="T7" fmla="*/ 339 h 891"/>
                <a:gd name="T8" fmla="*/ 0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0" y="0"/>
                  </a:moveTo>
                  <a:lnTo>
                    <a:pt x="552" y="248"/>
                  </a:lnTo>
                  <a:lnTo>
                    <a:pt x="552" y="891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29"/>
          <p:cNvSpPr>
            <a:spLocks noChangeAspect="1" noEditPoints="1"/>
          </p:cNvSpPr>
          <p:nvPr/>
        </p:nvSpPr>
        <p:spPr bwMode="auto">
          <a:xfrm>
            <a:off x="1625557" y="2531760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文本框 31"/>
          <p:cNvSpPr txBox="1"/>
          <p:nvPr/>
        </p:nvSpPr>
        <p:spPr>
          <a:xfrm>
            <a:off x="592377" y="1209594"/>
            <a:ext cx="269817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向校本教研要质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48" name="文本框 32"/>
          <p:cNvSpPr txBox="1"/>
          <p:nvPr/>
        </p:nvSpPr>
        <p:spPr>
          <a:xfrm>
            <a:off x="1671331" y="15713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EE007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1</a:t>
            </a:r>
            <a:endParaRPr lang="zh-CN" altLang="en-US" sz="4000" dirty="0">
              <a:solidFill>
                <a:srgbClr val="EE007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9281" y="230636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建设理解性学科资源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库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理解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性教学手册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8595358" y="4246974"/>
            <a:ext cx="384225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理解与架构，分设与整合；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精讲与精炼，巩固与提升；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规范与标准，个性与统一；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分工与合作，常态与跟进；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践行与总结，内化与提炼。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9074358" y="2139937"/>
            <a:ext cx="2502701" cy="931092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085117" y="3253586"/>
            <a:ext cx="2717686" cy="830997"/>
            <a:chOff x="9085114" y="3253584"/>
            <a:chExt cx="2717685" cy="830997"/>
          </a:xfrm>
        </p:grpSpPr>
        <p:sp>
          <p:nvSpPr>
            <p:cNvPr id="34" name="文本框 33">
              <a:hlinkClick r:id="rId1" action="ppaction://hlinkfile"/>
            </p:cNvPr>
            <p:cNvSpPr txBox="1"/>
            <p:nvPr/>
          </p:nvSpPr>
          <p:spPr>
            <a:xfrm>
              <a:off x="9761857" y="3427805"/>
              <a:ext cx="2040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每月研修月报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085114" y="3253584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29AB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④</a:t>
              </a:r>
              <a:endParaRPr lang="zh-CN" altLang="en-US" sz="4800" b="1" dirty="0">
                <a:solidFill>
                  <a:srgbClr val="29AB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70798" y="2024576"/>
            <a:ext cx="2394659" cy="830997"/>
            <a:chOff x="4170796" y="2024574"/>
            <a:chExt cx="2394659" cy="830997"/>
          </a:xfrm>
        </p:grpSpPr>
        <p:sp>
          <p:nvSpPr>
            <p:cNvPr id="37" name="文本框 36">
              <a:hlinkClick r:id="rId2" action="ppaction://hlinkfile"/>
            </p:cNvPr>
            <p:cNvSpPr txBox="1"/>
            <p:nvPr/>
          </p:nvSpPr>
          <p:spPr>
            <a:xfrm>
              <a:off x="4833891" y="2198795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每月教研日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70796" y="2024574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A3D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③</a:t>
              </a:r>
              <a:endParaRPr lang="zh-CN" altLang="en-US" sz="4800" b="1" dirty="0">
                <a:solidFill>
                  <a:srgbClr val="A3D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2313" y="4462161"/>
            <a:ext cx="2435603" cy="830997"/>
            <a:chOff x="3232311" y="4462159"/>
            <a:chExt cx="2435603" cy="830997"/>
          </a:xfrm>
        </p:grpSpPr>
        <p:sp>
          <p:nvSpPr>
            <p:cNvPr id="40" name="文本框 39"/>
            <p:cNvSpPr txBox="1"/>
            <p:nvPr/>
          </p:nvSpPr>
          <p:spPr>
            <a:xfrm>
              <a:off x="3936350" y="4622732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每周学科</a:t>
              </a:r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232311" y="4462159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B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②</a:t>
              </a:r>
              <a:endParaRPr lang="zh-CN" altLang="en-US" sz="4800" b="1" dirty="0">
                <a:solidFill>
                  <a:srgbClr val="FB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07559" y="3431010"/>
            <a:ext cx="2365505" cy="830997"/>
            <a:chOff x="1707558" y="3431008"/>
            <a:chExt cx="2365505" cy="830997"/>
          </a:xfrm>
        </p:grpSpPr>
        <p:sp>
          <p:nvSpPr>
            <p:cNvPr id="43" name="文本框 42"/>
            <p:cNvSpPr txBox="1"/>
            <p:nvPr/>
          </p:nvSpPr>
          <p:spPr>
            <a:xfrm>
              <a:off x="2341499" y="3591715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每周备课</a:t>
              </a:r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07558" y="3431008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①</a:t>
              </a:r>
              <a:endPara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Freeform 30"/>
          <p:cNvSpPr>
            <a:spLocks noEditPoints="1"/>
          </p:cNvSpPr>
          <p:nvPr/>
        </p:nvSpPr>
        <p:spPr bwMode="auto">
          <a:xfrm>
            <a:off x="4608514" y="576263"/>
            <a:ext cx="403225" cy="36195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4572001" y="552450"/>
            <a:ext cx="477839" cy="401638"/>
          </a:xfrm>
          <a:custGeom>
            <a:avLst/>
            <a:gdLst>
              <a:gd name="T0" fmla="*/ 123 w 301"/>
              <a:gd name="T1" fmla="*/ 198 h 253"/>
              <a:gd name="T2" fmla="*/ 123 w 301"/>
              <a:gd name="T3" fmla="*/ 198 h 253"/>
              <a:gd name="T4" fmla="*/ 128 w 301"/>
              <a:gd name="T5" fmla="*/ 198 h 253"/>
              <a:gd name="T6" fmla="*/ 123 w 301"/>
              <a:gd name="T7" fmla="*/ 198 h 253"/>
              <a:gd name="T8" fmla="*/ 128 w 301"/>
              <a:gd name="T9" fmla="*/ 198 h 253"/>
              <a:gd name="T10" fmla="*/ 128 w 301"/>
              <a:gd name="T11" fmla="*/ 198 h 253"/>
              <a:gd name="T12" fmla="*/ 128 w 301"/>
              <a:gd name="T13" fmla="*/ 193 h 253"/>
              <a:gd name="T14" fmla="*/ 128 w 301"/>
              <a:gd name="T15" fmla="*/ 177 h 253"/>
              <a:gd name="T16" fmla="*/ 147 w 301"/>
              <a:gd name="T17" fmla="*/ 177 h 253"/>
              <a:gd name="T18" fmla="*/ 147 w 301"/>
              <a:gd name="T19" fmla="*/ 193 h 253"/>
              <a:gd name="T20" fmla="*/ 128 w 301"/>
              <a:gd name="T21" fmla="*/ 193 h 253"/>
              <a:gd name="T22" fmla="*/ 156 w 301"/>
              <a:gd name="T23" fmla="*/ 167 h 253"/>
              <a:gd name="T24" fmla="*/ 118 w 301"/>
              <a:gd name="T25" fmla="*/ 167 h 253"/>
              <a:gd name="T26" fmla="*/ 118 w 301"/>
              <a:gd name="T27" fmla="*/ 203 h 253"/>
              <a:gd name="T28" fmla="*/ 123 w 301"/>
              <a:gd name="T29" fmla="*/ 203 h 253"/>
              <a:gd name="T30" fmla="*/ 156 w 301"/>
              <a:gd name="T31" fmla="*/ 203 h 253"/>
              <a:gd name="T32" fmla="*/ 156 w 301"/>
              <a:gd name="T33" fmla="*/ 167 h 253"/>
              <a:gd name="T34" fmla="*/ 90 w 301"/>
              <a:gd name="T35" fmla="*/ 115 h 253"/>
              <a:gd name="T36" fmla="*/ 152 w 301"/>
              <a:gd name="T37" fmla="*/ 53 h 253"/>
              <a:gd name="T38" fmla="*/ 213 w 301"/>
              <a:gd name="T39" fmla="*/ 115 h 253"/>
              <a:gd name="T40" fmla="*/ 90 w 301"/>
              <a:gd name="T41" fmla="*/ 115 h 253"/>
              <a:gd name="T42" fmla="*/ 152 w 301"/>
              <a:gd name="T43" fmla="*/ 41 h 253"/>
              <a:gd name="T44" fmla="*/ 66 w 301"/>
              <a:gd name="T45" fmla="*/ 124 h 253"/>
              <a:gd name="T46" fmla="*/ 78 w 301"/>
              <a:gd name="T47" fmla="*/ 124 h 253"/>
              <a:gd name="T48" fmla="*/ 235 w 301"/>
              <a:gd name="T49" fmla="*/ 124 h 253"/>
              <a:gd name="T50" fmla="*/ 152 w 301"/>
              <a:gd name="T51" fmla="*/ 41 h 253"/>
              <a:gd name="T52" fmla="*/ 152 w 301"/>
              <a:gd name="T53" fmla="*/ 0 h 253"/>
              <a:gd name="T54" fmla="*/ 137 w 301"/>
              <a:gd name="T55" fmla="*/ 15 h 253"/>
              <a:gd name="T56" fmla="*/ 31 w 301"/>
              <a:gd name="T57" fmla="*/ 122 h 253"/>
              <a:gd name="T58" fmla="*/ 0 w 301"/>
              <a:gd name="T59" fmla="*/ 153 h 253"/>
              <a:gd name="T60" fmla="*/ 66 w 301"/>
              <a:gd name="T61" fmla="*/ 153 h 253"/>
              <a:gd name="T62" fmla="*/ 66 w 301"/>
              <a:gd name="T63" fmla="*/ 253 h 253"/>
              <a:gd name="T64" fmla="*/ 102 w 301"/>
              <a:gd name="T65" fmla="*/ 253 h 253"/>
              <a:gd name="T66" fmla="*/ 102 w 301"/>
              <a:gd name="T67" fmla="*/ 153 h 253"/>
              <a:gd name="T68" fmla="*/ 194 w 301"/>
              <a:gd name="T69" fmla="*/ 153 h 253"/>
              <a:gd name="T70" fmla="*/ 194 w 301"/>
              <a:gd name="T71" fmla="*/ 253 h 253"/>
              <a:gd name="T72" fmla="*/ 230 w 301"/>
              <a:gd name="T73" fmla="*/ 253 h 253"/>
              <a:gd name="T74" fmla="*/ 230 w 301"/>
              <a:gd name="T75" fmla="*/ 153 h 253"/>
              <a:gd name="T76" fmla="*/ 301 w 301"/>
              <a:gd name="T77" fmla="*/ 153 h 253"/>
              <a:gd name="T78" fmla="*/ 270 w 301"/>
              <a:gd name="T79" fmla="*/ 122 h 253"/>
              <a:gd name="T80" fmla="*/ 265 w 301"/>
              <a:gd name="T81" fmla="*/ 124 h 253"/>
              <a:gd name="T82" fmla="*/ 263 w 301"/>
              <a:gd name="T83" fmla="*/ 127 h 253"/>
              <a:gd name="T84" fmla="*/ 277 w 301"/>
              <a:gd name="T85" fmla="*/ 143 h 253"/>
              <a:gd name="T86" fmla="*/ 220 w 301"/>
              <a:gd name="T87" fmla="*/ 143 h 253"/>
              <a:gd name="T88" fmla="*/ 220 w 301"/>
              <a:gd name="T89" fmla="*/ 243 h 253"/>
              <a:gd name="T90" fmla="*/ 204 w 301"/>
              <a:gd name="T91" fmla="*/ 243 h 253"/>
              <a:gd name="T92" fmla="*/ 204 w 301"/>
              <a:gd name="T93" fmla="*/ 143 h 253"/>
              <a:gd name="T94" fmla="*/ 92 w 301"/>
              <a:gd name="T95" fmla="*/ 143 h 253"/>
              <a:gd name="T96" fmla="*/ 92 w 301"/>
              <a:gd name="T97" fmla="*/ 243 h 253"/>
              <a:gd name="T98" fmla="*/ 76 w 301"/>
              <a:gd name="T99" fmla="*/ 243 h 253"/>
              <a:gd name="T100" fmla="*/ 76 w 301"/>
              <a:gd name="T101" fmla="*/ 143 h 253"/>
              <a:gd name="T102" fmla="*/ 23 w 301"/>
              <a:gd name="T103" fmla="*/ 143 h 253"/>
              <a:gd name="T104" fmla="*/ 38 w 301"/>
              <a:gd name="T105" fmla="*/ 127 h 253"/>
              <a:gd name="T106" fmla="*/ 144 w 301"/>
              <a:gd name="T107" fmla="*/ 22 h 253"/>
              <a:gd name="T108" fmla="*/ 152 w 301"/>
              <a:gd name="T109" fmla="*/ 15 h 253"/>
              <a:gd name="T110" fmla="*/ 156 w 301"/>
              <a:gd name="T111" fmla="*/ 22 h 253"/>
              <a:gd name="T112" fmla="*/ 263 w 301"/>
              <a:gd name="T113" fmla="*/ 127 h 253"/>
              <a:gd name="T114" fmla="*/ 265 w 301"/>
              <a:gd name="T115" fmla="*/ 124 h 253"/>
              <a:gd name="T116" fmla="*/ 270 w 301"/>
              <a:gd name="T117" fmla="*/ 122 h 253"/>
              <a:gd name="T118" fmla="*/ 163 w 301"/>
              <a:gd name="T119" fmla="*/ 15 h 253"/>
              <a:gd name="T120" fmla="*/ 152 w 301"/>
              <a:gd name="T12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" h="253">
                <a:moveTo>
                  <a:pt x="123" y="198"/>
                </a:moveTo>
                <a:lnTo>
                  <a:pt x="123" y="198"/>
                </a:lnTo>
                <a:lnTo>
                  <a:pt x="128" y="198"/>
                </a:lnTo>
                <a:lnTo>
                  <a:pt x="123" y="198"/>
                </a:lnTo>
                <a:moveTo>
                  <a:pt x="128" y="198"/>
                </a:moveTo>
                <a:lnTo>
                  <a:pt x="128" y="198"/>
                </a:lnTo>
                <a:moveTo>
                  <a:pt x="128" y="193"/>
                </a:moveTo>
                <a:lnTo>
                  <a:pt x="128" y="177"/>
                </a:lnTo>
                <a:lnTo>
                  <a:pt x="147" y="177"/>
                </a:lnTo>
                <a:lnTo>
                  <a:pt x="147" y="193"/>
                </a:lnTo>
                <a:lnTo>
                  <a:pt x="128" y="193"/>
                </a:lnTo>
                <a:moveTo>
                  <a:pt x="156" y="167"/>
                </a:moveTo>
                <a:lnTo>
                  <a:pt x="118" y="167"/>
                </a:lnTo>
                <a:lnTo>
                  <a:pt x="118" y="203"/>
                </a:lnTo>
                <a:lnTo>
                  <a:pt x="123" y="203"/>
                </a:lnTo>
                <a:lnTo>
                  <a:pt x="156" y="203"/>
                </a:lnTo>
                <a:lnTo>
                  <a:pt x="156" y="167"/>
                </a:lnTo>
                <a:moveTo>
                  <a:pt x="90" y="115"/>
                </a:moveTo>
                <a:lnTo>
                  <a:pt x="152" y="53"/>
                </a:lnTo>
                <a:lnTo>
                  <a:pt x="213" y="115"/>
                </a:lnTo>
                <a:lnTo>
                  <a:pt x="90" y="115"/>
                </a:lnTo>
                <a:moveTo>
                  <a:pt x="152" y="41"/>
                </a:moveTo>
                <a:lnTo>
                  <a:pt x="66" y="124"/>
                </a:lnTo>
                <a:lnTo>
                  <a:pt x="78" y="124"/>
                </a:lnTo>
                <a:lnTo>
                  <a:pt x="235" y="124"/>
                </a:lnTo>
                <a:lnTo>
                  <a:pt x="152" y="41"/>
                </a:lnTo>
                <a:moveTo>
                  <a:pt x="152" y="0"/>
                </a:moveTo>
                <a:lnTo>
                  <a:pt x="137" y="15"/>
                </a:lnTo>
                <a:lnTo>
                  <a:pt x="31" y="122"/>
                </a:lnTo>
                <a:lnTo>
                  <a:pt x="0" y="153"/>
                </a:lnTo>
                <a:lnTo>
                  <a:pt x="66" y="153"/>
                </a:lnTo>
                <a:lnTo>
                  <a:pt x="66" y="253"/>
                </a:lnTo>
                <a:lnTo>
                  <a:pt x="102" y="253"/>
                </a:lnTo>
                <a:lnTo>
                  <a:pt x="102" y="153"/>
                </a:lnTo>
                <a:lnTo>
                  <a:pt x="194" y="153"/>
                </a:lnTo>
                <a:lnTo>
                  <a:pt x="194" y="253"/>
                </a:lnTo>
                <a:lnTo>
                  <a:pt x="230" y="253"/>
                </a:lnTo>
                <a:lnTo>
                  <a:pt x="230" y="153"/>
                </a:lnTo>
                <a:lnTo>
                  <a:pt x="301" y="153"/>
                </a:lnTo>
                <a:lnTo>
                  <a:pt x="270" y="122"/>
                </a:lnTo>
                <a:lnTo>
                  <a:pt x="265" y="124"/>
                </a:lnTo>
                <a:lnTo>
                  <a:pt x="263" y="127"/>
                </a:lnTo>
                <a:lnTo>
                  <a:pt x="277" y="143"/>
                </a:lnTo>
                <a:lnTo>
                  <a:pt x="220" y="143"/>
                </a:lnTo>
                <a:lnTo>
                  <a:pt x="220" y="243"/>
                </a:lnTo>
                <a:lnTo>
                  <a:pt x="204" y="243"/>
                </a:lnTo>
                <a:lnTo>
                  <a:pt x="204" y="143"/>
                </a:lnTo>
                <a:lnTo>
                  <a:pt x="92" y="143"/>
                </a:lnTo>
                <a:lnTo>
                  <a:pt x="92" y="243"/>
                </a:lnTo>
                <a:lnTo>
                  <a:pt x="76" y="243"/>
                </a:lnTo>
                <a:lnTo>
                  <a:pt x="76" y="143"/>
                </a:lnTo>
                <a:lnTo>
                  <a:pt x="23" y="143"/>
                </a:lnTo>
                <a:lnTo>
                  <a:pt x="38" y="127"/>
                </a:lnTo>
                <a:lnTo>
                  <a:pt x="144" y="22"/>
                </a:lnTo>
                <a:lnTo>
                  <a:pt x="152" y="15"/>
                </a:lnTo>
                <a:lnTo>
                  <a:pt x="156" y="22"/>
                </a:lnTo>
                <a:lnTo>
                  <a:pt x="263" y="127"/>
                </a:lnTo>
                <a:lnTo>
                  <a:pt x="265" y="124"/>
                </a:lnTo>
                <a:lnTo>
                  <a:pt x="270" y="122"/>
                </a:lnTo>
                <a:lnTo>
                  <a:pt x="163" y="15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04934" y="1983602"/>
            <a:ext cx="4888948" cy="3439977"/>
            <a:chOff x="4104933" y="1983600"/>
            <a:chExt cx="4888948" cy="3439977"/>
          </a:xfrm>
        </p:grpSpPr>
        <p:grpSp>
          <p:nvGrpSpPr>
            <p:cNvPr id="32" name="组合 31"/>
            <p:cNvGrpSpPr/>
            <p:nvPr/>
          </p:nvGrpSpPr>
          <p:grpSpPr>
            <a:xfrm>
              <a:off x="4961834" y="3063539"/>
              <a:ext cx="1270030" cy="1333561"/>
              <a:chOff x="4585500" y="3072988"/>
              <a:chExt cx="1550489" cy="1603693"/>
            </a:xfrm>
            <a:effectLst>
              <a:outerShdw blurRad="101600" dist="203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17"/>
              <p:cNvSpPr/>
              <p:nvPr/>
            </p:nvSpPr>
            <p:spPr bwMode="auto">
              <a:xfrm>
                <a:off x="4585501" y="3072988"/>
                <a:ext cx="1550488" cy="803434"/>
              </a:xfrm>
              <a:custGeom>
                <a:avLst/>
                <a:gdLst>
                  <a:gd name="T0" fmla="*/ 0 w 770"/>
                  <a:gd name="T1" fmla="*/ 0 h 399"/>
                  <a:gd name="T2" fmla="*/ 565 w 770"/>
                  <a:gd name="T3" fmla="*/ 0 h 399"/>
                  <a:gd name="T4" fmla="*/ 770 w 770"/>
                  <a:gd name="T5" fmla="*/ 399 h 399"/>
                  <a:gd name="T6" fmla="*/ 0 w 770"/>
                  <a:gd name="T7" fmla="*/ 399 h 399"/>
                  <a:gd name="T8" fmla="*/ 0 w 770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399">
                    <a:moveTo>
                      <a:pt x="0" y="0"/>
                    </a:moveTo>
                    <a:lnTo>
                      <a:pt x="565" y="0"/>
                    </a:lnTo>
                    <a:lnTo>
                      <a:pt x="770" y="399"/>
                    </a:lnTo>
                    <a:lnTo>
                      <a:pt x="0" y="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 flipV="1">
                <a:off x="4585500" y="3873247"/>
                <a:ext cx="1550488" cy="803434"/>
              </a:xfrm>
              <a:custGeom>
                <a:avLst/>
                <a:gdLst>
                  <a:gd name="T0" fmla="*/ 0 w 770"/>
                  <a:gd name="T1" fmla="*/ 0 h 399"/>
                  <a:gd name="T2" fmla="*/ 565 w 770"/>
                  <a:gd name="T3" fmla="*/ 0 h 399"/>
                  <a:gd name="T4" fmla="*/ 770 w 770"/>
                  <a:gd name="T5" fmla="*/ 399 h 399"/>
                  <a:gd name="T6" fmla="*/ 0 w 770"/>
                  <a:gd name="T7" fmla="*/ 399 h 399"/>
                  <a:gd name="T8" fmla="*/ 0 w 770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399">
                    <a:moveTo>
                      <a:pt x="0" y="0"/>
                    </a:moveTo>
                    <a:lnTo>
                      <a:pt x="565" y="0"/>
                    </a:lnTo>
                    <a:lnTo>
                      <a:pt x="770" y="399"/>
                    </a:lnTo>
                    <a:lnTo>
                      <a:pt x="0" y="3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104933" y="3067559"/>
              <a:ext cx="857682" cy="1319457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706533" y="2683742"/>
              <a:ext cx="1458059" cy="2071280"/>
              <a:chOff x="5493976" y="2634020"/>
              <a:chExt cx="1780040" cy="2490848"/>
            </a:xfrm>
            <a:effectLst>
              <a:outerShdw blurRad="101600" dist="203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3"/>
              <p:cNvSpPr/>
              <p:nvPr/>
            </p:nvSpPr>
            <p:spPr bwMode="auto">
              <a:xfrm>
                <a:off x="5493976" y="3878437"/>
                <a:ext cx="1780040" cy="1246431"/>
              </a:xfrm>
              <a:custGeom>
                <a:avLst/>
                <a:gdLst>
                  <a:gd name="T0" fmla="*/ 0 w 884"/>
                  <a:gd name="T1" fmla="*/ 619 h 619"/>
                  <a:gd name="T2" fmla="*/ 567 w 884"/>
                  <a:gd name="T3" fmla="*/ 619 h 619"/>
                  <a:gd name="T4" fmla="*/ 884 w 884"/>
                  <a:gd name="T5" fmla="*/ 0 h 619"/>
                  <a:gd name="T6" fmla="*/ 317 w 884"/>
                  <a:gd name="T7" fmla="*/ 0 h 619"/>
                  <a:gd name="T8" fmla="*/ 0 w 884"/>
                  <a:gd name="T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619">
                    <a:moveTo>
                      <a:pt x="0" y="619"/>
                    </a:moveTo>
                    <a:lnTo>
                      <a:pt x="567" y="619"/>
                    </a:lnTo>
                    <a:lnTo>
                      <a:pt x="884" y="0"/>
                    </a:lnTo>
                    <a:lnTo>
                      <a:pt x="317" y="0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 flipV="1">
                <a:off x="5493976" y="2634020"/>
                <a:ext cx="1780040" cy="1246431"/>
              </a:xfrm>
              <a:custGeom>
                <a:avLst/>
                <a:gdLst>
                  <a:gd name="T0" fmla="*/ 0 w 884"/>
                  <a:gd name="T1" fmla="*/ 619 h 619"/>
                  <a:gd name="T2" fmla="*/ 567 w 884"/>
                  <a:gd name="T3" fmla="*/ 619 h 619"/>
                  <a:gd name="T4" fmla="*/ 884 w 884"/>
                  <a:gd name="T5" fmla="*/ 0 h 619"/>
                  <a:gd name="T6" fmla="*/ 317 w 884"/>
                  <a:gd name="T7" fmla="*/ 0 h 619"/>
                  <a:gd name="T8" fmla="*/ 0 w 884"/>
                  <a:gd name="T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619">
                    <a:moveTo>
                      <a:pt x="0" y="619"/>
                    </a:moveTo>
                    <a:lnTo>
                      <a:pt x="567" y="619"/>
                    </a:lnTo>
                    <a:lnTo>
                      <a:pt x="884" y="0"/>
                    </a:lnTo>
                    <a:lnTo>
                      <a:pt x="317" y="0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458557" y="2321937"/>
              <a:ext cx="1636193" cy="2748885"/>
              <a:chOff x="6409776" y="2223959"/>
              <a:chExt cx="1997511" cy="3305712"/>
            </a:xfrm>
            <a:effectLst>
              <a:outerShdw blurRad="101600" dist="203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 9"/>
              <p:cNvSpPr/>
              <p:nvPr/>
            </p:nvSpPr>
            <p:spPr bwMode="auto">
              <a:xfrm>
                <a:off x="6409776" y="3864409"/>
                <a:ext cx="1997511" cy="1665262"/>
              </a:xfrm>
              <a:custGeom>
                <a:avLst/>
                <a:gdLst>
                  <a:gd name="T0" fmla="*/ 0 w 992"/>
                  <a:gd name="T1" fmla="*/ 827 h 827"/>
                  <a:gd name="T2" fmla="*/ 566 w 992"/>
                  <a:gd name="T3" fmla="*/ 827 h 827"/>
                  <a:gd name="T4" fmla="*/ 992 w 992"/>
                  <a:gd name="T5" fmla="*/ 0 h 827"/>
                  <a:gd name="T6" fmla="*/ 425 w 992"/>
                  <a:gd name="T7" fmla="*/ 0 h 827"/>
                  <a:gd name="T8" fmla="*/ 0 w 992"/>
                  <a:gd name="T9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827">
                    <a:moveTo>
                      <a:pt x="0" y="827"/>
                    </a:moveTo>
                    <a:lnTo>
                      <a:pt x="566" y="827"/>
                    </a:lnTo>
                    <a:lnTo>
                      <a:pt x="992" y="0"/>
                    </a:lnTo>
                    <a:lnTo>
                      <a:pt x="425" y="0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 flipV="1">
                <a:off x="6409776" y="2223959"/>
                <a:ext cx="1997511" cy="1665262"/>
              </a:xfrm>
              <a:custGeom>
                <a:avLst/>
                <a:gdLst>
                  <a:gd name="T0" fmla="*/ 0 w 992"/>
                  <a:gd name="T1" fmla="*/ 827 h 827"/>
                  <a:gd name="T2" fmla="*/ 566 w 992"/>
                  <a:gd name="T3" fmla="*/ 827 h 827"/>
                  <a:gd name="T4" fmla="*/ 992 w 992"/>
                  <a:gd name="T5" fmla="*/ 0 h 827"/>
                  <a:gd name="T6" fmla="*/ 425 w 992"/>
                  <a:gd name="T7" fmla="*/ 0 h 827"/>
                  <a:gd name="T8" fmla="*/ 0 w 992"/>
                  <a:gd name="T9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827">
                    <a:moveTo>
                      <a:pt x="0" y="827"/>
                    </a:moveTo>
                    <a:lnTo>
                      <a:pt x="566" y="827"/>
                    </a:lnTo>
                    <a:lnTo>
                      <a:pt x="992" y="0"/>
                    </a:lnTo>
                    <a:lnTo>
                      <a:pt x="425" y="0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187800" y="1983600"/>
              <a:ext cx="1806081" cy="3439977"/>
              <a:chOff x="7343739" y="1792327"/>
              <a:chExt cx="2204915" cy="4136794"/>
            </a:xfrm>
            <a:effectLst>
              <a:outerShdw blurRad="101600" dist="203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 5"/>
              <p:cNvSpPr/>
              <p:nvPr/>
            </p:nvSpPr>
            <p:spPr bwMode="auto">
              <a:xfrm>
                <a:off x="7343739" y="3859121"/>
                <a:ext cx="2204915" cy="2070000"/>
              </a:xfrm>
              <a:custGeom>
                <a:avLst/>
                <a:gdLst>
                  <a:gd name="T0" fmla="*/ 0 w 1095"/>
                  <a:gd name="T1" fmla="*/ 1028 h 1028"/>
                  <a:gd name="T2" fmla="*/ 567 w 1095"/>
                  <a:gd name="T3" fmla="*/ 1028 h 1028"/>
                  <a:gd name="T4" fmla="*/ 1095 w 1095"/>
                  <a:gd name="T5" fmla="*/ 0 h 1028"/>
                  <a:gd name="T6" fmla="*/ 531 w 1095"/>
                  <a:gd name="T7" fmla="*/ 0 h 1028"/>
                  <a:gd name="T8" fmla="*/ 0 w 1095"/>
                  <a:gd name="T9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28">
                    <a:moveTo>
                      <a:pt x="0" y="1028"/>
                    </a:moveTo>
                    <a:lnTo>
                      <a:pt x="567" y="1028"/>
                    </a:lnTo>
                    <a:lnTo>
                      <a:pt x="1095" y="0"/>
                    </a:lnTo>
                    <a:lnTo>
                      <a:pt x="531" y="0"/>
                    </a:lnTo>
                    <a:lnTo>
                      <a:pt x="0" y="102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5"/>
              <p:cNvSpPr/>
              <p:nvPr/>
            </p:nvSpPr>
            <p:spPr bwMode="auto">
              <a:xfrm flipV="1">
                <a:off x="7343739" y="1792327"/>
                <a:ext cx="2204915" cy="2070000"/>
              </a:xfrm>
              <a:custGeom>
                <a:avLst/>
                <a:gdLst>
                  <a:gd name="T0" fmla="*/ 0 w 1095"/>
                  <a:gd name="T1" fmla="*/ 1028 h 1028"/>
                  <a:gd name="T2" fmla="*/ 567 w 1095"/>
                  <a:gd name="T3" fmla="*/ 1028 h 1028"/>
                  <a:gd name="T4" fmla="*/ 1095 w 1095"/>
                  <a:gd name="T5" fmla="*/ 0 h 1028"/>
                  <a:gd name="T6" fmla="*/ 531 w 1095"/>
                  <a:gd name="T7" fmla="*/ 0 h 1028"/>
                  <a:gd name="T8" fmla="*/ 0 w 1095"/>
                  <a:gd name="T9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28">
                    <a:moveTo>
                      <a:pt x="0" y="1028"/>
                    </a:moveTo>
                    <a:lnTo>
                      <a:pt x="567" y="1028"/>
                    </a:lnTo>
                    <a:lnTo>
                      <a:pt x="1095" y="0"/>
                    </a:lnTo>
                    <a:lnTo>
                      <a:pt x="531" y="0"/>
                    </a:lnTo>
                    <a:lnTo>
                      <a:pt x="0" y="1028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" name="Freeform 25"/>
            <p:cNvSpPr>
              <a:spLocks noChangeAspect="1" noEditPoints="1"/>
            </p:cNvSpPr>
            <p:nvPr/>
          </p:nvSpPr>
          <p:spPr bwMode="auto">
            <a:xfrm>
              <a:off x="7807847" y="2211017"/>
              <a:ext cx="446140" cy="419104"/>
            </a:xfrm>
            <a:custGeom>
              <a:avLst/>
              <a:gdLst>
                <a:gd name="T0" fmla="*/ 5 w 92"/>
                <a:gd name="T1" fmla="*/ 72 h 93"/>
                <a:gd name="T2" fmla="*/ 4 w 92"/>
                <a:gd name="T3" fmla="*/ 72 h 93"/>
                <a:gd name="T4" fmla="*/ 0 w 92"/>
                <a:gd name="T5" fmla="*/ 73 h 93"/>
                <a:gd name="T6" fmla="*/ 0 w 92"/>
                <a:gd name="T7" fmla="*/ 93 h 93"/>
                <a:gd name="T8" fmla="*/ 20 w 92"/>
                <a:gd name="T9" fmla="*/ 93 h 93"/>
                <a:gd name="T10" fmla="*/ 20 w 92"/>
                <a:gd name="T11" fmla="*/ 89 h 93"/>
                <a:gd name="T12" fmla="*/ 20 w 92"/>
                <a:gd name="T13" fmla="*/ 88 h 93"/>
                <a:gd name="T14" fmla="*/ 15 w 92"/>
                <a:gd name="T15" fmla="*/ 77 h 93"/>
                <a:gd name="T16" fmla="*/ 5 w 92"/>
                <a:gd name="T17" fmla="*/ 72 h 93"/>
                <a:gd name="T18" fmla="*/ 0 w 92"/>
                <a:gd name="T19" fmla="*/ 36 h 93"/>
                <a:gd name="T20" fmla="*/ 0 w 92"/>
                <a:gd name="T21" fmla="*/ 50 h 93"/>
                <a:gd name="T22" fmla="*/ 42 w 92"/>
                <a:gd name="T23" fmla="*/ 93 h 93"/>
                <a:gd name="T24" fmla="*/ 57 w 92"/>
                <a:gd name="T25" fmla="*/ 93 h 93"/>
                <a:gd name="T26" fmla="*/ 39 w 92"/>
                <a:gd name="T27" fmla="*/ 53 h 93"/>
                <a:gd name="T28" fmla="*/ 0 w 92"/>
                <a:gd name="T29" fmla="*/ 36 h 93"/>
                <a:gd name="T30" fmla="*/ 0 w 92"/>
                <a:gd name="T31" fmla="*/ 0 h 93"/>
                <a:gd name="T32" fmla="*/ 0 w 92"/>
                <a:gd name="T33" fmla="*/ 14 h 93"/>
                <a:gd name="T34" fmla="*/ 78 w 92"/>
                <a:gd name="T35" fmla="*/ 93 h 93"/>
                <a:gd name="T36" fmla="*/ 92 w 92"/>
                <a:gd name="T37" fmla="*/ 93 h 93"/>
                <a:gd name="T38" fmla="*/ 65 w 92"/>
                <a:gd name="T39" fmla="*/ 28 h 93"/>
                <a:gd name="T40" fmla="*/ 0 w 92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3">
                  <a:moveTo>
                    <a:pt x="5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1" y="73"/>
                    <a:pt x="0" y="7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2"/>
                    <a:pt x="20" y="90"/>
                    <a:pt x="20" y="89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3"/>
                    <a:pt x="18" y="80"/>
                    <a:pt x="15" y="77"/>
                  </a:cubicBezTo>
                  <a:cubicBezTo>
                    <a:pt x="13" y="74"/>
                    <a:pt x="9" y="73"/>
                    <a:pt x="5" y="72"/>
                  </a:cubicBezTo>
                  <a:moveTo>
                    <a:pt x="0" y="36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3" y="51"/>
                    <a:pt x="41" y="70"/>
                    <a:pt x="42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77"/>
                    <a:pt x="50" y="63"/>
                    <a:pt x="39" y="53"/>
                  </a:cubicBezTo>
                  <a:cubicBezTo>
                    <a:pt x="29" y="43"/>
                    <a:pt x="15" y="36"/>
                    <a:pt x="0" y="36"/>
                  </a:cubicBezTo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3" y="15"/>
                    <a:pt x="77" y="50"/>
                    <a:pt x="78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68"/>
                    <a:pt x="81" y="45"/>
                    <a:pt x="65" y="28"/>
                  </a:cubicBezTo>
                  <a:cubicBezTo>
                    <a:pt x="48" y="11"/>
                    <a:pt x="25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7"/>
            <p:cNvSpPr>
              <a:spLocks noChangeAspect="1" noEditPoints="1"/>
            </p:cNvSpPr>
            <p:nvPr/>
          </p:nvSpPr>
          <p:spPr bwMode="auto">
            <a:xfrm>
              <a:off x="6252845" y="2932818"/>
              <a:ext cx="446855" cy="419104"/>
            </a:xfrm>
            <a:custGeom>
              <a:avLst/>
              <a:gdLst>
                <a:gd name="T0" fmla="*/ 59 w 104"/>
                <a:gd name="T1" fmla="*/ 46 h 105"/>
                <a:gd name="T2" fmla="*/ 59 w 104"/>
                <a:gd name="T3" fmla="*/ 23 h 105"/>
                <a:gd name="T4" fmla="*/ 46 w 104"/>
                <a:gd name="T5" fmla="*/ 23 h 105"/>
                <a:gd name="T6" fmla="*/ 46 w 104"/>
                <a:gd name="T7" fmla="*/ 46 h 105"/>
                <a:gd name="T8" fmla="*/ 24 w 104"/>
                <a:gd name="T9" fmla="*/ 46 h 105"/>
                <a:gd name="T10" fmla="*/ 24 w 104"/>
                <a:gd name="T11" fmla="*/ 59 h 105"/>
                <a:gd name="T12" fmla="*/ 46 w 104"/>
                <a:gd name="T13" fmla="*/ 59 h 105"/>
                <a:gd name="T14" fmla="*/ 46 w 104"/>
                <a:gd name="T15" fmla="*/ 82 h 105"/>
                <a:gd name="T16" fmla="*/ 59 w 104"/>
                <a:gd name="T17" fmla="*/ 82 h 105"/>
                <a:gd name="T18" fmla="*/ 59 w 104"/>
                <a:gd name="T19" fmla="*/ 59 h 105"/>
                <a:gd name="T20" fmla="*/ 81 w 104"/>
                <a:gd name="T21" fmla="*/ 59 h 105"/>
                <a:gd name="T22" fmla="*/ 81 w 104"/>
                <a:gd name="T23" fmla="*/ 46 h 105"/>
                <a:gd name="T24" fmla="*/ 59 w 104"/>
                <a:gd name="T25" fmla="*/ 46 h 105"/>
                <a:gd name="T26" fmla="*/ 52 w 104"/>
                <a:gd name="T27" fmla="*/ 0 h 105"/>
                <a:gd name="T28" fmla="*/ 0 w 104"/>
                <a:gd name="T29" fmla="*/ 53 h 105"/>
                <a:gd name="T30" fmla="*/ 52 w 104"/>
                <a:gd name="T31" fmla="*/ 105 h 105"/>
                <a:gd name="T32" fmla="*/ 104 w 104"/>
                <a:gd name="T33" fmla="*/ 53 h 105"/>
                <a:gd name="T34" fmla="*/ 52 w 104"/>
                <a:gd name="T35" fmla="*/ 0 h 105"/>
                <a:gd name="T36" fmla="*/ 52 w 104"/>
                <a:gd name="T37" fmla="*/ 93 h 105"/>
                <a:gd name="T38" fmla="*/ 12 w 104"/>
                <a:gd name="T39" fmla="*/ 53 h 105"/>
                <a:gd name="T40" fmla="*/ 52 w 104"/>
                <a:gd name="T41" fmla="*/ 12 h 105"/>
                <a:gd name="T42" fmla="*/ 93 w 104"/>
                <a:gd name="T43" fmla="*/ 53 h 105"/>
                <a:gd name="T44" fmla="*/ 52 w 104"/>
                <a:gd name="T4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rgbClr val="F7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9"/>
            <p:cNvSpPr>
              <a:spLocks noChangeAspect="1" noEditPoints="1"/>
            </p:cNvSpPr>
            <p:nvPr/>
          </p:nvSpPr>
          <p:spPr bwMode="auto">
            <a:xfrm>
              <a:off x="5262809" y="3223172"/>
              <a:ext cx="503856" cy="419104"/>
            </a:xfrm>
            <a:custGeom>
              <a:avLst/>
              <a:gdLst>
                <a:gd name="T0" fmla="*/ 124 w 254"/>
                <a:gd name="T1" fmla="*/ 162 h 228"/>
                <a:gd name="T2" fmla="*/ 105 w 254"/>
                <a:gd name="T3" fmla="*/ 162 h 228"/>
                <a:gd name="T4" fmla="*/ 105 w 254"/>
                <a:gd name="T5" fmla="*/ 178 h 228"/>
                <a:gd name="T6" fmla="*/ 124 w 254"/>
                <a:gd name="T7" fmla="*/ 178 h 228"/>
                <a:gd name="T8" fmla="*/ 124 w 254"/>
                <a:gd name="T9" fmla="*/ 162 h 228"/>
                <a:gd name="T10" fmla="*/ 43 w 254"/>
                <a:gd name="T11" fmla="*/ 109 h 228"/>
                <a:gd name="T12" fmla="*/ 129 w 254"/>
                <a:gd name="T13" fmla="*/ 26 h 228"/>
                <a:gd name="T14" fmla="*/ 212 w 254"/>
                <a:gd name="T15" fmla="*/ 109 h 228"/>
                <a:gd name="T16" fmla="*/ 55 w 254"/>
                <a:gd name="T17" fmla="*/ 109 h 228"/>
                <a:gd name="T18" fmla="*/ 43 w 254"/>
                <a:gd name="T19" fmla="*/ 109 h 228"/>
                <a:gd name="T20" fmla="*/ 129 w 254"/>
                <a:gd name="T21" fmla="*/ 0 h 228"/>
                <a:gd name="T22" fmla="*/ 121 w 254"/>
                <a:gd name="T23" fmla="*/ 7 h 228"/>
                <a:gd name="T24" fmla="*/ 15 w 254"/>
                <a:gd name="T25" fmla="*/ 112 h 228"/>
                <a:gd name="T26" fmla="*/ 0 w 254"/>
                <a:gd name="T27" fmla="*/ 128 h 228"/>
                <a:gd name="T28" fmla="*/ 53 w 254"/>
                <a:gd name="T29" fmla="*/ 128 h 228"/>
                <a:gd name="T30" fmla="*/ 53 w 254"/>
                <a:gd name="T31" fmla="*/ 228 h 228"/>
                <a:gd name="T32" fmla="*/ 69 w 254"/>
                <a:gd name="T33" fmla="*/ 228 h 228"/>
                <a:gd name="T34" fmla="*/ 69 w 254"/>
                <a:gd name="T35" fmla="*/ 128 h 228"/>
                <a:gd name="T36" fmla="*/ 181 w 254"/>
                <a:gd name="T37" fmla="*/ 128 h 228"/>
                <a:gd name="T38" fmla="*/ 181 w 254"/>
                <a:gd name="T39" fmla="*/ 228 h 228"/>
                <a:gd name="T40" fmla="*/ 197 w 254"/>
                <a:gd name="T41" fmla="*/ 228 h 228"/>
                <a:gd name="T42" fmla="*/ 197 w 254"/>
                <a:gd name="T43" fmla="*/ 128 h 228"/>
                <a:gd name="T44" fmla="*/ 254 w 254"/>
                <a:gd name="T45" fmla="*/ 128 h 228"/>
                <a:gd name="T46" fmla="*/ 240 w 254"/>
                <a:gd name="T47" fmla="*/ 112 h 228"/>
                <a:gd name="T48" fmla="*/ 242 w 254"/>
                <a:gd name="T49" fmla="*/ 109 h 228"/>
                <a:gd name="T50" fmla="*/ 240 w 254"/>
                <a:gd name="T51" fmla="*/ 112 h 228"/>
                <a:gd name="T52" fmla="*/ 133 w 254"/>
                <a:gd name="T53" fmla="*/ 7 h 228"/>
                <a:gd name="T54" fmla="*/ 129 w 254"/>
                <a:gd name="T5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228">
                  <a:moveTo>
                    <a:pt x="124" y="162"/>
                  </a:moveTo>
                  <a:lnTo>
                    <a:pt x="105" y="162"/>
                  </a:lnTo>
                  <a:lnTo>
                    <a:pt x="105" y="178"/>
                  </a:lnTo>
                  <a:lnTo>
                    <a:pt x="124" y="178"/>
                  </a:lnTo>
                  <a:lnTo>
                    <a:pt x="124" y="162"/>
                  </a:lnTo>
                  <a:close/>
                  <a:moveTo>
                    <a:pt x="43" y="109"/>
                  </a:moveTo>
                  <a:lnTo>
                    <a:pt x="129" y="26"/>
                  </a:lnTo>
                  <a:lnTo>
                    <a:pt x="212" y="109"/>
                  </a:lnTo>
                  <a:lnTo>
                    <a:pt x="55" y="109"/>
                  </a:lnTo>
                  <a:lnTo>
                    <a:pt x="43" y="109"/>
                  </a:lnTo>
                  <a:close/>
                  <a:moveTo>
                    <a:pt x="129" y="0"/>
                  </a:moveTo>
                  <a:lnTo>
                    <a:pt x="121" y="7"/>
                  </a:lnTo>
                  <a:lnTo>
                    <a:pt x="15" y="112"/>
                  </a:lnTo>
                  <a:lnTo>
                    <a:pt x="0" y="128"/>
                  </a:lnTo>
                  <a:lnTo>
                    <a:pt x="53" y="128"/>
                  </a:lnTo>
                  <a:lnTo>
                    <a:pt x="53" y="228"/>
                  </a:lnTo>
                  <a:lnTo>
                    <a:pt x="69" y="228"/>
                  </a:lnTo>
                  <a:lnTo>
                    <a:pt x="69" y="128"/>
                  </a:lnTo>
                  <a:lnTo>
                    <a:pt x="181" y="128"/>
                  </a:lnTo>
                  <a:lnTo>
                    <a:pt x="181" y="228"/>
                  </a:lnTo>
                  <a:lnTo>
                    <a:pt x="197" y="228"/>
                  </a:lnTo>
                  <a:lnTo>
                    <a:pt x="197" y="128"/>
                  </a:lnTo>
                  <a:lnTo>
                    <a:pt x="254" y="128"/>
                  </a:lnTo>
                  <a:lnTo>
                    <a:pt x="240" y="112"/>
                  </a:lnTo>
                  <a:lnTo>
                    <a:pt x="242" y="109"/>
                  </a:lnTo>
                  <a:lnTo>
                    <a:pt x="240" y="112"/>
                  </a:lnTo>
                  <a:lnTo>
                    <a:pt x="133" y="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960363" y="2574455"/>
              <a:ext cx="501299" cy="449041"/>
            </a:xfrm>
            <a:custGeom>
              <a:avLst/>
              <a:gdLst>
                <a:gd name="T0" fmla="*/ 245 w 245"/>
                <a:gd name="T1" fmla="*/ 179 h 186"/>
                <a:gd name="T2" fmla="*/ 0 w 245"/>
                <a:gd name="T3" fmla="*/ 179 h 186"/>
                <a:gd name="T4" fmla="*/ 0 w 245"/>
                <a:gd name="T5" fmla="*/ 186 h 186"/>
                <a:gd name="T6" fmla="*/ 245 w 245"/>
                <a:gd name="T7" fmla="*/ 186 h 186"/>
                <a:gd name="T8" fmla="*/ 245 w 245"/>
                <a:gd name="T9" fmla="*/ 179 h 186"/>
                <a:gd name="T10" fmla="*/ 15 w 245"/>
                <a:gd name="T11" fmla="*/ 93 h 186"/>
                <a:gd name="T12" fmla="*/ 15 w 245"/>
                <a:gd name="T13" fmla="*/ 160 h 186"/>
                <a:gd name="T14" fmla="*/ 69 w 245"/>
                <a:gd name="T15" fmla="*/ 160 h 186"/>
                <a:gd name="T16" fmla="*/ 69 w 245"/>
                <a:gd name="T17" fmla="*/ 93 h 186"/>
                <a:gd name="T18" fmla="*/ 15 w 245"/>
                <a:gd name="T19" fmla="*/ 93 h 186"/>
                <a:gd name="T20" fmla="*/ 150 w 245"/>
                <a:gd name="T21" fmla="*/ 60 h 186"/>
                <a:gd name="T22" fmla="*/ 98 w 245"/>
                <a:gd name="T23" fmla="*/ 60 h 186"/>
                <a:gd name="T24" fmla="*/ 98 w 245"/>
                <a:gd name="T25" fmla="*/ 160 h 186"/>
                <a:gd name="T26" fmla="*/ 150 w 245"/>
                <a:gd name="T27" fmla="*/ 160 h 186"/>
                <a:gd name="T28" fmla="*/ 150 w 245"/>
                <a:gd name="T29" fmla="*/ 60 h 186"/>
                <a:gd name="T30" fmla="*/ 231 w 245"/>
                <a:gd name="T31" fmla="*/ 0 h 186"/>
                <a:gd name="T32" fmla="*/ 176 w 245"/>
                <a:gd name="T33" fmla="*/ 0 h 186"/>
                <a:gd name="T34" fmla="*/ 176 w 245"/>
                <a:gd name="T35" fmla="*/ 160 h 186"/>
                <a:gd name="T36" fmla="*/ 231 w 245"/>
                <a:gd name="T37" fmla="*/ 160 h 186"/>
                <a:gd name="T38" fmla="*/ 231 w 245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5" h="186">
                  <a:moveTo>
                    <a:pt x="245" y="179"/>
                  </a:moveTo>
                  <a:lnTo>
                    <a:pt x="0" y="179"/>
                  </a:lnTo>
                  <a:lnTo>
                    <a:pt x="0" y="186"/>
                  </a:lnTo>
                  <a:lnTo>
                    <a:pt x="245" y="186"/>
                  </a:lnTo>
                  <a:lnTo>
                    <a:pt x="245" y="179"/>
                  </a:lnTo>
                  <a:close/>
                  <a:moveTo>
                    <a:pt x="15" y="93"/>
                  </a:moveTo>
                  <a:lnTo>
                    <a:pt x="15" y="160"/>
                  </a:lnTo>
                  <a:lnTo>
                    <a:pt x="69" y="160"/>
                  </a:lnTo>
                  <a:lnTo>
                    <a:pt x="69" y="93"/>
                  </a:lnTo>
                  <a:lnTo>
                    <a:pt x="15" y="93"/>
                  </a:lnTo>
                  <a:close/>
                  <a:moveTo>
                    <a:pt x="150" y="60"/>
                  </a:moveTo>
                  <a:lnTo>
                    <a:pt x="98" y="60"/>
                  </a:lnTo>
                  <a:lnTo>
                    <a:pt x="98" y="160"/>
                  </a:lnTo>
                  <a:lnTo>
                    <a:pt x="150" y="160"/>
                  </a:lnTo>
                  <a:lnTo>
                    <a:pt x="150" y="60"/>
                  </a:lnTo>
                  <a:close/>
                  <a:moveTo>
                    <a:pt x="231" y="0"/>
                  </a:moveTo>
                  <a:lnTo>
                    <a:pt x="176" y="0"/>
                  </a:lnTo>
                  <a:lnTo>
                    <a:pt x="176" y="160"/>
                  </a:lnTo>
                  <a:lnTo>
                    <a:pt x="231" y="16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Freeform 36"/>
          <p:cNvSpPr>
            <a:spLocks noEditPoints="1"/>
          </p:cNvSpPr>
          <p:nvPr/>
        </p:nvSpPr>
        <p:spPr bwMode="auto">
          <a:xfrm>
            <a:off x="6180140" y="1588"/>
            <a:ext cx="417513" cy="325438"/>
          </a:xfrm>
          <a:custGeom>
            <a:avLst/>
            <a:gdLst>
              <a:gd name="T0" fmla="*/ 9 w 263"/>
              <a:gd name="T1" fmla="*/ 188 h 205"/>
              <a:gd name="T2" fmla="*/ 254 w 263"/>
              <a:gd name="T3" fmla="*/ 188 h 205"/>
              <a:gd name="T4" fmla="*/ 254 w 263"/>
              <a:gd name="T5" fmla="*/ 195 h 205"/>
              <a:gd name="T6" fmla="*/ 9 w 263"/>
              <a:gd name="T7" fmla="*/ 195 h 205"/>
              <a:gd name="T8" fmla="*/ 9 w 263"/>
              <a:gd name="T9" fmla="*/ 188 h 205"/>
              <a:gd name="T10" fmla="*/ 24 w 263"/>
              <a:gd name="T11" fmla="*/ 169 h 205"/>
              <a:gd name="T12" fmla="*/ 24 w 263"/>
              <a:gd name="T13" fmla="*/ 102 h 205"/>
              <a:gd name="T14" fmla="*/ 78 w 263"/>
              <a:gd name="T15" fmla="*/ 102 h 205"/>
              <a:gd name="T16" fmla="*/ 78 w 263"/>
              <a:gd name="T17" fmla="*/ 169 h 205"/>
              <a:gd name="T18" fmla="*/ 24 w 263"/>
              <a:gd name="T19" fmla="*/ 169 h 205"/>
              <a:gd name="T20" fmla="*/ 78 w 263"/>
              <a:gd name="T21" fmla="*/ 97 h 205"/>
              <a:gd name="T22" fmla="*/ 83 w 263"/>
              <a:gd name="T23" fmla="*/ 97 h 205"/>
              <a:gd name="T24" fmla="*/ 78 w 263"/>
              <a:gd name="T25" fmla="*/ 97 h 205"/>
              <a:gd name="T26" fmla="*/ 107 w 263"/>
              <a:gd name="T27" fmla="*/ 169 h 205"/>
              <a:gd name="T28" fmla="*/ 107 w 263"/>
              <a:gd name="T29" fmla="*/ 69 h 205"/>
              <a:gd name="T30" fmla="*/ 159 w 263"/>
              <a:gd name="T31" fmla="*/ 69 h 205"/>
              <a:gd name="T32" fmla="*/ 159 w 263"/>
              <a:gd name="T33" fmla="*/ 169 h 205"/>
              <a:gd name="T34" fmla="*/ 107 w 263"/>
              <a:gd name="T35" fmla="*/ 169 h 205"/>
              <a:gd name="T36" fmla="*/ 159 w 263"/>
              <a:gd name="T37" fmla="*/ 64 h 205"/>
              <a:gd name="T38" fmla="*/ 164 w 263"/>
              <a:gd name="T39" fmla="*/ 64 h 205"/>
              <a:gd name="T40" fmla="*/ 159 w 263"/>
              <a:gd name="T41" fmla="*/ 64 h 205"/>
              <a:gd name="T42" fmla="*/ 185 w 263"/>
              <a:gd name="T43" fmla="*/ 169 h 205"/>
              <a:gd name="T44" fmla="*/ 185 w 263"/>
              <a:gd name="T45" fmla="*/ 9 h 205"/>
              <a:gd name="T46" fmla="*/ 240 w 263"/>
              <a:gd name="T47" fmla="*/ 9 h 205"/>
              <a:gd name="T48" fmla="*/ 240 w 263"/>
              <a:gd name="T49" fmla="*/ 169 h 205"/>
              <a:gd name="T50" fmla="*/ 185 w 263"/>
              <a:gd name="T51" fmla="*/ 169 h 205"/>
              <a:gd name="T52" fmla="*/ 240 w 263"/>
              <a:gd name="T53" fmla="*/ 4 h 205"/>
              <a:gd name="T54" fmla="*/ 244 w 263"/>
              <a:gd name="T55" fmla="*/ 4 h 205"/>
              <a:gd name="T56" fmla="*/ 240 w 263"/>
              <a:gd name="T57" fmla="*/ 4 h 205"/>
              <a:gd name="T58" fmla="*/ 249 w 263"/>
              <a:gd name="T59" fmla="*/ 0 h 205"/>
              <a:gd name="T60" fmla="*/ 244 w 263"/>
              <a:gd name="T61" fmla="*/ 0 h 205"/>
              <a:gd name="T62" fmla="*/ 176 w 263"/>
              <a:gd name="T63" fmla="*/ 0 h 205"/>
              <a:gd name="T64" fmla="*/ 176 w 263"/>
              <a:gd name="T65" fmla="*/ 178 h 205"/>
              <a:gd name="T66" fmla="*/ 168 w 263"/>
              <a:gd name="T67" fmla="*/ 178 h 205"/>
              <a:gd name="T68" fmla="*/ 168 w 263"/>
              <a:gd name="T69" fmla="*/ 59 h 205"/>
              <a:gd name="T70" fmla="*/ 164 w 263"/>
              <a:gd name="T71" fmla="*/ 59 h 205"/>
              <a:gd name="T72" fmla="*/ 97 w 263"/>
              <a:gd name="T73" fmla="*/ 59 h 205"/>
              <a:gd name="T74" fmla="*/ 97 w 263"/>
              <a:gd name="T75" fmla="*/ 178 h 205"/>
              <a:gd name="T76" fmla="*/ 88 w 263"/>
              <a:gd name="T77" fmla="*/ 178 h 205"/>
              <a:gd name="T78" fmla="*/ 88 w 263"/>
              <a:gd name="T79" fmla="*/ 93 h 205"/>
              <a:gd name="T80" fmla="*/ 83 w 263"/>
              <a:gd name="T81" fmla="*/ 93 h 205"/>
              <a:gd name="T82" fmla="*/ 14 w 263"/>
              <a:gd name="T83" fmla="*/ 93 h 205"/>
              <a:gd name="T84" fmla="*/ 14 w 263"/>
              <a:gd name="T85" fmla="*/ 178 h 205"/>
              <a:gd name="T86" fmla="*/ 0 w 263"/>
              <a:gd name="T87" fmla="*/ 178 h 205"/>
              <a:gd name="T88" fmla="*/ 0 w 263"/>
              <a:gd name="T89" fmla="*/ 183 h 205"/>
              <a:gd name="T90" fmla="*/ 5 w 263"/>
              <a:gd name="T91" fmla="*/ 183 h 205"/>
              <a:gd name="T92" fmla="*/ 0 w 263"/>
              <a:gd name="T93" fmla="*/ 183 h 205"/>
              <a:gd name="T94" fmla="*/ 0 w 263"/>
              <a:gd name="T95" fmla="*/ 205 h 205"/>
              <a:gd name="T96" fmla="*/ 263 w 263"/>
              <a:gd name="T97" fmla="*/ 205 h 205"/>
              <a:gd name="T98" fmla="*/ 263 w 263"/>
              <a:gd name="T99" fmla="*/ 178 h 205"/>
              <a:gd name="T100" fmla="*/ 249 w 263"/>
              <a:gd name="T101" fmla="*/ 178 h 205"/>
              <a:gd name="T102" fmla="*/ 249 w 263"/>
              <a:gd name="T10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3" h="205">
                <a:moveTo>
                  <a:pt x="9" y="188"/>
                </a:moveTo>
                <a:lnTo>
                  <a:pt x="254" y="188"/>
                </a:lnTo>
                <a:lnTo>
                  <a:pt x="254" y="195"/>
                </a:lnTo>
                <a:lnTo>
                  <a:pt x="9" y="195"/>
                </a:lnTo>
                <a:lnTo>
                  <a:pt x="9" y="188"/>
                </a:lnTo>
                <a:moveTo>
                  <a:pt x="24" y="169"/>
                </a:moveTo>
                <a:lnTo>
                  <a:pt x="24" y="102"/>
                </a:lnTo>
                <a:lnTo>
                  <a:pt x="78" y="102"/>
                </a:lnTo>
                <a:lnTo>
                  <a:pt x="78" y="169"/>
                </a:lnTo>
                <a:lnTo>
                  <a:pt x="24" y="169"/>
                </a:lnTo>
                <a:moveTo>
                  <a:pt x="78" y="97"/>
                </a:moveTo>
                <a:lnTo>
                  <a:pt x="83" y="97"/>
                </a:lnTo>
                <a:lnTo>
                  <a:pt x="78" y="97"/>
                </a:lnTo>
                <a:moveTo>
                  <a:pt x="107" y="169"/>
                </a:moveTo>
                <a:lnTo>
                  <a:pt x="107" y="69"/>
                </a:lnTo>
                <a:lnTo>
                  <a:pt x="159" y="69"/>
                </a:lnTo>
                <a:lnTo>
                  <a:pt x="159" y="169"/>
                </a:lnTo>
                <a:lnTo>
                  <a:pt x="107" y="169"/>
                </a:lnTo>
                <a:moveTo>
                  <a:pt x="159" y="64"/>
                </a:moveTo>
                <a:lnTo>
                  <a:pt x="164" y="64"/>
                </a:lnTo>
                <a:lnTo>
                  <a:pt x="159" y="64"/>
                </a:lnTo>
                <a:moveTo>
                  <a:pt x="185" y="169"/>
                </a:moveTo>
                <a:lnTo>
                  <a:pt x="185" y="9"/>
                </a:lnTo>
                <a:lnTo>
                  <a:pt x="240" y="9"/>
                </a:lnTo>
                <a:lnTo>
                  <a:pt x="240" y="169"/>
                </a:lnTo>
                <a:lnTo>
                  <a:pt x="185" y="169"/>
                </a:lnTo>
                <a:moveTo>
                  <a:pt x="240" y="4"/>
                </a:moveTo>
                <a:lnTo>
                  <a:pt x="244" y="4"/>
                </a:lnTo>
                <a:lnTo>
                  <a:pt x="240" y="4"/>
                </a:lnTo>
                <a:moveTo>
                  <a:pt x="249" y="0"/>
                </a:moveTo>
                <a:lnTo>
                  <a:pt x="244" y="0"/>
                </a:lnTo>
                <a:lnTo>
                  <a:pt x="176" y="0"/>
                </a:lnTo>
                <a:lnTo>
                  <a:pt x="176" y="178"/>
                </a:lnTo>
                <a:lnTo>
                  <a:pt x="168" y="178"/>
                </a:lnTo>
                <a:lnTo>
                  <a:pt x="168" y="59"/>
                </a:lnTo>
                <a:lnTo>
                  <a:pt x="164" y="59"/>
                </a:lnTo>
                <a:lnTo>
                  <a:pt x="97" y="59"/>
                </a:lnTo>
                <a:lnTo>
                  <a:pt x="97" y="178"/>
                </a:lnTo>
                <a:lnTo>
                  <a:pt x="88" y="178"/>
                </a:lnTo>
                <a:lnTo>
                  <a:pt x="88" y="93"/>
                </a:lnTo>
                <a:lnTo>
                  <a:pt x="83" y="93"/>
                </a:lnTo>
                <a:lnTo>
                  <a:pt x="14" y="93"/>
                </a:lnTo>
                <a:lnTo>
                  <a:pt x="14" y="178"/>
                </a:lnTo>
                <a:lnTo>
                  <a:pt x="0" y="178"/>
                </a:lnTo>
                <a:lnTo>
                  <a:pt x="0" y="183"/>
                </a:lnTo>
                <a:lnTo>
                  <a:pt x="5" y="183"/>
                </a:lnTo>
                <a:lnTo>
                  <a:pt x="0" y="183"/>
                </a:lnTo>
                <a:lnTo>
                  <a:pt x="0" y="205"/>
                </a:lnTo>
                <a:lnTo>
                  <a:pt x="263" y="205"/>
                </a:lnTo>
                <a:lnTo>
                  <a:pt x="263" y="178"/>
                </a:lnTo>
                <a:lnTo>
                  <a:pt x="249" y="178"/>
                </a:lnTo>
                <a:lnTo>
                  <a:pt x="2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1139" y="1781836"/>
            <a:ext cx="2219092" cy="1790948"/>
            <a:chOff x="4974723" y="1863724"/>
            <a:chExt cx="2219092" cy="179094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Freeform 10"/>
            <p:cNvSpPr/>
            <p:nvPr/>
          </p:nvSpPr>
          <p:spPr bwMode="auto">
            <a:xfrm>
              <a:off x="6084269" y="1863724"/>
              <a:ext cx="1109546" cy="1790948"/>
            </a:xfrm>
            <a:custGeom>
              <a:avLst/>
              <a:gdLst>
                <a:gd name="T0" fmla="*/ 552 w 552"/>
                <a:gd name="T1" fmla="*/ 0 h 891"/>
                <a:gd name="T2" fmla="*/ 0 w 552"/>
                <a:gd name="T3" fmla="*/ 248 h 891"/>
                <a:gd name="T4" fmla="*/ 0 w 552"/>
                <a:gd name="T5" fmla="*/ 891 h 891"/>
                <a:gd name="T6" fmla="*/ 552 w 552"/>
                <a:gd name="T7" fmla="*/ 339 h 891"/>
                <a:gd name="T8" fmla="*/ 552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552" y="0"/>
                  </a:moveTo>
                  <a:lnTo>
                    <a:pt x="0" y="248"/>
                  </a:lnTo>
                  <a:lnTo>
                    <a:pt x="0" y="891"/>
                  </a:lnTo>
                  <a:lnTo>
                    <a:pt x="552" y="33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4974723" y="1863724"/>
              <a:ext cx="1109546" cy="1790948"/>
            </a:xfrm>
            <a:custGeom>
              <a:avLst/>
              <a:gdLst>
                <a:gd name="T0" fmla="*/ 0 w 552"/>
                <a:gd name="T1" fmla="*/ 0 h 891"/>
                <a:gd name="T2" fmla="*/ 552 w 552"/>
                <a:gd name="T3" fmla="*/ 248 h 891"/>
                <a:gd name="T4" fmla="*/ 552 w 552"/>
                <a:gd name="T5" fmla="*/ 891 h 891"/>
                <a:gd name="T6" fmla="*/ 0 w 552"/>
                <a:gd name="T7" fmla="*/ 339 h 891"/>
                <a:gd name="T8" fmla="*/ 0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0" y="0"/>
                  </a:moveTo>
                  <a:lnTo>
                    <a:pt x="552" y="248"/>
                  </a:lnTo>
                  <a:lnTo>
                    <a:pt x="552" y="891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29"/>
          <p:cNvSpPr>
            <a:spLocks noChangeAspect="1" noEditPoints="1"/>
          </p:cNvSpPr>
          <p:nvPr/>
        </p:nvSpPr>
        <p:spPr bwMode="auto">
          <a:xfrm>
            <a:off x="1625557" y="2531760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文本框 31"/>
          <p:cNvSpPr txBox="1"/>
          <p:nvPr/>
        </p:nvSpPr>
        <p:spPr>
          <a:xfrm>
            <a:off x="592377" y="1209594"/>
            <a:ext cx="269817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向校本教研要质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48" name="文本框 32"/>
          <p:cNvSpPr txBox="1"/>
          <p:nvPr/>
        </p:nvSpPr>
        <p:spPr>
          <a:xfrm>
            <a:off x="1671331" y="15713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EE007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1</a:t>
            </a:r>
            <a:endParaRPr lang="zh-CN" altLang="en-US" sz="4000" dirty="0">
              <a:solidFill>
                <a:srgbClr val="EE007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182809" y="2306361"/>
            <a:ext cx="2262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“为理解而教”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常态化系列研修活动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3"/>
          <p:cNvSpPr/>
          <p:nvPr/>
        </p:nvSpPr>
        <p:spPr bwMode="auto">
          <a:xfrm>
            <a:off x="9540322" y="3612398"/>
            <a:ext cx="302305" cy="2653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9526674" y="1352592"/>
            <a:ext cx="302305" cy="2653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3"/>
          <p:cNvSpPr/>
          <p:nvPr/>
        </p:nvSpPr>
        <p:spPr bwMode="auto">
          <a:xfrm flipH="1">
            <a:off x="4504997" y="4841916"/>
            <a:ext cx="302305" cy="2653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13"/>
          <p:cNvSpPr/>
          <p:nvPr/>
        </p:nvSpPr>
        <p:spPr bwMode="auto">
          <a:xfrm flipH="1">
            <a:off x="4504997" y="2526243"/>
            <a:ext cx="302305" cy="2653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>
            <a:fillRect/>
          </a:stretch>
        </p:blipFill>
        <p:spPr>
          <a:xfrm rot="5400000" flipV="1">
            <a:off x="6462921" y="2756952"/>
            <a:ext cx="6394708" cy="9874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>
            <a:fillRect/>
          </a:stretch>
        </p:blipFill>
        <p:spPr>
          <a:xfrm rot="5400000" flipH="1">
            <a:off x="1449792" y="2751917"/>
            <a:ext cx="6513958" cy="987411"/>
          </a:xfrm>
          <a:prstGeom prst="rect">
            <a:avLst/>
          </a:prstGeom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819447" y="300116"/>
            <a:ext cx="4011355" cy="1284848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 flipH="1">
            <a:off x="4504997" y="1466500"/>
            <a:ext cx="4011355" cy="1284848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 flipH="1">
            <a:off x="4504997" y="3815237"/>
            <a:ext cx="4011355" cy="1284848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5819448" y="2585719"/>
            <a:ext cx="4011355" cy="1284848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77193" y="692612"/>
            <a:ext cx="7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1 </a:t>
            </a:r>
            <a:r>
              <a:rPr lang="zh-CN" altLang="en-US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月</a:t>
            </a:r>
            <a:endParaRPr lang="zh-CN" altLang="en-US" sz="2400" dirty="0">
              <a:solidFill>
                <a:srgbClr val="EE0076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4" name="文本框 25"/>
          <p:cNvSpPr txBox="1"/>
          <p:nvPr/>
        </p:nvSpPr>
        <p:spPr>
          <a:xfrm>
            <a:off x="4509881" y="4175094"/>
            <a:ext cx="278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讲述利用掌握的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技术运用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在一个课堂教学的案例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5"/>
          <p:cNvSpPr txBox="1"/>
          <p:nvPr/>
        </p:nvSpPr>
        <p:spPr>
          <a:xfrm>
            <a:off x="7102375" y="2916700"/>
            <a:ext cx="281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交流智学网的进一步运用交流对学习的评价反馈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25"/>
          <p:cNvSpPr txBox="1"/>
          <p:nvPr/>
        </p:nvSpPr>
        <p:spPr>
          <a:xfrm>
            <a:off x="4551056" y="1799407"/>
            <a:ext cx="272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结合实例列举本学科的翻转教学行为方式的转变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5808071" y="5024596"/>
            <a:ext cx="4011355" cy="1284848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1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文本框 26"/>
          <p:cNvSpPr txBox="1"/>
          <p:nvPr/>
        </p:nvSpPr>
        <p:spPr>
          <a:xfrm>
            <a:off x="7410291" y="1887625"/>
            <a:ext cx="7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12</a:t>
            </a:r>
            <a:r>
              <a:rPr lang="zh-CN" altLang="en-US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月</a:t>
            </a:r>
            <a:endParaRPr lang="zh-CN" altLang="en-US" sz="2400" dirty="0">
              <a:solidFill>
                <a:srgbClr val="EE0076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0" name="文本框 26"/>
          <p:cNvSpPr txBox="1"/>
          <p:nvPr/>
        </p:nvSpPr>
        <p:spPr>
          <a:xfrm>
            <a:off x="6130260" y="3019826"/>
            <a:ext cx="7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11</a:t>
            </a:r>
            <a:r>
              <a:rPr lang="zh-CN" altLang="en-US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月</a:t>
            </a:r>
            <a:endParaRPr lang="zh-CN" altLang="en-US" sz="2400" dirty="0">
              <a:solidFill>
                <a:srgbClr val="EE0076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0" name="文本框 26"/>
          <p:cNvSpPr txBox="1"/>
          <p:nvPr/>
        </p:nvSpPr>
        <p:spPr>
          <a:xfrm>
            <a:off x="7410291" y="4253781"/>
            <a:ext cx="7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10</a:t>
            </a:r>
            <a:r>
              <a:rPr lang="zh-CN" altLang="en-US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月</a:t>
            </a:r>
            <a:endParaRPr lang="zh-CN" altLang="en-US" sz="2400" dirty="0">
              <a:solidFill>
                <a:srgbClr val="EE0076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1" name="文本框 26"/>
          <p:cNvSpPr txBox="1"/>
          <p:nvPr/>
        </p:nvSpPr>
        <p:spPr>
          <a:xfrm>
            <a:off x="6130260" y="5436189"/>
            <a:ext cx="7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9 </a:t>
            </a:r>
            <a:r>
              <a:rPr lang="zh-CN" altLang="en-US" sz="2400" dirty="0" smtClean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月</a:t>
            </a:r>
            <a:endParaRPr lang="zh-CN" altLang="en-US" sz="2400" dirty="0">
              <a:solidFill>
                <a:srgbClr val="EE0076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2" name="文本框 25"/>
          <p:cNvSpPr txBox="1"/>
          <p:nvPr/>
        </p:nvSpPr>
        <p:spPr>
          <a:xfrm>
            <a:off x="7114725" y="633023"/>
            <a:ext cx="281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学期汇报学科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资源不单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指微视频）的内容扩充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97780" y="3772898"/>
            <a:ext cx="2217080" cy="1788938"/>
            <a:chOff x="4987460" y="3854786"/>
            <a:chExt cx="2217080" cy="178893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Freeform 20"/>
            <p:cNvSpPr/>
            <p:nvPr/>
          </p:nvSpPr>
          <p:spPr bwMode="auto">
            <a:xfrm>
              <a:off x="4987460" y="3854786"/>
              <a:ext cx="1109546" cy="1788938"/>
            </a:xfrm>
            <a:custGeom>
              <a:avLst/>
              <a:gdLst>
                <a:gd name="T0" fmla="*/ 0 w 552"/>
                <a:gd name="T1" fmla="*/ 890 h 890"/>
                <a:gd name="T2" fmla="*/ 552 w 552"/>
                <a:gd name="T3" fmla="*/ 643 h 890"/>
                <a:gd name="T4" fmla="*/ 552 w 552"/>
                <a:gd name="T5" fmla="*/ 0 h 890"/>
                <a:gd name="T6" fmla="*/ 0 w 552"/>
                <a:gd name="T7" fmla="*/ 555 h 890"/>
                <a:gd name="T8" fmla="*/ 0 w 552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0">
                  <a:moveTo>
                    <a:pt x="0" y="890"/>
                  </a:moveTo>
                  <a:lnTo>
                    <a:pt x="552" y="643"/>
                  </a:lnTo>
                  <a:lnTo>
                    <a:pt x="552" y="0"/>
                  </a:lnTo>
                  <a:lnTo>
                    <a:pt x="0" y="55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6097005" y="3854786"/>
              <a:ext cx="1107535" cy="1788938"/>
            </a:xfrm>
            <a:custGeom>
              <a:avLst/>
              <a:gdLst>
                <a:gd name="T0" fmla="*/ 551 w 551"/>
                <a:gd name="T1" fmla="*/ 890 h 890"/>
                <a:gd name="T2" fmla="*/ 0 w 551"/>
                <a:gd name="T3" fmla="*/ 643 h 890"/>
                <a:gd name="T4" fmla="*/ 0 w 551"/>
                <a:gd name="T5" fmla="*/ 0 h 890"/>
                <a:gd name="T6" fmla="*/ 551 w 551"/>
                <a:gd name="T7" fmla="*/ 555 h 890"/>
                <a:gd name="T8" fmla="*/ 551 w 551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890">
                  <a:moveTo>
                    <a:pt x="551" y="890"/>
                  </a:moveTo>
                  <a:lnTo>
                    <a:pt x="0" y="643"/>
                  </a:lnTo>
                  <a:lnTo>
                    <a:pt x="0" y="0"/>
                  </a:lnTo>
                  <a:lnTo>
                    <a:pt x="551" y="555"/>
                  </a:lnTo>
                  <a:lnTo>
                    <a:pt x="551" y="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13"/>
          <p:cNvSpPr>
            <a:spLocks noChangeAspect="1" noEditPoints="1"/>
          </p:cNvSpPr>
          <p:nvPr/>
        </p:nvSpPr>
        <p:spPr bwMode="auto">
          <a:xfrm>
            <a:off x="1941041" y="4358596"/>
            <a:ext cx="558311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文本框 34"/>
          <p:cNvSpPr txBox="1"/>
          <p:nvPr/>
        </p:nvSpPr>
        <p:spPr>
          <a:xfrm>
            <a:off x="1045551" y="563939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让课改教学有智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35"/>
          <p:cNvSpPr txBox="1"/>
          <p:nvPr/>
        </p:nvSpPr>
        <p:spPr>
          <a:xfrm>
            <a:off x="1944291" y="507939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A3D8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2</a:t>
            </a:r>
            <a:endParaRPr lang="zh-CN" altLang="en-US" sz="4000" dirty="0">
              <a:solidFill>
                <a:srgbClr val="A3D8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9" name="文本框 25"/>
          <p:cNvSpPr txBox="1"/>
          <p:nvPr/>
        </p:nvSpPr>
        <p:spPr>
          <a:xfrm>
            <a:off x="7088727" y="5357503"/>
            <a:ext cx="29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呈现现已掌握的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技术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阐述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服务于教学的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可能性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49339" y="382813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智造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理解性云课堂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圆角矩形 51">
            <a:hlinkClick r:id="rId2" action="ppaction://hlinkfile"/>
          </p:cNvPr>
          <p:cNvSpPr/>
          <p:nvPr/>
        </p:nvSpPr>
        <p:spPr>
          <a:xfrm>
            <a:off x="1244609" y="2585719"/>
            <a:ext cx="2209227" cy="871042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46">
            <a:hlinkClick r:id="rId2" action="ppaction://hlinkfile"/>
          </p:cNvPr>
          <p:cNvSpPr txBox="1"/>
          <p:nvPr/>
        </p:nvSpPr>
        <p:spPr>
          <a:xfrm>
            <a:off x="1402009" y="2798265"/>
            <a:ext cx="191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月沙龙主题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/>
      <p:bldP spid="42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平行四边形 439"/>
          <p:cNvSpPr/>
          <p:nvPr/>
        </p:nvSpPr>
        <p:spPr>
          <a:xfrm rot="21207200" flipH="1" flipV="1">
            <a:off x="8171645" y="3409093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1" name="平行四边形 440"/>
          <p:cNvSpPr/>
          <p:nvPr/>
        </p:nvSpPr>
        <p:spPr>
          <a:xfrm rot="21207200" flipH="1" flipV="1">
            <a:off x="8171644" y="2098853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9" name="平行四边形 438"/>
          <p:cNvSpPr/>
          <p:nvPr/>
        </p:nvSpPr>
        <p:spPr>
          <a:xfrm rot="21207200" flipH="1" flipV="1">
            <a:off x="8171645" y="4898343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8" name="平行四边形 437"/>
          <p:cNvSpPr/>
          <p:nvPr/>
        </p:nvSpPr>
        <p:spPr>
          <a:xfrm rot="392800" flipV="1">
            <a:off x="3625079" y="2057691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7" name="平行四边形 436"/>
          <p:cNvSpPr/>
          <p:nvPr/>
        </p:nvSpPr>
        <p:spPr>
          <a:xfrm rot="392800" flipV="1">
            <a:off x="3625077" y="3463090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/>
        </p:nvSpPr>
        <p:spPr>
          <a:xfrm rot="392800" flipV="1">
            <a:off x="3625077" y="4845850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 9"/>
          <p:cNvSpPr/>
          <p:nvPr/>
        </p:nvSpPr>
        <p:spPr bwMode="auto">
          <a:xfrm>
            <a:off x="3697236" y="1492699"/>
            <a:ext cx="7765611" cy="1518449"/>
          </a:xfrm>
          <a:custGeom>
            <a:avLst/>
            <a:gdLst>
              <a:gd name="T0" fmla="*/ 1841 w 2333"/>
              <a:gd name="T1" fmla="*/ 148 h 649"/>
              <a:gd name="T2" fmla="*/ 1792 w 2333"/>
              <a:gd name="T3" fmla="*/ 135 h 649"/>
              <a:gd name="T4" fmla="*/ 1559 w 2333"/>
              <a:gd name="T5" fmla="*/ 16 h 649"/>
              <a:gd name="T6" fmla="*/ 1548 w 2333"/>
              <a:gd name="T7" fmla="*/ 12 h 649"/>
              <a:gd name="T8" fmla="*/ 1544 w 2333"/>
              <a:gd name="T9" fmla="*/ 10 h 649"/>
              <a:gd name="T10" fmla="*/ 1532 w 2333"/>
              <a:gd name="T11" fmla="*/ 7 h 649"/>
              <a:gd name="T12" fmla="*/ 1526 w 2333"/>
              <a:gd name="T13" fmla="*/ 6 h 649"/>
              <a:gd name="T14" fmla="*/ 1521 w 2333"/>
              <a:gd name="T15" fmla="*/ 5 h 649"/>
              <a:gd name="T16" fmla="*/ 1514 w 2333"/>
              <a:gd name="T17" fmla="*/ 3 h 649"/>
              <a:gd name="T18" fmla="*/ 1505 w 2333"/>
              <a:gd name="T19" fmla="*/ 2 h 649"/>
              <a:gd name="T20" fmla="*/ 1499 w 2333"/>
              <a:gd name="T21" fmla="*/ 2 h 649"/>
              <a:gd name="T22" fmla="*/ 1491 w 2333"/>
              <a:gd name="T23" fmla="*/ 1 h 649"/>
              <a:gd name="T24" fmla="*/ 1488 w 2333"/>
              <a:gd name="T25" fmla="*/ 1 h 649"/>
              <a:gd name="T26" fmla="*/ 1485 w 2333"/>
              <a:gd name="T27" fmla="*/ 1 h 649"/>
              <a:gd name="T28" fmla="*/ 771 w 2333"/>
              <a:gd name="T29" fmla="*/ 0 h 649"/>
              <a:gd name="T30" fmla="*/ 768 w 2333"/>
              <a:gd name="T31" fmla="*/ 0 h 649"/>
              <a:gd name="T32" fmla="*/ 765 w 2333"/>
              <a:gd name="T33" fmla="*/ 0 h 649"/>
              <a:gd name="T34" fmla="*/ 760 w 2333"/>
              <a:gd name="T35" fmla="*/ 0 h 649"/>
              <a:gd name="T36" fmla="*/ 752 w 2333"/>
              <a:gd name="T37" fmla="*/ 1 h 649"/>
              <a:gd name="T38" fmla="*/ 741 w 2333"/>
              <a:gd name="T39" fmla="*/ 3 h 649"/>
              <a:gd name="T40" fmla="*/ 731 w 2333"/>
              <a:gd name="T41" fmla="*/ 4 h 649"/>
              <a:gd name="T42" fmla="*/ 723 w 2333"/>
              <a:gd name="T43" fmla="*/ 6 h 649"/>
              <a:gd name="T44" fmla="*/ 712 w 2333"/>
              <a:gd name="T45" fmla="*/ 9 h 649"/>
              <a:gd name="T46" fmla="*/ 705 w 2333"/>
              <a:gd name="T47" fmla="*/ 12 h 649"/>
              <a:gd name="T48" fmla="*/ 696 w 2333"/>
              <a:gd name="T49" fmla="*/ 16 h 649"/>
              <a:gd name="T50" fmla="*/ 469 w 2333"/>
              <a:gd name="T51" fmla="*/ 128 h 649"/>
              <a:gd name="T52" fmla="*/ 434 w 2333"/>
              <a:gd name="T53" fmla="*/ 136 h 649"/>
              <a:gd name="T54" fmla="*/ 1 w 2333"/>
              <a:gd name="T55" fmla="*/ 136 h 649"/>
              <a:gd name="T56" fmla="*/ 0 w 2333"/>
              <a:gd name="T57" fmla="*/ 635 h 649"/>
              <a:gd name="T58" fmla="*/ 418 w 2333"/>
              <a:gd name="T59" fmla="*/ 636 h 649"/>
              <a:gd name="T60" fmla="*/ 420 w 2333"/>
              <a:gd name="T61" fmla="*/ 636 h 649"/>
              <a:gd name="T62" fmla="*/ 424 w 2333"/>
              <a:gd name="T63" fmla="*/ 635 h 649"/>
              <a:gd name="T64" fmla="*/ 429 w 2333"/>
              <a:gd name="T65" fmla="*/ 635 h 649"/>
              <a:gd name="T66" fmla="*/ 433 w 2333"/>
              <a:gd name="T67" fmla="*/ 635 h 649"/>
              <a:gd name="T68" fmla="*/ 439 w 2333"/>
              <a:gd name="T69" fmla="*/ 634 h 649"/>
              <a:gd name="T70" fmla="*/ 450 w 2333"/>
              <a:gd name="T71" fmla="*/ 632 h 649"/>
              <a:gd name="T72" fmla="*/ 454 w 2333"/>
              <a:gd name="T73" fmla="*/ 631 h 649"/>
              <a:gd name="T74" fmla="*/ 466 w 2333"/>
              <a:gd name="T75" fmla="*/ 628 h 649"/>
              <a:gd name="T76" fmla="*/ 470 w 2333"/>
              <a:gd name="T77" fmla="*/ 627 h 649"/>
              <a:gd name="T78" fmla="*/ 480 w 2333"/>
              <a:gd name="T79" fmla="*/ 623 h 649"/>
              <a:gd name="T80" fmla="*/ 710 w 2333"/>
              <a:gd name="T81" fmla="*/ 508 h 649"/>
              <a:gd name="T82" fmla="*/ 730 w 2333"/>
              <a:gd name="T83" fmla="*/ 503 h 649"/>
              <a:gd name="T84" fmla="*/ 1504 w 2333"/>
              <a:gd name="T85" fmla="*/ 501 h 649"/>
              <a:gd name="T86" fmla="*/ 1526 w 2333"/>
              <a:gd name="T87" fmla="*/ 505 h 649"/>
              <a:gd name="T88" fmla="*/ 1560 w 2333"/>
              <a:gd name="T89" fmla="*/ 516 h 649"/>
              <a:gd name="T90" fmla="*/ 1796 w 2333"/>
              <a:gd name="T91" fmla="*/ 636 h 649"/>
              <a:gd name="T92" fmla="*/ 1805 w 2333"/>
              <a:gd name="T93" fmla="*/ 639 h 649"/>
              <a:gd name="T94" fmla="*/ 1810 w 2333"/>
              <a:gd name="T95" fmla="*/ 641 h 649"/>
              <a:gd name="T96" fmla="*/ 1820 w 2333"/>
              <a:gd name="T97" fmla="*/ 643 h 649"/>
              <a:gd name="T98" fmla="*/ 1825 w 2333"/>
              <a:gd name="T99" fmla="*/ 644 h 649"/>
              <a:gd name="T100" fmla="*/ 1832 w 2333"/>
              <a:gd name="T101" fmla="*/ 645 h 649"/>
              <a:gd name="T102" fmla="*/ 1839 w 2333"/>
              <a:gd name="T103" fmla="*/ 647 h 649"/>
              <a:gd name="T104" fmla="*/ 1843 w 2333"/>
              <a:gd name="T105" fmla="*/ 647 h 649"/>
              <a:gd name="T106" fmla="*/ 1851 w 2333"/>
              <a:gd name="T107" fmla="*/ 648 h 649"/>
              <a:gd name="T108" fmla="*/ 1854 w 2333"/>
              <a:gd name="T109" fmla="*/ 648 h 649"/>
              <a:gd name="T110" fmla="*/ 1857 w 2333"/>
              <a:gd name="T111" fmla="*/ 648 h 649"/>
              <a:gd name="T112" fmla="*/ 2332 w 2333"/>
              <a:gd name="T113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33" h="649">
                <a:moveTo>
                  <a:pt x="1858" y="149"/>
                </a:moveTo>
                <a:cubicBezTo>
                  <a:pt x="1853" y="149"/>
                  <a:pt x="1847" y="149"/>
                  <a:pt x="1841" y="148"/>
                </a:cubicBezTo>
                <a:cubicBezTo>
                  <a:pt x="1841" y="148"/>
                  <a:pt x="1841" y="148"/>
                  <a:pt x="1841" y="148"/>
                </a:cubicBezTo>
                <a:cubicBezTo>
                  <a:pt x="1829" y="146"/>
                  <a:pt x="1817" y="144"/>
                  <a:pt x="1806" y="140"/>
                </a:cubicBezTo>
                <a:cubicBezTo>
                  <a:pt x="1806" y="140"/>
                  <a:pt x="1806" y="140"/>
                  <a:pt x="1806" y="140"/>
                </a:cubicBezTo>
                <a:cubicBezTo>
                  <a:pt x="1801" y="139"/>
                  <a:pt x="1796" y="137"/>
                  <a:pt x="1792" y="135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0" y="17"/>
                  <a:pt x="1559" y="16"/>
                  <a:pt x="1559" y="16"/>
                </a:cubicBezTo>
                <a:cubicBezTo>
                  <a:pt x="1558" y="15"/>
                  <a:pt x="1557" y="15"/>
                  <a:pt x="1556" y="14"/>
                </a:cubicBezTo>
                <a:cubicBezTo>
                  <a:pt x="1554" y="14"/>
                  <a:pt x="1553" y="14"/>
                  <a:pt x="1552" y="13"/>
                </a:cubicBezTo>
                <a:cubicBezTo>
                  <a:pt x="1551" y="12"/>
                  <a:pt x="1549" y="12"/>
                  <a:pt x="1548" y="12"/>
                </a:cubicBezTo>
                <a:cubicBezTo>
                  <a:pt x="1547" y="11"/>
                  <a:pt x="1546" y="11"/>
                  <a:pt x="1546" y="11"/>
                </a:cubicBezTo>
                <a:cubicBezTo>
                  <a:pt x="1545" y="11"/>
                  <a:pt x="1545" y="11"/>
                  <a:pt x="1545" y="11"/>
                </a:cubicBezTo>
                <a:cubicBezTo>
                  <a:pt x="1545" y="10"/>
                  <a:pt x="1544" y="10"/>
                  <a:pt x="1544" y="10"/>
                </a:cubicBezTo>
                <a:cubicBezTo>
                  <a:pt x="1542" y="10"/>
                  <a:pt x="1541" y="9"/>
                  <a:pt x="1539" y="9"/>
                </a:cubicBezTo>
                <a:cubicBezTo>
                  <a:pt x="1538" y="9"/>
                  <a:pt x="1537" y="8"/>
                  <a:pt x="1536" y="8"/>
                </a:cubicBezTo>
                <a:cubicBezTo>
                  <a:pt x="1535" y="8"/>
                  <a:pt x="1533" y="7"/>
                  <a:pt x="1532" y="7"/>
                </a:cubicBezTo>
                <a:cubicBezTo>
                  <a:pt x="1531" y="7"/>
                  <a:pt x="1530" y="7"/>
                  <a:pt x="1529" y="6"/>
                </a:cubicBezTo>
                <a:cubicBezTo>
                  <a:pt x="1528" y="6"/>
                  <a:pt x="1527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5" y="6"/>
                  <a:pt x="1524" y="5"/>
                  <a:pt x="1524" y="5"/>
                </a:cubicBezTo>
                <a:cubicBezTo>
                  <a:pt x="1523" y="5"/>
                  <a:pt x="1522" y="5"/>
                  <a:pt x="1521" y="5"/>
                </a:cubicBezTo>
                <a:cubicBezTo>
                  <a:pt x="1520" y="5"/>
                  <a:pt x="1519" y="4"/>
                  <a:pt x="1519" y="4"/>
                </a:cubicBezTo>
                <a:cubicBezTo>
                  <a:pt x="1518" y="4"/>
                  <a:pt x="1517" y="4"/>
                  <a:pt x="1516" y="4"/>
                </a:cubicBezTo>
                <a:cubicBezTo>
                  <a:pt x="1515" y="4"/>
                  <a:pt x="1514" y="4"/>
                  <a:pt x="1514" y="3"/>
                </a:cubicBezTo>
                <a:cubicBezTo>
                  <a:pt x="1513" y="3"/>
                  <a:pt x="1512" y="3"/>
                  <a:pt x="1511" y="3"/>
                </a:cubicBezTo>
                <a:cubicBezTo>
                  <a:pt x="1510" y="3"/>
                  <a:pt x="1509" y="3"/>
                  <a:pt x="1508" y="3"/>
                </a:cubicBezTo>
                <a:cubicBezTo>
                  <a:pt x="1507" y="3"/>
                  <a:pt x="1506" y="2"/>
                  <a:pt x="1505" y="2"/>
                </a:cubicBezTo>
                <a:cubicBezTo>
                  <a:pt x="1505" y="2"/>
                  <a:pt x="1505" y="2"/>
                  <a:pt x="1505" y="2"/>
                </a:cubicBezTo>
                <a:cubicBezTo>
                  <a:pt x="1504" y="2"/>
                  <a:pt x="1503" y="2"/>
                  <a:pt x="1503" y="2"/>
                </a:cubicBezTo>
                <a:cubicBezTo>
                  <a:pt x="1501" y="2"/>
                  <a:pt x="1500" y="2"/>
                  <a:pt x="1499" y="2"/>
                </a:cubicBezTo>
                <a:cubicBezTo>
                  <a:pt x="1498" y="2"/>
                  <a:pt x="1497" y="1"/>
                  <a:pt x="1495" y="1"/>
                </a:cubicBezTo>
                <a:cubicBezTo>
                  <a:pt x="1494" y="1"/>
                  <a:pt x="1494" y="1"/>
                  <a:pt x="1493" y="1"/>
                </a:cubicBezTo>
                <a:cubicBezTo>
                  <a:pt x="1492" y="1"/>
                  <a:pt x="1492" y="1"/>
                  <a:pt x="1491" y="1"/>
                </a:cubicBezTo>
                <a:cubicBezTo>
                  <a:pt x="1491" y="1"/>
                  <a:pt x="1491" y="1"/>
                  <a:pt x="1490" y="1"/>
                </a:cubicBezTo>
                <a:cubicBezTo>
                  <a:pt x="1490" y="1"/>
                  <a:pt x="1489" y="1"/>
                  <a:pt x="1489" y="1"/>
                </a:cubicBezTo>
                <a:cubicBezTo>
                  <a:pt x="1488" y="1"/>
                  <a:pt x="1488" y="1"/>
                  <a:pt x="1488" y="1"/>
                </a:cubicBezTo>
                <a:cubicBezTo>
                  <a:pt x="1488" y="1"/>
                  <a:pt x="1487" y="1"/>
                  <a:pt x="1487" y="1"/>
                </a:cubicBezTo>
                <a:cubicBezTo>
                  <a:pt x="1487" y="1"/>
                  <a:pt x="1486" y="1"/>
                  <a:pt x="1486" y="1"/>
                </a:cubicBezTo>
                <a:cubicBezTo>
                  <a:pt x="1486" y="1"/>
                  <a:pt x="1485" y="1"/>
                  <a:pt x="1485" y="1"/>
                </a:cubicBezTo>
                <a:cubicBezTo>
                  <a:pt x="1485" y="1"/>
                  <a:pt x="1485" y="1"/>
                  <a:pt x="1485" y="1"/>
                </a:cubicBezTo>
                <a:cubicBezTo>
                  <a:pt x="772" y="0"/>
                  <a:pt x="772" y="0"/>
                  <a:pt x="772" y="0"/>
                </a:cubicBezTo>
                <a:cubicBezTo>
                  <a:pt x="771" y="0"/>
                  <a:pt x="771" y="0"/>
                  <a:pt x="771" y="0"/>
                </a:cubicBezTo>
                <a:cubicBezTo>
                  <a:pt x="771" y="0"/>
                  <a:pt x="770" y="0"/>
                  <a:pt x="770" y="0"/>
                </a:cubicBezTo>
                <a:cubicBezTo>
                  <a:pt x="770" y="0"/>
                  <a:pt x="769" y="0"/>
                  <a:pt x="769" y="0"/>
                </a:cubicBezTo>
                <a:cubicBezTo>
                  <a:pt x="769" y="0"/>
                  <a:pt x="768" y="0"/>
                  <a:pt x="768" y="0"/>
                </a:cubicBezTo>
                <a:cubicBezTo>
                  <a:pt x="768" y="0"/>
                  <a:pt x="767" y="0"/>
                  <a:pt x="767" y="0"/>
                </a:cubicBezTo>
                <a:cubicBezTo>
                  <a:pt x="767" y="0"/>
                  <a:pt x="766" y="0"/>
                  <a:pt x="766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64" y="0"/>
                  <a:pt x="764" y="0"/>
                  <a:pt x="763" y="0"/>
                </a:cubicBezTo>
                <a:cubicBezTo>
                  <a:pt x="762" y="0"/>
                  <a:pt x="762" y="0"/>
                  <a:pt x="761" y="0"/>
                </a:cubicBezTo>
                <a:cubicBezTo>
                  <a:pt x="761" y="0"/>
                  <a:pt x="760" y="0"/>
                  <a:pt x="760" y="0"/>
                </a:cubicBezTo>
                <a:cubicBezTo>
                  <a:pt x="759" y="0"/>
                  <a:pt x="758" y="0"/>
                  <a:pt x="757" y="1"/>
                </a:cubicBezTo>
                <a:cubicBezTo>
                  <a:pt x="756" y="1"/>
                  <a:pt x="756" y="1"/>
                  <a:pt x="755" y="1"/>
                </a:cubicBezTo>
                <a:cubicBezTo>
                  <a:pt x="754" y="1"/>
                  <a:pt x="753" y="1"/>
                  <a:pt x="752" y="1"/>
                </a:cubicBezTo>
                <a:cubicBezTo>
                  <a:pt x="751" y="1"/>
                  <a:pt x="750" y="1"/>
                  <a:pt x="749" y="1"/>
                </a:cubicBezTo>
                <a:cubicBezTo>
                  <a:pt x="747" y="2"/>
                  <a:pt x="746" y="2"/>
                  <a:pt x="745" y="2"/>
                </a:cubicBezTo>
                <a:cubicBezTo>
                  <a:pt x="743" y="2"/>
                  <a:pt x="742" y="2"/>
                  <a:pt x="741" y="3"/>
                </a:cubicBezTo>
                <a:cubicBezTo>
                  <a:pt x="739" y="3"/>
                  <a:pt x="738" y="3"/>
                  <a:pt x="736" y="3"/>
                </a:cubicBezTo>
                <a:cubicBezTo>
                  <a:pt x="735" y="4"/>
                  <a:pt x="734" y="4"/>
                  <a:pt x="732" y="4"/>
                </a:cubicBezTo>
                <a:cubicBezTo>
                  <a:pt x="732" y="4"/>
                  <a:pt x="732" y="4"/>
                  <a:pt x="731" y="4"/>
                </a:cubicBezTo>
                <a:cubicBezTo>
                  <a:pt x="731" y="4"/>
                  <a:pt x="731" y="4"/>
                  <a:pt x="731" y="5"/>
                </a:cubicBezTo>
                <a:cubicBezTo>
                  <a:pt x="729" y="5"/>
                  <a:pt x="728" y="5"/>
                  <a:pt x="727" y="5"/>
                </a:cubicBezTo>
                <a:cubicBezTo>
                  <a:pt x="726" y="6"/>
                  <a:pt x="724" y="6"/>
                  <a:pt x="723" y="6"/>
                </a:cubicBezTo>
                <a:cubicBezTo>
                  <a:pt x="721" y="7"/>
                  <a:pt x="720" y="7"/>
                  <a:pt x="718" y="8"/>
                </a:cubicBezTo>
                <a:cubicBezTo>
                  <a:pt x="717" y="8"/>
                  <a:pt x="715" y="8"/>
                  <a:pt x="714" y="9"/>
                </a:cubicBezTo>
                <a:cubicBezTo>
                  <a:pt x="713" y="9"/>
                  <a:pt x="712" y="9"/>
                  <a:pt x="712" y="9"/>
                </a:cubicBezTo>
                <a:cubicBezTo>
                  <a:pt x="711" y="9"/>
                  <a:pt x="711" y="10"/>
                  <a:pt x="711" y="10"/>
                </a:cubicBezTo>
                <a:cubicBezTo>
                  <a:pt x="710" y="10"/>
                  <a:pt x="710" y="10"/>
                  <a:pt x="709" y="10"/>
                </a:cubicBezTo>
                <a:cubicBezTo>
                  <a:pt x="708" y="11"/>
                  <a:pt x="707" y="11"/>
                  <a:pt x="705" y="12"/>
                </a:cubicBezTo>
                <a:cubicBezTo>
                  <a:pt x="704" y="12"/>
                  <a:pt x="703" y="12"/>
                  <a:pt x="701" y="13"/>
                </a:cubicBezTo>
                <a:cubicBezTo>
                  <a:pt x="700" y="14"/>
                  <a:pt x="699" y="14"/>
                  <a:pt x="697" y="15"/>
                </a:cubicBezTo>
                <a:cubicBezTo>
                  <a:pt x="697" y="15"/>
                  <a:pt x="696" y="15"/>
                  <a:pt x="696" y="16"/>
                </a:cubicBezTo>
                <a:cubicBezTo>
                  <a:pt x="483" y="123"/>
                  <a:pt x="483" y="123"/>
                  <a:pt x="483" y="123"/>
                </a:cubicBezTo>
                <a:cubicBezTo>
                  <a:pt x="479" y="125"/>
                  <a:pt x="475" y="127"/>
                  <a:pt x="469" y="128"/>
                </a:cubicBezTo>
                <a:cubicBezTo>
                  <a:pt x="469" y="128"/>
                  <a:pt x="469" y="128"/>
                  <a:pt x="469" y="128"/>
                </a:cubicBezTo>
                <a:cubicBezTo>
                  <a:pt x="464" y="130"/>
                  <a:pt x="458" y="131"/>
                  <a:pt x="453" y="133"/>
                </a:cubicBezTo>
                <a:cubicBezTo>
                  <a:pt x="452" y="133"/>
                  <a:pt x="452" y="133"/>
                  <a:pt x="452" y="133"/>
                </a:cubicBezTo>
                <a:cubicBezTo>
                  <a:pt x="446" y="134"/>
                  <a:pt x="440" y="135"/>
                  <a:pt x="434" y="136"/>
                </a:cubicBezTo>
                <a:cubicBezTo>
                  <a:pt x="434" y="136"/>
                  <a:pt x="434" y="136"/>
                  <a:pt x="434" y="136"/>
                </a:cubicBezTo>
                <a:cubicBezTo>
                  <a:pt x="428" y="136"/>
                  <a:pt x="422" y="137"/>
                  <a:pt x="417" y="137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640"/>
                  <a:pt x="0" y="640"/>
                  <a:pt x="0" y="640"/>
                </a:cubicBezTo>
                <a:cubicBezTo>
                  <a:pt x="0" y="635"/>
                  <a:pt x="0" y="635"/>
                  <a:pt x="0" y="635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8" y="636"/>
                  <a:pt x="418" y="636"/>
                </a:cubicBezTo>
                <a:cubicBezTo>
                  <a:pt x="418" y="636"/>
                  <a:pt x="419" y="636"/>
                  <a:pt x="419" y="636"/>
                </a:cubicBezTo>
                <a:cubicBezTo>
                  <a:pt x="419" y="636"/>
                  <a:pt x="419" y="636"/>
                  <a:pt x="419" y="636"/>
                </a:cubicBezTo>
                <a:cubicBezTo>
                  <a:pt x="420" y="636"/>
                  <a:pt x="420" y="636"/>
                  <a:pt x="420" y="636"/>
                </a:cubicBezTo>
                <a:cubicBezTo>
                  <a:pt x="421" y="636"/>
                  <a:pt x="421" y="636"/>
                  <a:pt x="421" y="636"/>
                </a:cubicBezTo>
                <a:cubicBezTo>
                  <a:pt x="422" y="636"/>
                  <a:pt x="422" y="636"/>
                  <a:pt x="423" y="636"/>
                </a:cubicBezTo>
                <a:cubicBezTo>
                  <a:pt x="423" y="635"/>
                  <a:pt x="423" y="635"/>
                  <a:pt x="424" y="635"/>
                </a:cubicBezTo>
                <a:cubicBezTo>
                  <a:pt x="424" y="635"/>
                  <a:pt x="425" y="635"/>
                  <a:pt x="425" y="635"/>
                </a:cubicBezTo>
                <a:cubicBezTo>
                  <a:pt x="426" y="635"/>
                  <a:pt x="426" y="635"/>
                  <a:pt x="427" y="635"/>
                </a:cubicBezTo>
                <a:cubicBezTo>
                  <a:pt x="427" y="635"/>
                  <a:pt x="428" y="635"/>
                  <a:pt x="429" y="635"/>
                </a:cubicBezTo>
                <a:cubicBezTo>
                  <a:pt x="429" y="635"/>
                  <a:pt x="430" y="635"/>
                  <a:pt x="431" y="635"/>
                </a:cubicBezTo>
                <a:cubicBezTo>
                  <a:pt x="432" y="635"/>
                  <a:pt x="432" y="635"/>
                  <a:pt x="433" y="635"/>
                </a:cubicBezTo>
                <a:cubicBezTo>
                  <a:pt x="433" y="635"/>
                  <a:pt x="433" y="635"/>
                  <a:pt x="433" y="635"/>
                </a:cubicBezTo>
                <a:cubicBezTo>
                  <a:pt x="433" y="635"/>
                  <a:pt x="434" y="635"/>
                  <a:pt x="434" y="635"/>
                </a:cubicBezTo>
                <a:cubicBezTo>
                  <a:pt x="434" y="634"/>
                  <a:pt x="435" y="634"/>
                  <a:pt x="436" y="634"/>
                </a:cubicBezTo>
                <a:cubicBezTo>
                  <a:pt x="437" y="634"/>
                  <a:pt x="438" y="634"/>
                  <a:pt x="439" y="634"/>
                </a:cubicBezTo>
                <a:cubicBezTo>
                  <a:pt x="440" y="634"/>
                  <a:pt x="441" y="633"/>
                  <a:pt x="443" y="633"/>
                </a:cubicBezTo>
                <a:cubicBezTo>
                  <a:pt x="444" y="633"/>
                  <a:pt x="445" y="633"/>
                  <a:pt x="446" y="633"/>
                </a:cubicBezTo>
                <a:cubicBezTo>
                  <a:pt x="448" y="632"/>
                  <a:pt x="449" y="632"/>
                  <a:pt x="450" y="632"/>
                </a:cubicBezTo>
                <a:cubicBezTo>
                  <a:pt x="451" y="632"/>
                  <a:pt x="451" y="632"/>
                  <a:pt x="451" y="632"/>
                </a:cubicBezTo>
                <a:cubicBezTo>
                  <a:pt x="451" y="632"/>
                  <a:pt x="452" y="632"/>
                  <a:pt x="452" y="632"/>
                </a:cubicBezTo>
                <a:cubicBezTo>
                  <a:pt x="453" y="631"/>
                  <a:pt x="453" y="631"/>
                  <a:pt x="454" y="631"/>
                </a:cubicBezTo>
                <a:cubicBezTo>
                  <a:pt x="456" y="631"/>
                  <a:pt x="457" y="630"/>
                  <a:pt x="458" y="630"/>
                </a:cubicBezTo>
                <a:cubicBezTo>
                  <a:pt x="460" y="630"/>
                  <a:pt x="461" y="629"/>
                  <a:pt x="462" y="629"/>
                </a:cubicBezTo>
                <a:cubicBezTo>
                  <a:pt x="464" y="629"/>
                  <a:pt x="465" y="628"/>
                  <a:pt x="466" y="628"/>
                </a:cubicBezTo>
                <a:cubicBezTo>
                  <a:pt x="467" y="628"/>
                  <a:pt x="468" y="627"/>
                  <a:pt x="468" y="627"/>
                </a:cubicBezTo>
                <a:cubicBezTo>
                  <a:pt x="468" y="627"/>
                  <a:pt x="469" y="627"/>
                  <a:pt x="469" y="627"/>
                </a:cubicBezTo>
                <a:cubicBezTo>
                  <a:pt x="469" y="627"/>
                  <a:pt x="470" y="627"/>
                  <a:pt x="470" y="627"/>
                </a:cubicBezTo>
                <a:cubicBezTo>
                  <a:pt x="471" y="626"/>
                  <a:pt x="472" y="626"/>
                  <a:pt x="474" y="625"/>
                </a:cubicBezTo>
                <a:cubicBezTo>
                  <a:pt x="475" y="625"/>
                  <a:pt x="476" y="625"/>
                  <a:pt x="477" y="624"/>
                </a:cubicBezTo>
                <a:cubicBezTo>
                  <a:pt x="478" y="624"/>
                  <a:pt x="479" y="623"/>
                  <a:pt x="480" y="623"/>
                </a:cubicBezTo>
                <a:cubicBezTo>
                  <a:pt x="481" y="623"/>
                  <a:pt x="481" y="622"/>
                  <a:pt x="482" y="622"/>
                </a:cubicBezTo>
                <a:cubicBezTo>
                  <a:pt x="695" y="515"/>
                  <a:pt x="695" y="515"/>
                  <a:pt x="695" y="515"/>
                </a:cubicBezTo>
                <a:cubicBezTo>
                  <a:pt x="699" y="512"/>
                  <a:pt x="704" y="510"/>
                  <a:pt x="710" y="508"/>
                </a:cubicBezTo>
                <a:cubicBezTo>
                  <a:pt x="711" y="508"/>
                  <a:pt x="711" y="508"/>
                  <a:pt x="711" y="508"/>
                </a:cubicBezTo>
                <a:cubicBezTo>
                  <a:pt x="717" y="506"/>
                  <a:pt x="723" y="505"/>
                  <a:pt x="730" y="504"/>
                </a:cubicBezTo>
                <a:cubicBezTo>
                  <a:pt x="730" y="503"/>
                  <a:pt x="730" y="503"/>
                  <a:pt x="730" y="503"/>
                </a:cubicBezTo>
                <a:cubicBezTo>
                  <a:pt x="744" y="501"/>
                  <a:pt x="759" y="499"/>
                  <a:pt x="771" y="499"/>
                </a:cubicBezTo>
                <a:cubicBezTo>
                  <a:pt x="1484" y="500"/>
                  <a:pt x="1484" y="500"/>
                  <a:pt x="1484" y="500"/>
                </a:cubicBezTo>
                <a:cubicBezTo>
                  <a:pt x="1490" y="500"/>
                  <a:pt x="1497" y="500"/>
                  <a:pt x="1504" y="501"/>
                </a:cubicBezTo>
                <a:cubicBezTo>
                  <a:pt x="1504" y="501"/>
                  <a:pt x="1504" y="501"/>
                  <a:pt x="1504" y="501"/>
                </a:cubicBezTo>
                <a:cubicBezTo>
                  <a:pt x="1511" y="502"/>
                  <a:pt x="1518" y="503"/>
                  <a:pt x="1525" y="505"/>
                </a:cubicBezTo>
                <a:cubicBezTo>
                  <a:pt x="1525" y="505"/>
                  <a:pt x="1525" y="505"/>
                  <a:pt x="1526" y="505"/>
                </a:cubicBezTo>
                <a:cubicBezTo>
                  <a:pt x="1532" y="506"/>
                  <a:pt x="1538" y="508"/>
                  <a:pt x="1544" y="510"/>
                </a:cubicBezTo>
                <a:cubicBezTo>
                  <a:pt x="1545" y="510"/>
                  <a:pt x="1545" y="510"/>
                  <a:pt x="1545" y="510"/>
                </a:cubicBezTo>
                <a:cubicBezTo>
                  <a:pt x="1551" y="512"/>
                  <a:pt x="1556" y="514"/>
                  <a:pt x="1560" y="516"/>
                </a:cubicBezTo>
                <a:cubicBezTo>
                  <a:pt x="1792" y="634"/>
                  <a:pt x="1792" y="634"/>
                  <a:pt x="1792" y="634"/>
                </a:cubicBezTo>
                <a:cubicBezTo>
                  <a:pt x="1792" y="634"/>
                  <a:pt x="1793" y="635"/>
                  <a:pt x="1794" y="635"/>
                </a:cubicBezTo>
                <a:cubicBezTo>
                  <a:pt x="1795" y="635"/>
                  <a:pt x="1795" y="636"/>
                  <a:pt x="1796" y="636"/>
                </a:cubicBezTo>
                <a:cubicBezTo>
                  <a:pt x="1797" y="636"/>
                  <a:pt x="1798" y="637"/>
                  <a:pt x="1799" y="637"/>
                </a:cubicBezTo>
                <a:cubicBezTo>
                  <a:pt x="1801" y="638"/>
                  <a:pt x="1802" y="638"/>
                  <a:pt x="1803" y="638"/>
                </a:cubicBezTo>
                <a:cubicBezTo>
                  <a:pt x="1804" y="639"/>
                  <a:pt x="1804" y="639"/>
                  <a:pt x="1805" y="639"/>
                </a:cubicBezTo>
                <a:cubicBezTo>
                  <a:pt x="1805" y="639"/>
                  <a:pt x="1806" y="639"/>
                  <a:pt x="1806" y="640"/>
                </a:cubicBezTo>
                <a:cubicBezTo>
                  <a:pt x="1806" y="640"/>
                  <a:pt x="1807" y="640"/>
                  <a:pt x="1807" y="640"/>
                </a:cubicBezTo>
                <a:cubicBezTo>
                  <a:pt x="1808" y="640"/>
                  <a:pt x="1809" y="640"/>
                  <a:pt x="1810" y="641"/>
                </a:cubicBezTo>
                <a:cubicBezTo>
                  <a:pt x="1812" y="641"/>
                  <a:pt x="1813" y="641"/>
                  <a:pt x="1814" y="642"/>
                </a:cubicBezTo>
                <a:cubicBezTo>
                  <a:pt x="1815" y="642"/>
                  <a:pt x="1816" y="642"/>
                  <a:pt x="1817" y="643"/>
                </a:cubicBezTo>
                <a:cubicBezTo>
                  <a:pt x="1818" y="643"/>
                  <a:pt x="1819" y="643"/>
                  <a:pt x="1820" y="643"/>
                </a:cubicBezTo>
                <a:cubicBezTo>
                  <a:pt x="1821" y="643"/>
                  <a:pt x="1821" y="643"/>
                  <a:pt x="1822" y="644"/>
                </a:cubicBezTo>
                <a:cubicBezTo>
                  <a:pt x="1822" y="644"/>
                  <a:pt x="1823" y="644"/>
                  <a:pt x="1823" y="644"/>
                </a:cubicBezTo>
                <a:cubicBezTo>
                  <a:pt x="1823" y="644"/>
                  <a:pt x="1824" y="644"/>
                  <a:pt x="1825" y="644"/>
                </a:cubicBezTo>
                <a:cubicBezTo>
                  <a:pt x="1826" y="644"/>
                  <a:pt x="1826" y="645"/>
                  <a:pt x="1827" y="645"/>
                </a:cubicBezTo>
                <a:cubicBezTo>
                  <a:pt x="1828" y="645"/>
                  <a:pt x="1829" y="645"/>
                  <a:pt x="1829" y="645"/>
                </a:cubicBezTo>
                <a:cubicBezTo>
                  <a:pt x="1830" y="645"/>
                  <a:pt x="1831" y="645"/>
                  <a:pt x="1832" y="645"/>
                </a:cubicBezTo>
                <a:cubicBezTo>
                  <a:pt x="1832" y="646"/>
                  <a:pt x="1833" y="646"/>
                  <a:pt x="1834" y="646"/>
                </a:cubicBezTo>
                <a:cubicBezTo>
                  <a:pt x="1834" y="646"/>
                  <a:pt x="1835" y="646"/>
                  <a:pt x="1836" y="646"/>
                </a:cubicBezTo>
                <a:cubicBezTo>
                  <a:pt x="1837" y="646"/>
                  <a:pt x="1838" y="646"/>
                  <a:pt x="1839" y="647"/>
                </a:cubicBezTo>
                <a:cubicBezTo>
                  <a:pt x="1839" y="647"/>
                  <a:pt x="1840" y="647"/>
                  <a:pt x="1840" y="647"/>
                </a:cubicBezTo>
                <a:cubicBezTo>
                  <a:pt x="1840" y="647"/>
                  <a:pt x="1841" y="647"/>
                  <a:pt x="1841" y="647"/>
                </a:cubicBezTo>
                <a:cubicBezTo>
                  <a:pt x="1841" y="647"/>
                  <a:pt x="1842" y="647"/>
                  <a:pt x="1843" y="647"/>
                </a:cubicBezTo>
                <a:cubicBezTo>
                  <a:pt x="1844" y="647"/>
                  <a:pt x="1845" y="647"/>
                  <a:pt x="1846" y="647"/>
                </a:cubicBezTo>
                <a:cubicBezTo>
                  <a:pt x="1847" y="647"/>
                  <a:pt x="1848" y="647"/>
                  <a:pt x="1849" y="648"/>
                </a:cubicBezTo>
                <a:cubicBezTo>
                  <a:pt x="1850" y="648"/>
                  <a:pt x="1850" y="648"/>
                  <a:pt x="1851" y="648"/>
                </a:cubicBezTo>
                <a:cubicBezTo>
                  <a:pt x="1851" y="648"/>
                  <a:pt x="1852" y="648"/>
                  <a:pt x="1852" y="648"/>
                </a:cubicBezTo>
                <a:cubicBezTo>
                  <a:pt x="1853" y="648"/>
                  <a:pt x="1853" y="648"/>
                  <a:pt x="1853" y="648"/>
                </a:cubicBezTo>
                <a:cubicBezTo>
                  <a:pt x="1854" y="648"/>
                  <a:pt x="1854" y="648"/>
                  <a:pt x="1854" y="648"/>
                </a:cubicBezTo>
                <a:cubicBezTo>
                  <a:pt x="1855" y="648"/>
                  <a:pt x="1855" y="648"/>
                  <a:pt x="1855" y="648"/>
                </a:cubicBezTo>
                <a:cubicBezTo>
                  <a:pt x="1855" y="648"/>
                  <a:pt x="1856" y="648"/>
                  <a:pt x="1856" y="648"/>
                </a:cubicBezTo>
                <a:cubicBezTo>
                  <a:pt x="1856" y="648"/>
                  <a:pt x="1856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2332" y="649"/>
                  <a:pt x="2332" y="649"/>
                  <a:pt x="2332" y="649"/>
                </a:cubicBezTo>
                <a:cubicBezTo>
                  <a:pt x="2333" y="150"/>
                  <a:pt x="2333" y="150"/>
                  <a:pt x="2333" y="150"/>
                </a:cubicBezTo>
                <a:lnTo>
                  <a:pt x="1858" y="149"/>
                </a:lnTo>
                <a:close/>
              </a:path>
            </a:pathLst>
          </a:custGeom>
          <a:gradFill flip="none" rotWithShape="1">
            <a:gsLst>
              <a:gs pos="35911">
                <a:schemeClr val="accent3"/>
              </a:gs>
              <a:gs pos="19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78000">
                <a:schemeClr val="accent3">
                  <a:lumMod val="75000"/>
                </a:schemeClr>
              </a:gs>
              <a:gs pos="59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H="1">
            <a:off x="8678506" y="1492697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-1" fmla="*/ 6724 w 209924"/>
              <a:gd name="connsiteY0-2" fmla="*/ 0 h 1939235"/>
              <a:gd name="connsiteX1-3" fmla="*/ 209924 w 209924"/>
              <a:gd name="connsiteY1-4" fmla="*/ 0 h 1939235"/>
              <a:gd name="connsiteX2-5" fmla="*/ 209924 w 209924"/>
              <a:gd name="connsiteY2-6" fmla="*/ 1872000 h 1939235"/>
              <a:gd name="connsiteX3-7" fmla="*/ 0 w 209924"/>
              <a:gd name="connsiteY3-8" fmla="*/ 1939235 h 1939235"/>
              <a:gd name="connsiteX4-9" fmla="*/ 6724 w 209924"/>
              <a:gd name="connsiteY4-10" fmla="*/ 0 h 1939235"/>
              <a:gd name="connsiteX0-11" fmla="*/ 13447 w 209924"/>
              <a:gd name="connsiteY0-12" fmla="*/ 53788 h 1939235"/>
              <a:gd name="connsiteX1-13" fmla="*/ 209924 w 209924"/>
              <a:gd name="connsiteY1-14" fmla="*/ 0 h 1939235"/>
              <a:gd name="connsiteX2-15" fmla="*/ 209924 w 209924"/>
              <a:gd name="connsiteY2-16" fmla="*/ 1872000 h 1939235"/>
              <a:gd name="connsiteX3-17" fmla="*/ 0 w 209924"/>
              <a:gd name="connsiteY3-18" fmla="*/ 1939235 h 1939235"/>
              <a:gd name="connsiteX4-19" fmla="*/ 13447 w 209924"/>
              <a:gd name="connsiteY4-20" fmla="*/ 53788 h 1939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7"/>
          <p:cNvSpPr/>
          <p:nvPr/>
        </p:nvSpPr>
        <p:spPr>
          <a:xfrm>
            <a:off x="6037054" y="1489377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-1" fmla="*/ 6724 w 209924"/>
              <a:gd name="connsiteY0-2" fmla="*/ 0 h 1939235"/>
              <a:gd name="connsiteX1-3" fmla="*/ 209924 w 209924"/>
              <a:gd name="connsiteY1-4" fmla="*/ 0 h 1939235"/>
              <a:gd name="connsiteX2-5" fmla="*/ 209924 w 209924"/>
              <a:gd name="connsiteY2-6" fmla="*/ 1872000 h 1939235"/>
              <a:gd name="connsiteX3-7" fmla="*/ 0 w 209924"/>
              <a:gd name="connsiteY3-8" fmla="*/ 1939235 h 1939235"/>
              <a:gd name="connsiteX4-9" fmla="*/ 6724 w 209924"/>
              <a:gd name="connsiteY4-10" fmla="*/ 0 h 1939235"/>
              <a:gd name="connsiteX0-11" fmla="*/ 13447 w 209924"/>
              <a:gd name="connsiteY0-12" fmla="*/ 53788 h 1939235"/>
              <a:gd name="connsiteX1-13" fmla="*/ 209924 w 209924"/>
              <a:gd name="connsiteY1-14" fmla="*/ 0 h 1939235"/>
              <a:gd name="connsiteX2-15" fmla="*/ 209924 w 209924"/>
              <a:gd name="connsiteY2-16" fmla="*/ 1872000 h 1939235"/>
              <a:gd name="connsiteX3-17" fmla="*/ 0 w 209924"/>
              <a:gd name="connsiteY3-18" fmla="*/ 1939235 h 1939235"/>
              <a:gd name="connsiteX4-19" fmla="*/ 13447 w 209924"/>
              <a:gd name="connsiteY4-20" fmla="*/ 53788 h 1939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8" name="Freeform 9"/>
          <p:cNvSpPr/>
          <p:nvPr/>
        </p:nvSpPr>
        <p:spPr bwMode="auto">
          <a:xfrm>
            <a:off x="3697236" y="2915266"/>
            <a:ext cx="7765611" cy="1518449"/>
          </a:xfrm>
          <a:custGeom>
            <a:avLst/>
            <a:gdLst>
              <a:gd name="T0" fmla="*/ 1841 w 2333"/>
              <a:gd name="T1" fmla="*/ 148 h 649"/>
              <a:gd name="T2" fmla="*/ 1792 w 2333"/>
              <a:gd name="T3" fmla="*/ 135 h 649"/>
              <a:gd name="T4" fmla="*/ 1559 w 2333"/>
              <a:gd name="T5" fmla="*/ 16 h 649"/>
              <a:gd name="T6" fmla="*/ 1548 w 2333"/>
              <a:gd name="T7" fmla="*/ 12 h 649"/>
              <a:gd name="T8" fmla="*/ 1544 w 2333"/>
              <a:gd name="T9" fmla="*/ 10 h 649"/>
              <a:gd name="T10" fmla="*/ 1532 w 2333"/>
              <a:gd name="T11" fmla="*/ 7 h 649"/>
              <a:gd name="T12" fmla="*/ 1526 w 2333"/>
              <a:gd name="T13" fmla="*/ 6 h 649"/>
              <a:gd name="T14" fmla="*/ 1521 w 2333"/>
              <a:gd name="T15" fmla="*/ 5 h 649"/>
              <a:gd name="T16" fmla="*/ 1514 w 2333"/>
              <a:gd name="T17" fmla="*/ 3 h 649"/>
              <a:gd name="T18" fmla="*/ 1505 w 2333"/>
              <a:gd name="T19" fmla="*/ 2 h 649"/>
              <a:gd name="T20" fmla="*/ 1499 w 2333"/>
              <a:gd name="T21" fmla="*/ 2 h 649"/>
              <a:gd name="T22" fmla="*/ 1491 w 2333"/>
              <a:gd name="T23" fmla="*/ 1 h 649"/>
              <a:gd name="T24" fmla="*/ 1488 w 2333"/>
              <a:gd name="T25" fmla="*/ 1 h 649"/>
              <a:gd name="T26" fmla="*/ 1485 w 2333"/>
              <a:gd name="T27" fmla="*/ 1 h 649"/>
              <a:gd name="T28" fmla="*/ 771 w 2333"/>
              <a:gd name="T29" fmla="*/ 0 h 649"/>
              <a:gd name="T30" fmla="*/ 768 w 2333"/>
              <a:gd name="T31" fmla="*/ 0 h 649"/>
              <a:gd name="T32" fmla="*/ 765 w 2333"/>
              <a:gd name="T33" fmla="*/ 0 h 649"/>
              <a:gd name="T34" fmla="*/ 760 w 2333"/>
              <a:gd name="T35" fmla="*/ 0 h 649"/>
              <a:gd name="T36" fmla="*/ 752 w 2333"/>
              <a:gd name="T37" fmla="*/ 1 h 649"/>
              <a:gd name="T38" fmla="*/ 741 w 2333"/>
              <a:gd name="T39" fmla="*/ 3 h 649"/>
              <a:gd name="T40" fmla="*/ 731 w 2333"/>
              <a:gd name="T41" fmla="*/ 4 h 649"/>
              <a:gd name="T42" fmla="*/ 723 w 2333"/>
              <a:gd name="T43" fmla="*/ 6 h 649"/>
              <a:gd name="T44" fmla="*/ 712 w 2333"/>
              <a:gd name="T45" fmla="*/ 9 h 649"/>
              <a:gd name="T46" fmla="*/ 705 w 2333"/>
              <a:gd name="T47" fmla="*/ 12 h 649"/>
              <a:gd name="T48" fmla="*/ 696 w 2333"/>
              <a:gd name="T49" fmla="*/ 16 h 649"/>
              <a:gd name="T50" fmla="*/ 469 w 2333"/>
              <a:gd name="T51" fmla="*/ 128 h 649"/>
              <a:gd name="T52" fmla="*/ 434 w 2333"/>
              <a:gd name="T53" fmla="*/ 136 h 649"/>
              <a:gd name="T54" fmla="*/ 1 w 2333"/>
              <a:gd name="T55" fmla="*/ 136 h 649"/>
              <a:gd name="T56" fmla="*/ 0 w 2333"/>
              <a:gd name="T57" fmla="*/ 635 h 649"/>
              <a:gd name="T58" fmla="*/ 418 w 2333"/>
              <a:gd name="T59" fmla="*/ 636 h 649"/>
              <a:gd name="T60" fmla="*/ 420 w 2333"/>
              <a:gd name="T61" fmla="*/ 636 h 649"/>
              <a:gd name="T62" fmla="*/ 424 w 2333"/>
              <a:gd name="T63" fmla="*/ 635 h 649"/>
              <a:gd name="T64" fmla="*/ 429 w 2333"/>
              <a:gd name="T65" fmla="*/ 635 h 649"/>
              <a:gd name="T66" fmla="*/ 433 w 2333"/>
              <a:gd name="T67" fmla="*/ 635 h 649"/>
              <a:gd name="T68" fmla="*/ 439 w 2333"/>
              <a:gd name="T69" fmla="*/ 634 h 649"/>
              <a:gd name="T70" fmla="*/ 450 w 2333"/>
              <a:gd name="T71" fmla="*/ 632 h 649"/>
              <a:gd name="T72" fmla="*/ 454 w 2333"/>
              <a:gd name="T73" fmla="*/ 631 h 649"/>
              <a:gd name="T74" fmla="*/ 466 w 2333"/>
              <a:gd name="T75" fmla="*/ 628 h 649"/>
              <a:gd name="T76" fmla="*/ 470 w 2333"/>
              <a:gd name="T77" fmla="*/ 627 h 649"/>
              <a:gd name="T78" fmla="*/ 480 w 2333"/>
              <a:gd name="T79" fmla="*/ 623 h 649"/>
              <a:gd name="T80" fmla="*/ 710 w 2333"/>
              <a:gd name="T81" fmla="*/ 508 h 649"/>
              <a:gd name="T82" fmla="*/ 730 w 2333"/>
              <a:gd name="T83" fmla="*/ 503 h 649"/>
              <a:gd name="T84" fmla="*/ 1504 w 2333"/>
              <a:gd name="T85" fmla="*/ 501 h 649"/>
              <a:gd name="T86" fmla="*/ 1526 w 2333"/>
              <a:gd name="T87" fmla="*/ 505 h 649"/>
              <a:gd name="T88" fmla="*/ 1560 w 2333"/>
              <a:gd name="T89" fmla="*/ 516 h 649"/>
              <a:gd name="T90" fmla="*/ 1796 w 2333"/>
              <a:gd name="T91" fmla="*/ 636 h 649"/>
              <a:gd name="T92" fmla="*/ 1805 w 2333"/>
              <a:gd name="T93" fmla="*/ 639 h 649"/>
              <a:gd name="T94" fmla="*/ 1810 w 2333"/>
              <a:gd name="T95" fmla="*/ 641 h 649"/>
              <a:gd name="T96" fmla="*/ 1820 w 2333"/>
              <a:gd name="T97" fmla="*/ 643 h 649"/>
              <a:gd name="T98" fmla="*/ 1825 w 2333"/>
              <a:gd name="T99" fmla="*/ 644 h 649"/>
              <a:gd name="T100" fmla="*/ 1832 w 2333"/>
              <a:gd name="T101" fmla="*/ 645 h 649"/>
              <a:gd name="T102" fmla="*/ 1839 w 2333"/>
              <a:gd name="T103" fmla="*/ 647 h 649"/>
              <a:gd name="T104" fmla="*/ 1843 w 2333"/>
              <a:gd name="T105" fmla="*/ 647 h 649"/>
              <a:gd name="T106" fmla="*/ 1851 w 2333"/>
              <a:gd name="T107" fmla="*/ 648 h 649"/>
              <a:gd name="T108" fmla="*/ 1854 w 2333"/>
              <a:gd name="T109" fmla="*/ 648 h 649"/>
              <a:gd name="T110" fmla="*/ 1857 w 2333"/>
              <a:gd name="T111" fmla="*/ 648 h 649"/>
              <a:gd name="T112" fmla="*/ 2332 w 2333"/>
              <a:gd name="T113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33" h="649">
                <a:moveTo>
                  <a:pt x="1858" y="149"/>
                </a:moveTo>
                <a:cubicBezTo>
                  <a:pt x="1853" y="149"/>
                  <a:pt x="1847" y="149"/>
                  <a:pt x="1841" y="148"/>
                </a:cubicBezTo>
                <a:cubicBezTo>
                  <a:pt x="1841" y="148"/>
                  <a:pt x="1841" y="148"/>
                  <a:pt x="1841" y="148"/>
                </a:cubicBezTo>
                <a:cubicBezTo>
                  <a:pt x="1829" y="146"/>
                  <a:pt x="1817" y="144"/>
                  <a:pt x="1806" y="140"/>
                </a:cubicBezTo>
                <a:cubicBezTo>
                  <a:pt x="1806" y="140"/>
                  <a:pt x="1806" y="140"/>
                  <a:pt x="1806" y="140"/>
                </a:cubicBezTo>
                <a:cubicBezTo>
                  <a:pt x="1801" y="139"/>
                  <a:pt x="1796" y="137"/>
                  <a:pt x="1792" y="135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0" y="17"/>
                  <a:pt x="1559" y="16"/>
                  <a:pt x="1559" y="16"/>
                </a:cubicBezTo>
                <a:cubicBezTo>
                  <a:pt x="1558" y="15"/>
                  <a:pt x="1557" y="15"/>
                  <a:pt x="1556" y="14"/>
                </a:cubicBezTo>
                <a:cubicBezTo>
                  <a:pt x="1554" y="14"/>
                  <a:pt x="1553" y="14"/>
                  <a:pt x="1552" y="13"/>
                </a:cubicBezTo>
                <a:cubicBezTo>
                  <a:pt x="1551" y="12"/>
                  <a:pt x="1549" y="12"/>
                  <a:pt x="1548" y="12"/>
                </a:cubicBezTo>
                <a:cubicBezTo>
                  <a:pt x="1547" y="11"/>
                  <a:pt x="1546" y="11"/>
                  <a:pt x="1546" y="11"/>
                </a:cubicBezTo>
                <a:cubicBezTo>
                  <a:pt x="1545" y="11"/>
                  <a:pt x="1545" y="11"/>
                  <a:pt x="1545" y="11"/>
                </a:cubicBezTo>
                <a:cubicBezTo>
                  <a:pt x="1545" y="10"/>
                  <a:pt x="1544" y="10"/>
                  <a:pt x="1544" y="10"/>
                </a:cubicBezTo>
                <a:cubicBezTo>
                  <a:pt x="1542" y="10"/>
                  <a:pt x="1541" y="9"/>
                  <a:pt x="1539" y="9"/>
                </a:cubicBezTo>
                <a:cubicBezTo>
                  <a:pt x="1538" y="9"/>
                  <a:pt x="1537" y="8"/>
                  <a:pt x="1536" y="8"/>
                </a:cubicBezTo>
                <a:cubicBezTo>
                  <a:pt x="1535" y="8"/>
                  <a:pt x="1533" y="7"/>
                  <a:pt x="1532" y="7"/>
                </a:cubicBezTo>
                <a:cubicBezTo>
                  <a:pt x="1531" y="7"/>
                  <a:pt x="1530" y="7"/>
                  <a:pt x="1529" y="6"/>
                </a:cubicBezTo>
                <a:cubicBezTo>
                  <a:pt x="1528" y="6"/>
                  <a:pt x="1527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5" y="6"/>
                  <a:pt x="1524" y="5"/>
                  <a:pt x="1524" y="5"/>
                </a:cubicBezTo>
                <a:cubicBezTo>
                  <a:pt x="1523" y="5"/>
                  <a:pt x="1522" y="5"/>
                  <a:pt x="1521" y="5"/>
                </a:cubicBezTo>
                <a:cubicBezTo>
                  <a:pt x="1520" y="5"/>
                  <a:pt x="1519" y="4"/>
                  <a:pt x="1519" y="4"/>
                </a:cubicBezTo>
                <a:cubicBezTo>
                  <a:pt x="1518" y="4"/>
                  <a:pt x="1517" y="4"/>
                  <a:pt x="1516" y="4"/>
                </a:cubicBezTo>
                <a:cubicBezTo>
                  <a:pt x="1515" y="4"/>
                  <a:pt x="1514" y="4"/>
                  <a:pt x="1514" y="3"/>
                </a:cubicBezTo>
                <a:cubicBezTo>
                  <a:pt x="1513" y="3"/>
                  <a:pt x="1512" y="3"/>
                  <a:pt x="1511" y="3"/>
                </a:cubicBezTo>
                <a:cubicBezTo>
                  <a:pt x="1510" y="3"/>
                  <a:pt x="1509" y="3"/>
                  <a:pt x="1508" y="3"/>
                </a:cubicBezTo>
                <a:cubicBezTo>
                  <a:pt x="1507" y="3"/>
                  <a:pt x="1506" y="2"/>
                  <a:pt x="1505" y="2"/>
                </a:cubicBezTo>
                <a:cubicBezTo>
                  <a:pt x="1505" y="2"/>
                  <a:pt x="1505" y="2"/>
                  <a:pt x="1505" y="2"/>
                </a:cubicBezTo>
                <a:cubicBezTo>
                  <a:pt x="1504" y="2"/>
                  <a:pt x="1503" y="2"/>
                  <a:pt x="1503" y="2"/>
                </a:cubicBezTo>
                <a:cubicBezTo>
                  <a:pt x="1501" y="2"/>
                  <a:pt x="1500" y="2"/>
                  <a:pt x="1499" y="2"/>
                </a:cubicBezTo>
                <a:cubicBezTo>
                  <a:pt x="1498" y="2"/>
                  <a:pt x="1497" y="1"/>
                  <a:pt x="1495" y="1"/>
                </a:cubicBezTo>
                <a:cubicBezTo>
                  <a:pt x="1494" y="1"/>
                  <a:pt x="1494" y="1"/>
                  <a:pt x="1493" y="1"/>
                </a:cubicBezTo>
                <a:cubicBezTo>
                  <a:pt x="1492" y="1"/>
                  <a:pt x="1492" y="1"/>
                  <a:pt x="1491" y="1"/>
                </a:cubicBezTo>
                <a:cubicBezTo>
                  <a:pt x="1491" y="1"/>
                  <a:pt x="1491" y="1"/>
                  <a:pt x="1490" y="1"/>
                </a:cubicBezTo>
                <a:cubicBezTo>
                  <a:pt x="1490" y="1"/>
                  <a:pt x="1489" y="1"/>
                  <a:pt x="1489" y="1"/>
                </a:cubicBezTo>
                <a:cubicBezTo>
                  <a:pt x="1488" y="1"/>
                  <a:pt x="1488" y="1"/>
                  <a:pt x="1488" y="1"/>
                </a:cubicBezTo>
                <a:cubicBezTo>
                  <a:pt x="1488" y="1"/>
                  <a:pt x="1487" y="1"/>
                  <a:pt x="1487" y="1"/>
                </a:cubicBezTo>
                <a:cubicBezTo>
                  <a:pt x="1487" y="1"/>
                  <a:pt x="1486" y="1"/>
                  <a:pt x="1486" y="1"/>
                </a:cubicBezTo>
                <a:cubicBezTo>
                  <a:pt x="1486" y="1"/>
                  <a:pt x="1485" y="1"/>
                  <a:pt x="1485" y="1"/>
                </a:cubicBezTo>
                <a:cubicBezTo>
                  <a:pt x="1485" y="1"/>
                  <a:pt x="1485" y="1"/>
                  <a:pt x="1485" y="1"/>
                </a:cubicBezTo>
                <a:cubicBezTo>
                  <a:pt x="772" y="0"/>
                  <a:pt x="772" y="0"/>
                  <a:pt x="772" y="0"/>
                </a:cubicBezTo>
                <a:cubicBezTo>
                  <a:pt x="771" y="0"/>
                  <a:pt x="771" y="0"/>
                  <a:pt x="771" y="0"/>
                </a:cubicBezTo>
                <a:cubicBezTo>
                  <a:pt x="771" y="0"/>
                  <a:pt x="770" y="0"/>
                  <a:pt x="770" y="0"/>
                </a:cubicBezTo>
                <a:cubicBezTo>
                  <a:pt x="770" y="0"/>
                  <a:pt x="769" y="0"/>
                  <a:pt x="769" y="0"/>
                </a:cubicBezTo>
                <a:cubicBezTo>
                  <a:pt x="769" y="0"/>
                  <a:pt x="768" y="0"/>
                  <a:pt x="768" y="0"/>
                </a:cubicBezTo>
                <a:cubicBezTo>
                  <a:pt x="768" y="0"/>
                  <a:pt x="767" y="0"/>
                  <a:pt x="767" y="0"/>
                </a:cubicBezTo>
                <a:cubicBezTo>
                  <a:pt x="767" y="0"/>
                  <a:pt x="766" y="0"/>
                  <a:pt x="766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64" y="0"/>
                  <a:pt x="764" y="0"/>
                  <a:pt x="763" y="0"/>
                </a:cubicBezTo>
                <a:cubicBezTo>
                  <a:pt x="762" y="0"/>
                  <a:pt x="762" y="0"/>
                  <a:pt x="761" y="0"/>
                </a:cubicBezTo>
                <a:cubicBezTo>
                  <a:pt x="761" y="0"/>
                  <a:pt x="760" y="0"/>
                  <a:pt x="760" y="0"/>
                </a:cubicBezTo>
                <a:cubicBezTo>
                  <a:pt x="759" y="0"/>
                  <a:pt x="758" y="0"/>
                  <a:pt x="757" y="1"/>
                </a:cubicBezTo>
                <a:cubicBezTo>
                  <a:pt x="756" y="1"/>
                  <a:pt x="756" y="1"/>
                  <a:pt x="755" y="1"/>
                </a:cubicBezTo>
                <a:cubicBezTo>
                  <a:pt x="754" y="1"/>
                  <a:pt x="753" y="1"/>
                  <a:pt x="752" y="1"/>
                </a:cubicBezTo>
                <a:cubicBezTo>
                  <a:pt x="751" y="1"/>
                  <a:pt x="750" y="1"/>
                  <a:pt x="749" y="1"/>
                </a:cubicBezTo>
                <a:cubicBezTo>
                  <a:pt x="747" y="2"/>
                  <a:pt x="746" y="2"/>
                  <a:pt x="745" y="2"/>
                </a:cubicBezTo>
                <a:cubicBezTo>
                  <a:pt x="743" y="2"/>
                  <a:pt x="742" y="2"/>
                  <a:pt x="741" y="3"/>
                </a:cubicBezTo>
                <a:cubicBezTo>
                  <a:pt x="739" y="3"/>
                  <a:pt x="738" y="3"/>
                  <a:pt x="736" y="3"/>
                </a:cubicBezTo>
                <a:cubicBezTo>
                  <a:pt x="735" y="4"/>
                  <a:pt x="734" y="4"/>
                  <a:pt x="732" y="4"/>
                </a:cubicBezTo>
                <a:cubicBezTo>
                  <a:pt x="732" y="4"/>
                  <a:pt x="732" y="4"/>
                  <a:pt x="731" y="4"/>
                </a:cubicBezTo>
                <a:cubicBezTo>
                  <a:pt x="731" y="4"/>
                  <a:pt x="731" y="4"/>
                  <a:pt x="731" y="5"/>
                </a:cubicBezTo>
                <a:cubicBezTo>
                  <a:pt x="729" y="5"/>
                  <a:pt x="728" y="5"/>
                  <a:pt x="727" y="5"/>
                </a:cubicBezTo>
                <a:cubicBezTo>
                  <a:pt x="726" y="6"/>
                  <a:pt x="724" y="6"/>
                  <a:pt x="723" y="6"/>
                </a:cubicBezTo>
                <a:cubicBezTo>
                  <a:pt x="721" y="7"/>
                  <a:pt x="720" y="7"/>
                  <a:pt x="718" y="8"/>
                </a:cubicBezTo>
                <a:cubicBezTo>
                  <a:pt x="717" y="8"/>
                  <a:pt x="715" y="8"/>
                  <a:pt x="714" y="9"/>
                </a:cubicBezTo>
                <a:cubicBezTo>
                  <a:pt x="713" y="9"/>
                  <a:pt x="712" y="9"/>
                  <a:pt x="712" y="9"/>
                </a:cubicBezTo>
                <a:cubicBezTo>
                  <a:pt x="711" y="9"/>
                  <a:pt x="711" y="10"/>
                  <a:pt x="711" y="10"/>
                </a:cubicBezTo>
                <a:cubicBezTo>
                  <a:pt x="710" y="10"/>
                  <a:pt x="710" y="10"/>
                  <a:pt x="709" y="10"/>
                </a:cubicBezTo>
                <a:cubicBezTo>
                  <a:pt x="708" y="11"/>
                  <a:pt x="707" y="11"/>
                  <a:pt x="705" y="12"/>
                </a:cubicBezTo>
                <a:cubicBezTo>
                  <a:pt x="704" y="12"/>
                  <a:pt x="703" y="12"/>
                  <a:pt x="701" y="13"/>
                </a:cubicBezTo>
                <a:cubicBezTo>
                  <a:pt x="700" y="14"/>
                  <a:pt x="699" y="14"/>
                  <a:pt x="697" y="15"/>
                </a:cubicBezTo>
                <a:cubicBezTo>
                  <a:pt x="697" y="15"/>
                  <a:pt x="696" y="15"/>
                  <a:pt x="696" y="16"/>
                </a:cubicBezTo>
                <a:cubicBezTo>
                  <a:pt x="483" y="123"/>
                  <a:pt x="483" y="123"/>
                  <a:pt x="483" y="123"/>
                </a:cubicBezTo>
                <a:cubicBezTo>
                  <a:pt x="479" y="125"/>
                  <a:pt x="475" y="127"/>
                  <a:pt x="469" y="128"/>
                </a:cubicBezTo>
                <a:cubicBezTo>
                  <a:pt x="469" y="128"/>
                  <a:pt x="469" y="128"/>
                  <a:pt x="469" y="128"/>
                </a:cubicBezTo>
                <a:cubicBezTo>
                  <a:pt x="464" y="130"/>
                  <a:pt x="458" y="131"/>
                  <a:pt x="453" y="133"/>
                </a:cubicBezTo>
                <a:cubicBezTo>
                  <a:pt x="452" y="133"/>
                  <a:pt x="452" y="133"/>
                  <a:pt x="452" y="133"/>
                </a:cubicBezTo>
                <a:cubicBezTo>
                  <a:pt x="446" y="134"/>
                  <a:pt x="440" y="135"/>
                  <a:pt x="434" y="136"/>
                </a:cubicBezTo>
                <a:cubicBezTo>
                  <a:pt x="434" y="136"/>
                  <a:pt x="434" y="136"/>
                  <a:pt x="434" y="136"/>
                </a:cubicBezTo>
                <a:cubicBezTo>
                  <a:pt x="428" y="136"/>
                  <a:pt x="422" y="137"/>
                  <a:pt x="417" y="137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640"/>
                  <a:pt x="0" y="640"/>
                  <a:pt x="0" y="640"/>
                </a:cubicBezTo>
                <a:cubicBezTo>
                  <a:pt x="0" y="635"/>
                  <a:pt x="0" y="635"/>
                  <a:pt x="0" y="635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8" y="636"/>
                  <a:pt x="418" y="636"/>
                </a:cubicBezTo>
                <a:cubicBezTo>
                  <a:pt x="418" y="636"/>
                  <a:pt x="419" y="636"/>
                  <a:pt x="419" y="636"/>
                </a:cubicBezTo>
                <a:cubicBezTo>
                  <a:pt x="419" y="636"/>
                  <a:pt x="419" y="636"/>
                  <a:pt x="419" y="636"/>
                </a:cubicBezTo>
                <a:cubicBezTo>
                  <a:pt x="420" y="636"/>
                  <a:pt x="420" y="636"/>
                  <a:pt x="420" y="636"/>
                </a:cubicBezTo>
                <a:cubicBezTo>
                  <a:pt x="421" y="636"/>
                  <a:pt x="421" y="636"/>
                  <a:pt x="421" y="636"/>
                </a:cubicBezTo>
                <a:cubicBezTo>
                  <a:pt x="422" y="636"/>
                  <a:pt x="422" y="636"/>
                  <a:pt x="423" y="636"/>
                </a:cubicBezTo>
                <a:cubicBezTo>
                  <a:pt x="423" y="635"/>
                  <a:pt x="423" y="635"/>
                  <a:pt x="424" y="635"/>
                </a:cubicBezTo>
                <a:cubicBezTo>
                  <a:pt x="424" y="635"/>
                  <a:pt x="425" y="635"/>
                  <a:pt x="425" y="635"/>
                </a:cubicBezTo>
                <a:cubicBezTo>
                  <a:pt x="426" y="635"/>
                  <a:pt x="426" y="635"/>
                  <a:pt x="427" y="635"/>
                </a:cubicBezTo>
                <a:cubicBezTo>
                  <a:pt x="427" y="635"/>
                  <a:pt x="428" y="635"/>
                  <a:pt x="429" y="635"/>
                </a:cubicBezTo>
                <a:cubicBezTo>
                  <a:pt x="429" y="635"/>
                  <a:pt x="430" y="635"/>
                  <a:pt x="431" y="635"/>
                </a:cubicBezTo>
                <a:cubicBezTo>
                  <a:pt x="432" y="635"/>
                  <a:pt x="432" y="635"/>
                  <a:pt x="433" y="635"/>
                </a:cubicBezTo>
                <a:cubicBezTo>
                  <a:pt x="433" y="635"/>
                  <a:pt x="433" y="635"/>
                  <a:pt x="433" y="635"/>
                </a:cubicBezTo>
                <a:cubicBezTo>
                  <a:pt x="433" y="635"/>
                  <a:pt x="434" y="635"/>
                  <a:pt x="434" y="635"/>
                </a:cubicBezTo>
                <a:cubicBezTo>
                  <a:pt x="434" y="634"/>
                  <a:pt x="435" y="634"/>
                  <a:pt x="436" y="634"/>
                </a:cubicBezTo>
                <a:cubicBezTo>
                  <a:pt x="437" y="634"/>
                  <a:pt x="438" y="634"/>
                  <a:pt x="439" y="634"/>
                </a:cubicBezTo>
                <a:cubicBezTo>
                  <a:pt x="440" y="634"/>
                  <a:pt x="441" y="633"/>
                  <a:pt x="443" y="633"/>
                </a:cubicBezTo>
                <a:cubicBezTo>
                  <a:pt x="444" y="633"/>
                  <a:pt x="445" y="633"/>
                  <a:pt x="446" y="633"/>
                </a:cubicBezTo>
                <a:cubicBezTo>
                  <a:pt x="448" y="632"/>
                  <a:pt x="449" y="632"/>
                  <a:pt x="450" y="632"/>
                </a:cubicBezTo>
                <a:cubicBezTo>
                  <a:pt x="451" y="632"/>
                  <a:pt x="451" y="632"/>
                  <a:pt x="451" y="632"/>
                </a:cubicBezTo>
                <a:cubicBezTo>
                  <a:pt x="451" y="632"/>
                  <a:pt x="452" y="632"/>
                  <a:pt x="452" y="632"/>
                </a:cubicBezTo>
                <a:cubicBezTo>
                  <a:pt x="453" y="631"/>
                  <a:pt x="453" y="631"/>
                  <a:pt x="454" y="631"/>
                </a:cubicBezTo>
                <a:cubicBezTo>
                  <a:pt x="456" y="631"/>
                  <a:pt x="457" y="630"/>
                  <a:pt x="458" y="630"/>
                </a:cubicBezTo>
                <a:cubicBezTo>
                  <a:pt x="460" y="630"/>
                  <a:pt x="461" y="629"/>
                  <a:pt x="462" y="629"/>
                </a:cubicBezTo>
                <a:cubicBezTo>
                  <a:pt x="464" y="629"/>
                  <a:pt x="465" y="628"/>
                  <a:pt x="466" y="628"/>
                </a:cubicBezTo>
                <a:cubicBezTo>
                  <a:pt x="467" y="628"/>
                  <a:pt x="468" y="627"/>
                  <a:pt x="468" y="627"/>
                </a:cubicBezTo>
                <a:cubicBezTo>
                  <a:pt x="468" y="627"/>
                  <a:pt x="469" y="627"/>
                  <a:pt x="469" y="627"/>
                </a:cubicBezTo>
                <a:cubicBezTo>
                  <a:pt x="469" y="627"/>
                  <a:pt x="470" y="627"/>
                  <a:pt x="470" y="627"/>
                </a:cubicBezTo>
                <a:cubicBezTo>
                  <a:pt x="471" y="626"/>
                  <a:pt x="472" y="626"/>
                  <a:pt x="474" y="625"/>
                </a:cubicBezTo>
                <a:cubicBezTo>
                  <a:pt x="475" y="625"/>
                  <a:pt x="476" y="625"/>
                  <a:pt x="477" y="624"/>
                </a:cubicBezTo>
                <a:cubicBezTo>
                  <a:pt x="478" y="624"/>
                  <a:pt x="479" y="623"/>
                  <a:pt x="480" y="623"/>
                </a:cubicBezTo>
                <a:cubicBezTo>
                  <a:pt x="481" y="623"/>
                  <a:pt x="481" y="622"/>
                  <a:pt x="482" y="622"/>
                </a:cubicBezTo>
                <a:cubicBezTo>
                  <a:pt x="695" y="515"/>
                  <a:pt x="695" y="515"/>
                  <a:pt x="695" y="515"/>
                </a:cubicBezTo>
                <a:cubicBezTo>
                  <a:pt x="699" y="512"/>
                  <a:pt x="704" y="510"/>
                  <a:pt x="710" y="508"/>
                </a:cubicBezTo>
                <a:cubicBezTo>
                  <a:pt x="711" y="508"/>
                  <a:pt x="711" y="508"/>
                  <a:pt x="711" y="508"/>
                </a:cubicBezTo>
                <a:cubicBezTo>
                  <a:pt x="717" y="506"/>
                  <a:pt x="723" y="505"/>
                  <a:pt x="730" y="504"/>
                </a:cubicBezTo>
                <a:cubicBezTo>
                  <a:pt x="730" y="503"/>
                  <a:pt x="730" y="503"/>
                  <a:pt x="730" y="503"/>
                </a:cubicBezTo>
                <a:cubicBezTo>
                  <a:pt x="744" y="501"/>
                  <a:pt x="759" y="499"/>
                  <a:pt x="771" y="499"/>
                </a:cubicBezTo>
                <a:cubicBezTo>
                  <a:pt x="1484" y="500"/>
                  <a:pt x="1484" y="500"/>
                  <a:pt x="1484" y="500"/>
                </a:cubicBezTo>
                <a:cubicBezTo>
                  <a:pt x="1490" y="500"/>
                  <a:pt x="1497" y="500"/>
                  <a:pt x="1504" y="501"/>
                </a:cubicBezTo>
                <a:cubicBezTo>
                  <a:pt x="1504" y="501"/>
                  <a:pt x="1504" y="501"/>
                  <a:pt x="1504" y="501"/>
                </a:cubicBezTo>
                <a:cubicBezTo>
                  <a:pt x="1511" y="502"/>
                  <a:pt x="1518" y="503"/>
                  <a:pt x="1525" y="505"/>
                </a:cubicBezTo>
                <a:cubicBezTo>
                  <a:pt x="1525" y="505"/>
                  <a:pt x="1525" y="505"/>
                  <a:pt x="1526" y="505"/>
                </a:cubicBezTo>
                <a:cubicBezTo>
                  <a:pt x="1532" y="506"/>
                  <a:pt x="1538" y="508"/>
                  <a:pt x="1544" y="510"/>
                </a:cubicBezTo>
                <a:cubicBezTo>
                  <a:pt x="1545" y="510"/>
                  <a:pt x="1545" y="510"/>
                  <a:pt x="1545" y="510"/>
                </a:cubicBezTo>
                <a:cubicBezTo>
                  <a:pt x="1551" y="512"/>
                  <a:pt x="1556" y="514"/>
                  <a:pt x="1560" y="516"/>
                </a:cubicBezTo>
                <a:cubicBezTo>
                  <a:pt x="1792" y="634"/>
                  <a:pt x="1792" y="634"/>
                  <a:pt x="1792" y="634"/>
                </a:cubicBezTo>
                <a:cubicBezTo>
                  <a:pt x="1792" y="634"/>
                  <a:pt x="1793" y="635"/>
                  <a:pt x="1794" y="635"/>
                </a:cubicBezTo>
                <a:cubicBezTo>
                  <a:pt x="1795" y="635"/>
                  <a:pt x="1795" y="636"/>
                  <a:pt x="1796" y="636"/>
                </a:cubicBezTo>
                <a:cubicBezTo>
                  <a:pt x="1797" y="636"/>
                  <a:pt x="1798" y="637"/>
                  <a:pt x="1799" y="637"/>
                </a:cubicBezTo>
                <a:cubicBezTo>
                  <a:pt x="1801" y="638"/>
                  <a:pt x="1802" y="638"/>
                  <a:pt x="1803" y="638"/>
                </a:cubicBezTo>
                <a:cubicBezTo>
                  <a:pt x="1804" y="639"/>
                  <a:pt x="1804" y="639"/>
                  <a:pt x="1805" y="639"/>
                </a:cubicBezTo>
                <a:cubicBezTo>
                  <a:pt x="1805" y="639"/>
                  <a:pt x="1806" y="639"/>
                  <a:pt x="1806" y="640"/>
                </a:cubicBezTo>
                <a:cubicBezTo>
                  <a:pt x="1806" y="640"/>
                  <a:pt x="1807" y="640"/>
                  <a:pt x="1807" y="640"/>
                </a:cubicBezTo>
                <a:cubicBezTo>
                  <a:pt x="1808" y="640"/>
                  <a:pt x="1809" y="640"/>
                  <a:pt x="1810" y="641"/>
                </a:cubicBezTo>
                <a:cubicBezTo>
                  <a:pt x="1812" y="641"/>
                  <a:pt x="1813" y="641"/>
                  <a:pt x="1814" y="642"/>
                </a:cubicBezTo>
                <a:cubicBezTo>
                  <a:pt x="1815" y="642"/>
                  <a:pt x="1816" y="642"/>
                  <a:pt x="1817" y="643"/>
                </a:cubicBezTo>
                <a:cubicBezTo>
                  <a:pt x="1818" y="643"/>
                  <a:pt x="1819" y="643"/>
                  <a:pt x="1820" y="643"/>
                </a:cubicBezTo>
                <a:cubicBezTo>
                  <a:pt x="1821" y="643"/>
                  <a:pt x="1821" y="643"/>
                  <a:pt x="1822" y="644"/>
                </a:cubicBezTo>
                <a:cubicBezTo>
                  <a:pt x="1822" y="644"/>
                  <a:pt x="1823" y="644"/>
                  <a:pt x="1823" y="644"/>
                </a:cubicBezTo>
                <a:cubicBezTo>
                  <a:pt x="1823" y="644"/>
                  <a:pt x="1824" y="644"/>
                  <a:pt x="1825" y="644"/>
                </a:cubicBezTo>
                <a:cubicBezTo>
                  <a:pt x="1826" y="644"/>
                  <a:pt x="1826" y="645"/>
                  <a:pt x="1827" y="645"/>
                </a:cubicBezTo>
                <a:cubicBezTo>
                  <a:pt x="1828" y="645"/>
                  <a:pt x="1829" y="645"/>
                  <a:pt x="1829" y="645"/>
                </a:cubicBezTo>
                <a:cubicBezTo>
                  <a:pt x="1830" y="645"/>
                  <a:pt x="1831" y="645"/>
                  <a:pt x="1832" y="645"/>
                </a:cubicBezTo>
                <a:cubicBezTo>
                  <a:pt x="1832" y="646"/>
                  <a:pt x="1833" y="646"/>
                  <a:pt x="1834" y="646"/>
                </a:cubicBezTo>
                <a:cubicBezTo>
                  <a:pt x="1834" y="646"/>
                  <a:pt x="1835" y="646"/>
                  <a:pt x="1836" y="646"/>
                </a:cubicBezTo>
                <a:cubicBezTo>
                  <a:pt x="1837" y="646"/>
                  <a:pt x="1838" y="646"/>
                  <a:pt x="1839" y="647"/>
                </a:cubicBezTo>
                <a:cubicBezTo>
                  <a:pt x="1839" y="647"/>
                  <a:pt x="1840" y="647"/>
                  <a:pt x="1840" y="647"/>
                </a:cubicBezTo>
                <a:cubicBezTo>
                  <a:pt x="1840" y="647"/>
                  <a:pt x="1841" y="647"/>
                  <a:pt x="1841" y="647"/>
                </a:cubicBezTo>
                <a:cubicBezTo>
                  <a:pt x="1841" y="647"/>
                  <a:pt x="1842" y="647"/>
                  <a:pt x="1843" y="647"/>
                </a:cubicBezTo>
                <a:cubicBezTo>
                  <a:pt x="1844" y="647"/>
                  <a:pt x="1845" y="647"/>
                  <a:pt x="1846" y="647"/>
                </a:cubicBezTo>
                <a:cubicBezTo>
                  <a:pt x="1847" y="647"/>
                  <a:pt x="1848" y="647"/>
                  <a:pt x="1849" y="648"/>
                </a:cubicBezTo>
                <a:cubicBezTo>
                  <a:pt x="1850" y="648"/>
                  <a:pt x="1850" y="648"/>
                  <a:pt x="1851" y="648"/>
                </a:cubicBezTo>
                <a:cubicBezTo>
                  <a:pt x="1851" y="648"/>
                  <a:pt x="1852" y="648"/>
                  <a:pt x="1852" y="648"/>
                </a:cubicBezTo>
                <a:cubicBezTo>
                  <a:pt x="1853" y="648"/>
                  <a:pt x="1853" y="648"/>
                  <a:pt x="1853" y="648"/>
                </a:cubicBezTo>
                <a:cubicBezTo>
                  <a:pt x="1854" y="648"/>
                  <a:pt x="1854" y="648"/>
                  <a:pt x="1854" y="648"/>
                </a:cubicBezTo>
                <a:cubicBezTo>
                  <a:pt x="1855" y="648"/>
                  <a:pt x="1855" y="648"/>
                  <a:pt x="1855" y="648"/>
                </a:cubicBezTo>
                <a:cubicBezTo>
                  <a:pt x="1855" y="648"/>
                  <a:pt x="1856" y="648"/>
                  <a:pt x="1856" y="648"/>
                </a:cubicBezTo>
                <a:cubicBezTo>
                  <a:pt x="1856" y="648"/>
                  <a:pt x="1856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2332" y="649"/>
                  <a:pt x="2332" y="649"/>
                  <a:pt x="2332" y="649"/>
                </a:cubicBezTo>
                <a:cubicBezTo>
                  <a:pt x="2333" y="150"/>
                  <a:pt x="2333" y="150"/>
                  <a:pt x="2333" y="150"/>
                </a:cubicBezTo>
                <a:lnTo>
                  <a:pt x="1858" y="149"/>
                </a:lnTo>
                <a:close/>
              </a:path>
            </a:pathLst>
          </a:custGeom>
          <a:gradFill flip="none" rotWithShape="1">
            <a:gsLst>
              <a:gs pos="35911">
                <a:schemeClr val="accent5"/>
              </a:gs>
              <a:gs pos="19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8000">
                <a:schemeClr val="accent5">
                  <a:lumMod val="75000"/>
                </a:schemeClr>
              </a:gs>
              <a:gs pos="59000">
                <a:schemeClr val="accent5"/>
              </a:gs>
              <a:gs pos="100000">
                <a:schemeClr val="accent5"/>
              </a:gs>
            </a:gsLst>
            <a:lin ang="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矩形 17"/>
          <p:cNvSpPr/>
          <p:nvPr/>
        </p:nvSpPr>
        <p:spPr>
          <a:xfrm flipH="1">
            <a:off x="8678506" y="2915264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-1" fmla="*/ 6724 w 209924"/>
              <a:gd name="connsiteY0-2" fmla="*/ 0 h 1939235"/>
              <a:gd name="connsiteX1-3" fmla="*/ 209924 w 209924"/>
              <a:gd name="connsiteY1-4" fmla="*/ 0 h 1939235"/>
              <a:gd name="connsiteX2-5" fmla="*/ 209924 w 209924"/>
              <a:gd name="connsiteY2-6" fmla="*/ 1872000 h 1939235"/>
              <a:gd name="connsiteX3-7" fmla="*/ 0 w 209924"/>
              <a:gd name="connsiteY3-8" fmla="*/ 1939235 h 1939235"/>
              <a:gd name="connsiteX4-9" fmla="*/ 6724 w 209924"/>
              <a:gd name="connsiteY4-10" fmla="*/ 0 h 1939235"/>
              <a:gd name="connsiteX0-11" fmla="*/ 13447 w 209924"/>
              <a:gd name="connsiteY0-12" fmla="*/ 53788 h 1939235"/>
              <a:gd name="connsiteX1-13" fmla="*/ 209924 w 209924"/>
              <a:gd name="connsiteY1-14" fmla="*/ 0 h 1939235"/>
              <a:gd name="connsiteX2-15" fmla="*/ 209924 w 209924"/>
              <a:gd name="connsiteY2-16" fmla="*/ 1872000 h 1939235"/>
              <a:gd name="connsiteX3-17" fmla="*/ 0 w 209924"/>
              <a:gd name="connsiteY3-18" fmla="*/ 1939235 h 1939235"/>
              <a:gd name="connsiteX4-19" fmla="*/ 13447 w 209924"/>
              <a:gd name="connsiteY4-20" fmla="*/ 53788 h 1939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0" name="矩形 17"/>
          <p:cNvSpPr/>
          <p:nvPr/>
        </p:nvSpPr>
        <p:spPr>
          <a:xfrm>
            <a:off x="6037054" y="2911944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-1" fmla="*/ 6724 w 209924"/>
              <a:gd name="connsiteY0-2" fmla="*/ 0 h 1939235"/>
              <a:gd name="connsiteX1-3" fmla="*/ 209924 w 209924"/>
              <a:gd name="connsiteY1-4" fmla="*/ 0 h 1939235"/>
              <a:gd name="connsiteX2-5" fmla="*/ 209924 w 209924"/>
              <a:gd name="connsiteY2-6" fmla="*/ 1872000 h 1939235"/>
              <a:gd name="connsiteX3-7" fmla="*/ 0 w 209924"/>
              <a:gd name="connsiteY3-8" fmla="*/ 1939235 h 1939235"/>
              <a:gd name="connsiteX4-9" fmla="*/ 6724 w 209924"/>
              <a:gd name="connsiteY4-10" fmla="*/ 0 h 1939235"/>
              <a:gd name="connsiteX0-11" fmla="*/ 13447 w 209924"/>
              <a:gd name="connsiteY0-12" fmla="*/ 53788 h 1939235"/>
              <a:gd name="connsiteX1-13" fmla="*/ 209924 w 209924"/>
              <a:gd name="connsiteY1-14" fmla="*/ 0 h 1939235"/>
              <a:gd name="connsiteX2-15" fmla="*/ 209924 w 209924"/>
              <a:gd name="connsiteY2-16" fmla="*/ 1872000 h 1939235"/>
              <a:gd name="connsiteX3-17" fmla="*/ 0 w 209924"/>
              <a:gd name="connsiteY3-18" fmla="*/ 1939235 h 1939235"/>
              <a:gd name="connsiteX4-19" fmla="*/ 13447 w 209924"/>
              <a:gd name="connsiteY4-20" fmla="*/ 53788 h 1939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7" name="Freeform 9"/>
          <p:cNvSpPr/>
          <p:nvPr/>
        </p:nvSpPr>
        <p:spPr bwMode="auto">
          <a:xfrm>
            <a:off x="3697236" y="4337831"/>
            <a:ext cx="7765611" cy="1518450"/>
          </a:xfrm>
          <a:custGeom>
            <a:avLst/>
            <a:gdLst>
              <a:gd name="T0" fmla="*/ 1841 w 2333"/>
              <a:gd name="T1" fmla="*/ 148 h 649"/>
              <a:gd name="T2" fmla="*/ 1792 w 2333"/>
              <a:gd name="T3" fmla="*/ 135 h 649"/>
              <a:gd name="T4" fmla="*/ 1559 w 2333"/>
              <a:gd name="T5" fmla="*/ 16 h 649"/>
              <a:gd name="T6" fmla="*/ 1548 w 2333"/>
              <a:gd name="T7" fmla="*/ 12 h 649"/>
              <a:gd name="T8" fmla="*/ 1544 w 2333"/>
              <a:gd name="T9" fmla="*/ 10 h 649"/>
              <a:gd name="T10" fmla="*/ 1532 w 2333"/>
              <a:gd name="T11" fmla="*/ 7 h 649"/>
              <a:gd name="T12" fmla="*/ 1526 w 2333"/>
              <a:gd name="T13" fmla="*/ 6 h 649"/>
              <a:gd name="T14" fmla="*/ 1521 w 2333"/>
              <a:gd name="T15" fmla="*/ 5 h 649"/>
              <a:gd name="T16" fmla="*/ 1514 w 2333"/>
              <a:gd name="T17" fmla="*/ 3 h 649"/>
              <a:gd name="T18" fmla="*/ 1505 w 2333"/>
              <a:gd name="T19" fmla="*/ 2 h 649"/>
              <a:gd name="T20" fmla="*/ 1499 w 2333"/>
              <a:gd name="T21" fmla="*/ 2 h 649"/>
              <a:gd name="T22" fmla="*/ 1491 w 2333"/>
              <a:gd name="T23" fmla="*/ 1 h 649"/>
              <a:gd name="T24" fmla="*/ 1488 w 2333"/>
              <a:gd name="T25" fmla="*/ 1 h 649"/>
              <a:gd name="T26" fmla="*/ 1485 w 2333"/>
              <a:gd name="T27" fmla="*/ 1 h 649"/>
              <a:gd name="T28" fmla="*/ 771 w 2333"/>
              <a:gd name="T29" fmla="*/ 0 h 649"/>
              <a:gd name="T30" fmla="*/ 768 w 2333"/>
              <a:gd name="T31" fmla="*/ 0 h 649"/>
              <a:gd name="T32" fmla="*/ 765 w 2333"/>
              <a:gd name="T33" fmla="*/ 0 h 649"/>
              <a:gd name="T34" fmla="*/ 760 w 2333"/>
              <a:gd name="T35" fmla="*/ 0 h 649"/>
              <a:gd name="T36" fmla="*/ 752 w 2333"/>
              <a:gd name="T37" fmla="*/ 1 h 649"/>
              <a:gd name="T38" fmla="*/ 741 w 2333"/>
              <a:gd name="T39" fmla="*/ 3 h 649"/>
              <a:gd name="T40" fmla="*/ 731 w 2333"/>
              <a:gd name="T41" fmla="*/ 4 h 649"/>
              <a:gd name="T42" fmla="*/ 723 w 2333"/>
              <a:gd name="T43" fmla="*/ 6 h 649"/>
              <a:gd name="T44" fmla="*/ 712 w 2333"/>
              <a:gd name="T45" fmla="*/ 9 h 649"/>
              <a:gd name="T46" fmla="*/ 705 w 2333"/>
              <a:gd name="T47" fmla="*/ 12 h 649"/>
              <a:gd name="T48" fmla="*/ 696 w 2333"/>
              <a:gd name="T49" fmla="*/ 16 h 649"/>
              <a:gd name="T50" fmla="*/ 469 w 2333"/>
              <a:gd name="T51" fmla="*/ 128 h 649"/>
              <a:gd name="T52" fmla="*/ 434 w 2333"/>
              <a:gd name="T53" fmla="*/ 136 h 649"/>
              <a:gd name="T54" fmla="*/ 1 w 2333"/>
              <a:gd name="T55" fmla="*/ 136 h 649"/>
              <a:gd name="T56" fmla="*/ 0 w 2333"/>
              <a:gd name="T57" fmla="*/ 635 h 649"/>
              <a:gd name="T58" fmla="*/ 418 w 2333"/>
              <a:gd name="T59" fmla="*/ 636 h 649"/>
              <a:gd name="T60" fmla="*/ 420 w 2333"/>
              <a:gd name="T61" fmla="*/ 636 h 649"/>
              <a:gd name="T62" fmla="*/ 424 w 2333"/>
              <a:gd name="T63" fmla="*/ 635 h 649"/>
              <a:gd name="T64" fmla="*/ 429 w 2333"/>
              <a:gd name="T65" fmla="*/ 635 h 649"/>
              <a:gd name="T66" fmla="*/ 433 w 2333"/>
              <a:gd name="T67" fmla="*/ 635 h 649"/>
              <a:gd name="T68" fmla="*/ 439 w 2333"/>
              <a:gd name="T69" fmla="*/ 634 h 649"/>
              <a:gd name="T70" fmla="*/ 450 w 2333"/>
              <a:gd name="T71" fmla="*/ 632 h 649"/>
              <a:gd name="T72" fmla="*/ 454 w 2333"/>
              <a:gd name="T73" fmla="*/ 631 h 649"/>
              <a:gd name="T74" fmla="*/ 466 w 2333"/>
              <a:gd name="T75" fmla="*/ 628 h 649"/>
              <a:gd name="T76" fmla="*/ 470 w 2333"/>
              <a:gd name="T77" fmla="*/ 627 h 649"/>
              <a:gd name="T78" fmla="*/ 480 w 2333"/>
              <a:gd name="T79" fmla="*/ 623 h 649"/>
              <a:gd name="T80" fmla="*/ 710 w 2333"/>
              <a:gd name="T81" fmla="*/ 508 h 649"/>
              <a:gd name="T82" fmla="*/ 730 w 2333"/>
              <a:gd name="T83" fmla="*/ 503 h 649"/>
              <a:gd name="T84" fmla="*/ 1504 w 2333"/>
              <a:gd name="T85" fmla="*/ 501 h 649"/>
              <a:gd name="T86" fmla="*/ 1526 w 2333"/>
              <a:gd name="T87" fmla="*/ 505 h 649"/>
              <a:gd name="T88" fmla="*/ 1560 w 2333"/>
              <a:gd name="T89" fmla="*/ 516 h 649"/>
              <a:gd name="T90" fmla="*/ 1796 w 2333"/>
              <a:gd name="T91" fmla="*/ 636 h 649"/>
              <a:gd name="T92" fmla="*/ 1805 w 2333"/>
              <a:gd name="T93" fmla="*/ 639 h 649"/>
              <a:gd name="T94" fmla="*/ 1810 w 2333"/>
              <a:gd name="T95" fmla="*/ 641 h 649"/>
              <a:gd name="T96" fmla="*/ 1820 w 2333"/>
              <a:gd name="T97" fmla="*/ 643 h 649"/>
              <a:gd name="T98" fmla="*/ 1825 w 2333"/>
              <a:gd name="T99" fmla="*/ 644 h 649"/>
              <a:gd name="T100" fmla="*/ 1832 w 2333"/>
              <a:gd name="T101" fmla="*/ 645 h 649"/>
              <a:gd name="T102" fmla="*/ 1839 w 2333"/>
              <a:gd name="T103" fmla="*/ 647 h 649"/>
              <a:gd name="T104" fmla="*/ 1843 w 2333"/>
              <a:gd name="T105" fmla="*/ 647 h 649"/>
              <a:gd name="T106" fmla="*/ 1851 w 2333"/>
              <a:gd name="T107" fmla="*/ 648 h 649"/>
              <a:gd name="T108" fmla="*/ 1854 w 2333"/>
              <a:gd name="T109" fmla="*/ 648 h 649"/>
              <a:gd name="T110" fmla="*/ 1857 w 2333"/>
              <a:gd name="T111" fmla="*/ 648 h 649"/>
              <a:gd name="T112" fmla="*/ 2332 w 2333"/>
              <a:gd name="T113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33" h="649">
                <a:moveTo>
                  <a:pt x="1858" y="149"/>
                </a:moveTo>
                <a:cubicBezTo>
                  <a:pt x="1853" y="149"/>
                  <a:pt x="1847" y="149"/>
                  <a:pt x="1841" y="148"/>
                </a:cubicBezTo>
                <a:cubicBezTo>
                  <a:pt x="1841" y="148"/>
                  <a:pt x="1841" y="148"/>
                  <a:pt x="1841" y="148"/>
                </a:cubicBezTo>
                <a:cubicBezTo>
                  <a:pt x="1829" y="146"/>
                  <a:pt x="1817" y="144"/>
                  <a:pt x="1806" y="140"/>
                </a:cubicBezTo>
                <a:cubicBezTo>
                  <a:pt x="1806" y="140"/>
                  <a:pt x="1806" y="140"/>
                  <a:pt x="1806" y="140"/>
                </a:cubicBezTo>
                <a:cubicBezTo>
                  <a:pt x="1801" y="139"/>
                  <a:pt x="1796" y="137"/>
                  <a:pt x="1792" y="135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0" y="17"/>
                  <a:pt x="1559" y="16"/>
                  <a:pt x="1559" y="16"/>
                </a:cubicBezTo>
                <a:cubicBezTo>
                  <a:pt x="1558" y="15"/>
                  <a:pt x="1557" y="15"/>
                  <a:pt x="1556" y="14"/>
                </a:cubicBezTo>
                <a:cubicBezTo>
                  <a:pt x="1554" y="14"/>
                  <a:pt x="1553" y="14"/>
                  <a:pt x="1552" y="13"/>
                </a:cubicBezTo>
                <a:cubicBezTo>
                  <a:pt x="1551" y="12"/>
                  <a:pt x="1549" y="12"/>
                  <a:pt x="1548" y="12"/>
                </a:cubicBezTo>
                <a:cubicBezTo>
                  <a:pt x="1547" y="11"/>
                  <a:pt x="1546" y="11"/>
                  <a:pt x="1546" y="11"/>
                </a:cubicBezTo>
                <a:cubicBezTo>
                  <a:pt x="1545" y="11"/>
                  <a:pt x="1545" y="11"/>
                  <a:pt x="1545" y="11"/>
                </a:cubicBezTo>
                <a:cubicBezTo>
                  <a:pt x="1545" y="10"/>
                  <a:pt x="1544" y="10"/>
                  <a:pt x="1544" y="10"/>
                </a:cubicBezTo>
                <a:cubicBezTo>
                  <a:pt x="1542" y="10"/>
                  <a:pt x="1541" y="9"/>
                  <a:pt x="1539" y="9"/>
                </a:cubicBezTo>
                <a:cubicBezTo>
                  <a:pt x="1538" y="9"/>
                  <a:pt x="1537" y="8"/>
                  <a:pt x="1536" y="8"/>
                </a:cubicBezTo>
                <a:cubicBezTo>
                  <a:pt x="1535" y="8"/>
                  <a:pt x="1533" y="7"/>
                  <a:pt x="1532" y="7"/>
                </a:cubicBezTo>
                <a:cubicBezTo>
                  <a:pt x="1531" y="7"/>
                  <a:pt x="1530" y="7"/>
                  <a:pt x="1529" y="6"/>
                </a:cubicBezTo>
                <a:cubicBezTo>
                  <a:pt x="1528" y="6"/>
                  <a:pt x="1527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5" y="6"/>
                  <a:pt x="1524" y="5"/>
                  <a:pt x="1524" y="5"/>
                </a:cubicBezTo>
                <a:cubicBezTo>
                  <a:pt x="1523" y="5"/>
                  <a:pt x="1522" y="5"/>
                  <a:pt x="1521" y="5"/>
                </a:cubicBezTo>
                <a:cubicBezTo>
                  <a:pt x="1520" y="5"/>
                  <a:pt x="1519" y="4"/>
                  <a:pt x="1519" y="4"/>
                </a:cubicBezTo>
                <a:cubicBezTo>
                  <a:pt x="1518" y="4"/>
                  <a:pt x="1517" y="4"/>
                  <a:pt x="1516" y="4"/>
                </a:cubicBezTo>
                <a:cubicBezTo>
                  <a:pt x="1515" y="4"/>
                  <a:pt x="1514" y="4"/>
                  <a:pt x="1514" y="3"/>
                </a:cubicBezTo>
                <a:cubicBezTo>
                  <a:pt x="1513" y="3"/>
                  <a:pt x="1512" y="3"/>
                  <a:pt x="1511" y="3"/>
                </a:cubicBezTo>
                <a:cubicBezTo>
                  <a:pt x="1510" y="3"/>
                  <a:pt x="1509" y="3"/>
                  <a:pt x="1508" y="3"/>
                </a:cubicBezTo>
                <a:cubicBezTo>
                  <a:pt x="1507" y="3"/>
                  <a:pt x="1506" y="2"/>
                  <a:pt x="1505" y="2"/>
                </a:cubicBezTo>
                <a:cubicBezTo>
                  <a:pt x="1505" y="2"/>
                  <a:pt x="1505" y="2"/>
                  <a:pt x="1505" y="2"/>
                </a:cubicBezTo>
                <a:cubicBezTo>
                  <a:pt x="1504" y="2"/>
                  <a:pt x="1503" y="2"/>
                  <a:pt x="1503" y="2"/>
                </a:cubicBezTo>
                <a:cubicBezTo>
                  <a:pt x="1501" y="2"/>
                  <a:pt x="1500" y="2"/>
                  <a:pt x="1499" y="2"/>
                </a:cubicBezTo>
                <a:cubicBezTo>
                  <a:pt x="1498" y="2"/>
                  <a:pt x="1497" y="1"/>
                  <a:pt x="1495" y="1"/>
                </a:cubicBezTo>
                <a:cubicBezTo>
                  <a:pt x="1494" y="1"/>
                  <a:pt x="1494" y="1"/>
                  <a:pt x="1493" y="1"/>
                </a:cubicBezTo>
                <a:cubicBezTo>
                  <a:pt x="1492" y="1"/>
                  <a:pt x="1492" y="1"/>
                  <a:pt x="1491" y="1"/>
                </a:cubicBezTo>
                <a:cubicBezTo>
                  <a:pt x="1491" y="1"/>
                  <a:pt x="1491" y="1"/>
                  <a:pt x="1490" y="1"/>
                </a:cubicBezTo>
                <a:cubicBezTo>
                  <a:pt x="1490" y="1"/>
                  <a:pt x="1489" y="1"/>
                  <a:pt x="1489" y="1"/>
                </a:cubicBezTo>
                <a:cubicBezTo>
                  <a:pt x="1488" y="1"/>
                  <a:pt x="1488" y="1"/>
                  <a:pt x="1488" y="1"/>
                </a:cubicBezTo>
                <a:cubicBezTo>
                  <a:pt x="1488" y="1"/>
                  <a:pt x="1487" y="1"/>
                  <a:pt x="1487" y="1"/>
                </a:cubicBezTo>
                <a:cubicBezTo>
                  <a:pt x="1487" y="1"/>
                  <a:pt x="1486" y="1"/>
                  <a:pt x="1486" y="1"/>
                </a:cubicBezTo>
                <a:cubicBezTo>
                  <a:pt x="1486" y="1"/>
                  <a:pt x="1485" y="1"/>
                  <a:pt x="1485" y="1"/>
                </a:cubicBezTo>
                <a:cubicBezTo>
                  <a:pt x="1485" y="1"/>
                  <a:pt x="1485" y="1"/>
                  <a:pt x="1485" y="1"/>
                </a:cubicBezTo>
                <a:cubicBezTo>
                  <a:pt x="772" y="0"/>
                  <a:pt x="772" y="0"/>
                  <a:pt x="772" y="0"/>
                </a:cubicBezTo>
                <a:cubicBezTo>
                  <a:pt x="771" y="0"/>
                  <a:pt x="771" y="0"/>
                  <a:pt x="771" y="0"/>
                </a:cubicBezTo>
                <a:cubicBezTo>
                  <a:pt x="771" y="0"/>
                  <a:pt x="770" y="0"/>
                  <a:pt x="770" y="0"/>
                </a:cubicBezTo>
                <a:cubicBezTo>
                  <a:pt x="770" y="0"/>
                  <a:pt x="769" y="0"/>
                  <a:pt x="769" y="0"/>
                </a:cubicBezTo>
                <a:cubicBezTo>
                  <a:pt x="769" y="0"/>
                  <a:pt x="768" y="0"/>
                  <a:pt x="768" y="0"/>
                </a:cubicBezTo>
                <a:cubicBezTo>
                  <a:pt x="768" y="0"/>
                  <a:pt x="767" y="0"/>
                  <a:pt x="767" y="0"/>
                </a:cubicBezTo>
                <a:cubicBezTo>
                  <a:pt x="767" y="0"/>
                  <a:pt x="766" y="0"/>
                  <a:pt x="766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64" y="0"/>
                  <a:pt x="764" y="0"/>
                  <a:pt x="763" y="0"/>
                </a:cubicBezTo>
                <a:cubicBezTo>
                  <a:pt x="762" y="0"/>
                  <a:pt x="762" y="0"/>
                  <a:pt x="761" y="0"/>
                </a:cubicBezTo>
                <a:cubicBezTo>
                  <a:pt x="761" y="0"/>
                  <a:pt x="760" y="0"/>
                  <a:pt x="760" y="0"/>
                </a:cubicBezTo>
                <a:cubicBezTo>
                  <a:pt x="759" y="0"/>
                  <a:pt x="758" y="0"/>
                  <a:pt x="757" y="1"/>
                </a:cubicBezTo>
                <a:cubicBezTo>
                  <a:pt x="756" y="1"/>
                  <a:pt x="756" y="1"/>
                  <a:pt x="755" y="1"/>
                </a:cubicBezTo>
                <a:cubicBezTo>
                  <a:pt x="754" y="1"/>
                  <a:pt x="753" y="1"/>
                  <a:pt x="752" y="1"/>
                </a:cubicBezTo>
                <a:cubicBezTo>
                  <a:pt x="751" y="1"/>
                  <a:pt x="750" y="1"/>
                  <a:pt x="749" y="1"/>
                </a:cubicBezTo>
                <a:cubicBezTo>
                  <a:pt x="747" y="2"/>
                  <a:pt x="746" y="2"/>
                  <a:pt x="745" y="2"/>
                </a:cubicBezTo>
                <a:cubicBezTo>
                  <a:pt x="743" y="2"/>
                  <a:pt x="742" y="2"/>
                  <a:pt x="741" y="3"/>
                </a:cubicBezTo>
                <a:cubicBezTo>
                  <a:pt x="739" y="3"/>
                  <a:pt x="738" y="3"/>
                  <a:pt x="736" y="3"/>
                </a:cubicBezTo>
                <a:cubicBezTo>
                  <a:pt x="735" y="4"/>
                  <a:pt x="734" y="4"/>
                  <a:pt x="732" y="4"/>
                </a:cubicBezTo>
                <a:cubicBezTo>
                  <a:pt x="732" y="4"/>
                  <a:pt x="732" y="4"/>
                  <a:pt x="731" y="4"/>
                </a:cubicBezTo>
                <a:cubicBezTo>
                  <a:pt x="731" y="4"/>
                  <a:pt x="731" y="4"/>
                  <a:pt x="731" y="5"/>
                </a:cubicBezTo>
                <a:cubicBezTo>
                  <a:pt x="729" y="5"/>
                  <a:pt x="728" y="5"/>
                  <a:pt x="727" y="5"/>
                </a:cubicBezTo>
                <a:cubicBezTo>
                  <a:pt x="726" y="6"/>
                  <a:pt x="724" y="6"/>
                  <a:pt x="723" y="6"/>
                </a:cubicBezTo>
                <a:cubicBezTo>
                  <a:pt x="721" y="7"/>
                  <a:pt x="720" y="7"/>
                  <a:pt x="718" y="8"/>
                </a:cubicBezTo>
                <a:cubicBezTo>
                  <a:pt x="717" y="8"/>
                  <a:pt x="715" y="8"/>
                  <a:pt x="714" y="9"/>
                </a:cubicBezTo>
                <a:cubicBezTo>
                  <a:pt x="713" y="9"/>
                  <a:pt x="712" y="9"/>
                  <a:pt x="712" y="9"/>
                </a:cubicBezTo>
                <a:cubicBezTo>
                  <a:pt x="711" y="9"/>
                  <a:pt x="711" y="10"/>
                  <a:pt x="711" y="10"/>
                </a:cubicBezTo>
                <a:cubicBezTo>
                  <a:pt x="710" y="10"/>
                  <a:pt x="710" y="10"/>
                  <a:pt x="709" y="10"/>
                </a:cubicBezTo>
                <a:cubicBezTo>
                  <a:pt x="708" y="11"/>
                  <a:pt x="707" y="11"/>
                  <a:pt x="705" y="12"/>
                </a:cubicBezTo>
                <a:cubicBezTo>
                  <a:pt x="704" y="12"/>
                  <a:pt x="703" y="12"/>
                  <a:pt x="701" y="13"/>
                </a:cubicBezTo>
                <a:cubicBezTo>
                  <a:pt x="700" y="14"/>
                  <a:pt x="699" y="14"/>
                  <a:pt x="697" y="15"/>
                </a:cubicBezTo>
                <a:cubicBezTo>
                  <a:pt x="697" y="15"/>
                  <a:pt x="696" y="15"/>
                  <a:pt x="696" y="16"/>
                </a:cubicBezTo>
                <a:cubicBezTo>
                  <a:pt x="483" y="123"/>
                  <a:pt x="483" y="123"/>
                  <a:pt x="483" y="123"/>
                </a:cubicBezTo>
                <a:cubicBezTo>
                  <a:pt x="479" y="125"/>
                  <a:pt x="475" y="127"/>
                  <a:pt x="469" y="128"/>
                </a:cubicBezTo>
                <a:cubicBezTo>
                  <a:pt x="469" y="128"/>
                  <a:pt x="469" y="128"/>
                  <a:pt x="469" y="128"/>
                </a:cubicBezTo>
                <a:cubicBezTo>
                  <a:pt x="464" y="130"/>
                  <a:pt x="458" y="131"/>
                  <a:pt x="453" y="133"/>
                </a:cubicBezTo>
                <a:cubicBezTo>
                  <a:pt x="452" y="133"/>
                  <a:pt x="452" y="133"/>
                  <a:pt x="452" y="133"/>
                </a:cubicBezTo>
                <a:cubicBezTo>
                  <a:pt x="446" y="134"/>
                  <a:pt x="440" y="135"/>
                  <a:pt x="434" y="136"/>
                </a:cubicBezTo>
                <a:cubicBezTo>
                  <a:pt x="434" y="136"/>
                  <a:pt x="434" y="136"/>
                  <a:pt x="434" y="136"/>
                </a:cubicBezTo>
                <a:cubicBezTo>
                  <a:pt x="428" y="136"/>
                  <a:pt x="422" y="137"/>
                  <a:pt x="417" y="137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640"/>
                  <a:pt x="0" y="640"/>
                  <a:pt x="0" y="640"/>
                </a:cubicBezTo>
                <a:cubicBezTo>
                  <a:pt x="0" y="635"/>
                  <a:pt x="0" y="635"/>
                  <a:pt x="0" y="635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8" y="636"/>
                  <a:pt x="418" y="636"/>
                </a:cubicBezTo>
                <a:cubicBezTo>
                  <a:pt x="418" y="636"/>
                  <a:pt x="419" y="636"/>
                  <a:pt x="419" y="636"/>
                </a:cubicBezTo>
                <a:cubicBezTo>
                  <a:pt x="419" y="636"/>
                  <a:pt x="419" y="636"/>
                  <a:pt x="419" y="636"/>
                </a:cubicBezTo>
                <a:cubicBezTo>
                  <a:pt x="420" y="636"/>
                  <a:pt x="420" y="636"/>
                  <a:pt x="420" y="636"/>
                </a:cubicBezTo>
                <a:cubicBezTo>
                  <a:pt x="421" y="636"/>
                  <a:pt x="421" y="636"/>
                  <a:pt x="421" y="636"/>
                </a:cubicBezTo>
                <a:cubicBezTo>
                  <a:pt x="422" y="636"/>
                  <a:pt x="422" y="636"/>
                  <a:pt x="423" y="636"/>
                </a:cubicBezTo>
                <a:cubicBezTo>
                  <a:pt x="423" y="635"/>
                  <a:pt x="423" y="635"/>
                  <a:pt x="424" y="635"/>
                </a:cubicBezTo>
                <a:cubicBezTo>
                  <a:pt x="424" y="635"/>
                  <a:pt x="425" y="635"/>
                  <a:pt x="425" y="635"/>
                </a:cubicBezTo>
                <a:cubicBezTo>
                  <a:pt x="426" y="635"/>
                  <a:pt x="426" y="635"/>
                  <a:pt x="427" y="635"/>
                </a:cubicBezTo>
                <a:cubicBezTo>
                  <a:pt x="427" y="635"/>
                  <a:pt x="428" y="635"/>
                  <a:pt x="429" y="635"/>
                </a:cubicBezTo>
                <a:cubicBezTo>
                  <a:pt x="429" y="635"/>
                  <a:pt x="430" y="635"/>
                  <a:pt x="431" y="635"/>
                </a:cubicBezTo>
                <a:cubicBezTo>
                  <a:pt x="432" y="635"/>
                  <a:pt x="432" y="635"/>
                  <a:pt x="433" y="635"/>
                </a:cubicBezTo>
                <a:cubicBezTo>
                  <a:pt x="433" y="635"/>
                  <a:pt x="433" y="635"/>
                  <a:pt x="433" y="635"/>
                </a:cubicBezTo>
                <a:cubicBezTo>
                  <a:pt x="433" y="635"/>
                  <a:pt x="434" y="635"/>
                  <a:pt x="434" y="635"/>
                </a:cubicBezTo>
                <a:cubicBezTo>
                  <a:pt x="434" y="634"/>
                  <a:pt x="435" y="634"/>
                  <a:pt x="436" y="634"/>
                </a:cubicBezTo>
                <a:cubicBezTo>
                  <a:pt x="437" y="634"/>
                  <a:pt x="438" y="634"/>
                  <a:pt x="439" y="634"/>
                </a:cubicBezTo>
                <a:cubicBezTo>
                  <a:pt x="440" y="634"/>
                  <a:pt x="441" y="633"/>
                  <a:pt x="443" y="633"/>
                </a:cubicBezTo>
                <a:cubicBezTo>
                  <a:pt x="444" y="633"/>
                  <a:pt x="445" y="633"/>
                  <a:pt x="446" y="633"/>
                </a:cubicBezTo>
                <a:cubicBezTo>
                  <a:pt x="448" y="632"/>
                  <a:pt x="449" y="632"/>
                  <a:pt x="450" y="632"/>
                </a:cubicBezTo>
                <a:cubicBezTo>
                  <a:pt x="451" y="632"/>
                  <a:pt x="451" y="632"/>
                  <a:pt x="451" y="632"/>
                </a:cubicBezTo>
                <a:cubicBezTo>
                  <a:pt x="451" y="632"/>
                  <a:pt x="452" y="632"/>
                  <a:pt x="452" y="632"/>
                </a:cubicBezTo>
                <a:cubicBezTo>
                  <a:pt x="453" y="631"/>
                  <a:pt x="453" y="631"/>
                  <a:pt x="454" y="631"/>
                </a:cubicBezTo>
                <a:cubicBezTo>
                  <a:pt x="456" y="631"/>
                  <a:pt x="457" y="630"/>
                  <a:pt x="458" y="630"/>
                </a:cubicBezTo>
                <a:cubicBezTo>
                  <a:pt x="460" y="630"/>
                  <a:pt x="461" y="629"/>
                  <a:pt x="462" y="629"/>
                </a:cubicBezTo>
                <a:cubicBezTo>
                  <a:pt x="464" y="629"/>
                  <a:pt x="465" y="628"/>
                  <a:pt x="466" y="628"/>
                </a:cubicBezTo>
                <a:cubicBezTo>
                  <a:pt x="467" y="628"/>
                  <a:pt x="468" y="627"/>
                  <a:pt x="468" y="627"/>
                </a:cubicBezTo>
                <a:cubicBezTo>
                  <a:pt x="468" y="627"/>
                  <a:pt x="469" y="627"/>
                  <a:pt x="469" y="627"/>
                </a:cubicBezTo>
                <a:cubicBezTo>
                  <a:pt x="469" y="627"/>
                  <a:pt x="470" y="627"/>
                  <a:pt x="470" y="627"/>
                </a:cubicBezTo>
                <a:cubicBezTo>
                  <a:pt x="471" y="626"/>
                  <a:pt x="472" y="626"/>
                  <a:pt x="474" y="625"/>
                </a:cubicBezTo>
                <a:cubicBezTo>
                  <a:pt x="475" y="625"/>
                  <a:pt x="476" y="625"/>
                  <a:pt x="477" y="624"/>
                </a:cubicBezTo>
                <a:cubicBezTo>
                  <a:pt x="478" y="624"/>
                  <a:pt x="479" y="623"/>
                  <a:pt x="480" y="623"/>
                </a:cubicBezTo>
                <a:cubicBezTo>
                  <a:pt x="481" y="623"/>
                  <a:pt x="481" y="622"/>
                  <a:pt x="482" y="622"/>
                </a:cubicBezTo>
                <a:cubicBezTo>
                  <a:pt x="695" y="515"/>
                  <a:pt x="695" y="515"/>
                  <a:pt x="695" y="515"/>
                </a:cubicBezTo>
                <a:cubicBezTo>
                  <a:pt x="699" y="512"/>
                  <a:pt x="704" y="510"/>
                  <a:pt x="710" y="508"/>
                </a:cubicBezTo>
                <a:cubicBezTo>
                  <a:pt x="711" y="508"/>
                  <a:pt x="711" y="508"/>
                  <a:pt x="711" y="508"/>
                </a:cubicBezTo>
                <a:cubicBezTo>
                  <a:pt x="717" y="506"/>
                  <a:pt x="723" y="505"/>
                  <a:pt x="730" y="504"/>
                </a:cubicBezTo>
                <a:cubicBezTo>
                  <a:pt x="730" y="503"/>
                  <a:pt x="730" y="503"/>
                  <a:pt x="730" y="503"/>
                </a:cubicBezTo>
                <a:cubicBezTo>
                  <a:pt x="744" y="501"/>
                  <a:pt x="759" y="499"/>
                  <a:pt x="771" y="499"/>
                </a:cubicBezTo>
                <a:cubicBezTo>
                  <a:pt x="1484" y="500"/>
                  <a:pt x="1484" y="500"/>
                  <a:pt x="1484" y="500"/>
                </a:cubicBezTo>
                <a:cubicBezTo>
                  <a:pt x="1490" y="500"/>
                  <a:pt x="1497" y="500"/>
                  <a:pt x="1504" y="501"/>
                </a:cubicBezTo>
                <a:cubicBezTo>
                  <a:pt x="1504" y="501"/>
                  <a:pt x="1504" y="501"/>
                  <a:pt x="1504" y="501"/>
                </a:cubicBezTo>
                <a:cubicBezTo>
                  <a:pt x="1511" y="502"/>
                  <a:pt x="1518" y="503"/>
                  <a:pt x="1525" y="505"/>
                </a:cubicBezTo>
                <a:cubicBezTo>
                  <a:pt x="1525" y="505"/>
                  <a:pt x="1525" y="505"/>
                  <a:pt x="1526" y="505"/>
                </a:cubicBezTo>
                <a:cubicBezTo>
                  <a:pt x="1532" y="506"/>
                  <a:pt x="1538" y="508"/>
                  <a:pt x="1544" y="510"/>
                </a:cubicBezTo>
                <a:cubicBezTo>
                  <a:pt x="1545" y="510"/>
                  <a:pt x="1545" y="510"/>
                  <a:pt x="1545" y="510"/>
                </a:cubicBezTo>
                <a:cubicBezTo>
                  <a:pt x="1551" y="512"/>
                  <a:pt x="1556" y="514"/>
                  <a:pt x="1560" y="516"/>
                </a:cubicBezTo>
                <a:cubicBezTo>
                  <a:pt x="1792" y="634"/>
                  <a:pt x="1792" y="634"/>
                  <a:pt x="1792" y="634"/>
                </a:cubicBezTo>
                <a:cubicBezTo>
                  <a:pt x="1792" y="634"/>
                  <a:pt x="1793" y="635"/>
                  <a:pt x="1794" y="635"/>
                </a:cubicBezTo>
                <a:cubicBezTo>
                  <a:pt x="1795" y="635"/>
                  <a:pt x="1795" y="636"/>
                  <a:pt x="1796" y="636"/>
                </a:cubicBezTo>
                <a:cubicBezTo>
                  <a:pt x="1797" y="636"/>
                  <a:pt x="1798" y="637"/>
                  <a:pt x="1799" y="637"/>
                </a:cubicBezTo>
                <a:cubicBezTo>
                  <a:pt x="1801" y="638"/>
                  <a:pt x="1802" y="638"/>
                  <a:pt x="1803" y="638"/>
                </a:cubicBezTo>
                <a:cubicBezTo>
                  <a:pt x="1804" y="639"/>
                  <a:pt x="1804" y="639"/>
                  <a:pt x="1805" y="639"/>
                </a:cubicBezTo>
                <a:cubicBezTo>
                  <a:pt x="1805" y="639"/>
                  <a:pt x="1806" y="639"/>
                  <a:pt x="1806" y="640"/>
                </a:cubicBezTo>
                <a:cubicBezTo>
                  <a:pt x="1806" y="640"/>
                  <a:pt x="1807" y="640"/>
                  <a:pt x="1807" y="640"/>
                </a:cubicBezTo>
                <a:cubicBezTo>
                  <a:pt x="1808" y="640"/>
                  <a:pt x="1809" y="640"/>
                  <a:pt x="1810" y="641"/>
                </a:cubicBezTo>
                <a:cubicBezTo>
                  <a:pt x="1812" y="641"/>
                  <a:pt x="1813" y="641"/>
                  <a:pt x="1814" y="642"/>
                </a:cubicBezTo>
                <a:cubicBezTo>
                  <a:pt x="1815" y="642"/>
                  <a:pt x="1816" y="642"/>
                  <a:pt x="1817" y="643"/>
                </a:cubicBezTo>
                <a:cubicBezTo>
                  <a:pt x="1818" y="643"/>
                  <a:pt x="1819" y="643"/>
                  <a:pt x="1820" y="643"/>
                </a:cubicBezTo>
                <a:cubicBezTo>
                  <a:pt x="1821" y="643"/>
                  <a:pt x="1821" y="643"/>
                  <a:pt x="1822" y="644"/>
                </a:cubicBezTo>
                <a:cubicBezTo>
                  <a:pt x="1822" y="644"/>
                  <a:pt x="1823" y="644"/>
                  <a:pt x="1823" y="644"/>
                </a:cubicBezTo>
                <a:cubicBezTo>
                  <a:pt x="1823" y="644"/>
                  <a:pt x="1824" y="644"/>
                  <a:pt x="1825" y="644"/>
                </a:cubicBezTo>
                <a:cubicBezTo>
                  <a:pt x="1826" y="644"/>
                  <a:pt x="1826" y="645"/>
                  <a:pt x="1827" y="645"/>
                </a:cubicBezTo>
                <a:cubicBezTo>
                  <a:pt x="1828" y="645"/>
                  <a:pt x="1829" y="645"/>
                  <a:pt x="1829" y="645"/>
                </a:cubicBezTo>
                <a:cubicBezTo>
                  <a:pt x="1830" y="645"/>
                  <a:pt x="1831" y="645"/>
                  <a:pt x="1832" y="645"/>
                </a:cubicBezTo>
                <a:cubicBezTo>
                  <a:pt x="1832" y="646"/>
                  <a:pt x="1833" y="646"/>
                  <a:pt x="1834" y="646"/>
                </a:cubicBezTo>
                <a:cubicBezTo>
                  <a:pt x="1834" y="646"/>
                  <a:pt x="1835" y="646"/>
                  <a:pt x="1836" y="646"/>
                </a:cubicBezTo>
                <a:cubicBezTo>
                  <a:pt x="1837" y="646"/>
                  <a:pt x="1838" y="646"/>
                  <a:pt x="1839" y="647"/>
                </a:cubicBezTo>
                <a:cubicBezTo>
                  <a:pt x="1839" y="647"/>
                  <a:pt x="1840" y="647"/>
                  <a:pt x="1840" y="647"/>
                </a:cubicBezTo>
                <a:cubicBezTo>
                  <a:pt x="1840" y="647"/>
                  <a:pt x="1841" y="647"/>
                  <a:pt x="1841" y="647"/>
                </a:cubicBezTo>
                <a:cubicBezTo>
                  <a:pt x="1841" y="647"/>
                  <a:pt x="1842" y="647"/>
                  <a:pt x="1843" y="647"/>
                </a:cubicBezTo>
                <a:cubicBezTo>
                  <a:pt x="1844" y="647"/>
                  <a:pt x="1845" y="647"/>
                  <a:pt x="1846" y="647"/>
                </a:cubicBezTo>
                <a:cubicBezTo>
                  <a:pt x="1847" y="647"/>
                  <a:pt x="1848" y="647"/>
                  <a:pt x="1849" y="648"/>
                </a:cubicBezTo>
                <a:cubicBezTo>
                  <a:pt x="1850" y="648"/>
                  <a:pt x="1850" y="648"/>
                  <a:pt x="1851" y="648"/>
                </a:cubicBezTo>
                <a:cubicBezTo>
                  <a:pt x="1851" y="648"/>
                  <a:pt x="1852" y="648"/>
                  <a:pt x="1852" y="648"/>
                </a:cubicBezTo>
                <a:cubicBezTo>
                  <a:pt x="1853" y="648"/>
                  <a:pt x="1853" y="648"/>
                  <a:pt x="1853" y="648"/>
                </a:cubicBezTo>
                <a:cubicBezTo>
                  <a:pt x="1854" y="648"/>
                  <a:pt x="1854" y="648"/>
                  <a:pt x="1854" y="648"/>
                </a:cubicBezTo>
                <a:cubicBezTo>
                  <a:pt x="1855" y="648"/>
                  <a:pt x="1855" y="648"/>
                  <a:pt x="1855" y="648"/>
                </a:cubicBezTo>
                <a:cubicBezTo>
                  <a:pt x="1855" y="648"/>
                  <a:pt x="1856" y="648"/>
                  <a:pt x="1856" y="648"/>
                </a:cubicBezTo>
                <a:cubicBezTo>
                  <a:pt x="1856" y="648"/>
                  <a:pt x="1856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2332" y="649"/>
                  <a:pt x="2332" y="649"/>
                  <a:pt x="2332" y="649"/>
                </a:cubicBezTo>
                <a:cubicBezTo>
                  <a:pt x="2333" y="150"/>
                  <a:pt x="2333" y="150"/>
                  <a:pt x="2333" y="150"/>
                </a:cubicBezTo>
                <a:lnTo>
                  <a:pt x="1858" y="149"/>
                </a:lnTo>
                <a:close/>
              </a:path>
            </a:pathLst>
          </a:custGeom>
          <a:gradFill flip="none" rotWithShape="1">
            <a:gsLst>
              <a:gs pos="5833">
                <a:schemeClr val="accent2">
                  <a:lumMod val="75000"/>
                </a:schemeClr>
              </a:gs>
              <a:gs pos="35911">
                <a:schemeClr val="accent2">
                  <a:lumMod val="75000"/>
                </a:schemeClr>
              </a:gs>
              <a:gs pos="19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78000">
                <a:schemeClr val="accent6">
                  <a:lumMod val="75000"/>
                </a:schemeClr>
              </a:gs>
              <a:gs pos="82092">
                <a:schemeClr val="accent2">
                  <a:lumMod val="75000"/>
                </a:schemeClr>
              </a:gs>
              <a:gs pos="59000">
                <a:schemeClr val="accent2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158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矩形 17"/>
          <p:cNvSpPr/>
          <p:nvPr/>
        </p:nvSpPr>
        <p:spPr>
          <a:xfrm flipH="1">
            <a:off x="8678506" y="4337831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-1" fmla="*/ 6724 w 209924"/>
              <a:gd name="connsiteY0-2" fmla="*/ 0 h 1939235"/>
              <a:gd name="connsiteX1-3" fmla="*/ 209924 w 209924"/>
              <a:gd name="connsiteY1-4" fmla="*/ 0 h 1939235"/>
              <a:gd name="connsiteX2-5" fmla="*/ 209924 w 209924"/>
              <a:gd name="connsiteY2-6" fmla="*/ 1872000 h 1939235"/>
              <a:gd name="connsiteX3-7" fmla="*/ 0 w 209924"/>
              <a:gd name="connsiteY3-8" fmla="*/ 1939235 h 1939235"/>
              <a:gd name="connsiteX4-9" fmla="*/ 6724 w 209924"/>
              <a:gd name="connsiteY4-10" fmla="*/ 0 h 1939235"/>
              <a:gd name="connsiteX0-11" fmla="*/ 13447 w 209924"/>
              <a:gd name="connsiteY0-12" fmla="*/ 53788 h 1939235"/>
              <a:gd name="connsiteX1-13" fmla="*/ 209924 w 209924"/>
              <a:gd name="connsiteY1-14" fmla="*/ 0 h 1939235"/>
              <a:gd name="connsiteX2-15" fmla="*/ 209924 w 209924"/>
              <a:gd name="connsiteY2-16" fmla="*/ 1872000 h 1939235"/>
              <a:gd name="connsiteX3-17" fmla="*/ 0 w 209924"/>
              <a:gd name="connsiteY3-18" fmla="*/ 1939235 h 1939235"/>
              <a:gd name="connsiteX4-19" fmla="*/ 13447 w 209924"/>
              <a:gd name="connsiteY4-20" fmla="*/ 53788 h 1939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9" name="矩形 17"/>
          <p:cNvSpPr/>
          <p:nvPr/>
        </p:nvSpPr>
        <p:spPr>
          <a:xfrm>
            <a:off x="6037054" y="4334511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-1" fmla="*/ 6724 w 209924"/>
              <a:gd name="connsiteY0-2" fmla="*/ 0 h 1939235"/>
              <a:gd name="connsiteX1-3" fmla="*/ 209924 w 209924"/>
              <a:gd name="connsiteY1-4" fmla="*/ 0 h 1939235"/>
              <a:gd name="connsiteX2-5" fmla="*/ 209924 w 209924"/>
              <a:gd name="connsiteY2-6" fmla="*/ 1872000 h 1939235"/>
              <a:gd name="connsiteX3-7" fmla="*/ 0 w 209924"/>
              <a:gd name="connsiteY3-8" fmla="*/ 1939235 h 1939235"/>
              <a:gd name="connsiteX4-9" fmla="*/ 6724 w 209924"/>
              <a:gd name="connsiteY4-10" fmla="*/ 0 h 1939235"/>
              <a:gd name="connsiteX0-11" fmla="*/ 13447 w 209924"/>
              <a:gd name="connsiteY0-12" fmla="*/ 53788 h 1939235"/>
              <a:gd name="connsiteX1-13" fmla="*/ 209924 w 209924"/>
              <a:gd name="connsiteY1-14" fmla="*/ 0 h 1939235"/>
              <a:gd name="connsiteX2-15" fmla="*/ 209924 w 209924"/>
              <a:gd name="connsiteY2-16" fmla="*/ 1872000 h 1939235"/>
              <a:gd name="connsiteX3-17" fmla="*/ 0 w 209924"/>
              <a:gd name="connsiteY3-18" fmla="*/ 1939235 h 1939235"/>
              <a:gd name="connsiteX4-19" fmla="*/ 13447 w 209924"/>
              <a:gd name="connsiteY4-20" fmla="*/ 53788 h 1939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hidden="1"/>
          <p:cNvSpPr>
            <a:spLocks noChangeAspect="1"/>
          </p:cNvSpPr>
          <p:nvPr/>
        </p:nvSpPr>
        <p:spPr>
          <a:xfrm>
            <a:off x="2595970" y="2039957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6" name="椭圆 35" hidden="1"/>
          <p:cNvSpPr>
            <a:spLocks noChangeAspect="1"/>
          </p:cNvSpPr>
          <p:nvPr/>
        </p:nvSpPr>
        <p:spPr>
          <a:xfrm>
            <a:off x="2595970" y="3455319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10133239" y="1935024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010" name="组合 2009"/>
          <p:cNvGrpSpPr/>
          <p:nvPr/>
        </p:nvGrpSpPr>
        <p:grpSpPr>
          <a:xfrm>
            <a:off x="10133239" y="4886917"/>
            <a:ext cx="869143" cy="869143"/>
            <a:chOff x="8657808" y="4986117"/>
            <a:chExt cx="869143" cy="869143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8657808" y="4986117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851" name="Group 606"/>
            <p:cNvGrpSpPr/>
            <p:nvPr/>
          </p:nvGrpSpPr>
          <p:grpSpPr bwMode="auto">
            <a:xfrm>
              <a:off x="8777796" y="5186688"/>
              <a:ext cx="271007" cy="410694"/>
              <a:chOff x="4075" y="2222"/>
              <a:chExt cx="227" cy="344"/>
            </a:xfrm>
            <a:solidFill>
              <a:schemeClr val="accent6"/>
            </a:solidFill>
          </p:grpSpPr>
          <p:sp>
            <p:nvSpPr>
              <p:cNvPr id="1771" name="Freeform 406"/>
              <p:cNvSpPr/>
              <p:nvPr/>
            </p:nvSpPr>
            <p:spPr bwMode="auto">
              <a:xfrm>
                <a:off x="4185" y="2226"/>
                <a:ext cx="45" cy="63"/>
              </a:xfrm>
              <a:custGeom>
                <a:avLst/>
                <a:gdLst>
                  <a:gd name="T0" fmla="*/ 14 w 19"/>
                  <a:gd name="T1" fmla="*/ 1 h 26"/>
                  <a:gd name="T2" fmla="*/ 11 w 19"/>
                  <a:gd name="T3" fmla="*/ 1 h 26"/>
                  <a:gd name="T4" fmla="*/ 10 w 19"/>
                  <a:gd name="T5" fmla="*/ 3 h 26"/>
                  <a:gd name="T6" fmla="*/ 7 w 19"/>
                  <a:gd name="T7" fmla="*/ 2 h 26"/>
                  <a:gd name="T8" fmla="*/ 6 w 19"/>
                  <a:gd name="T9" fmla="*/ 4 h 26"/>
                  <a:gd name="T10" fmla="*/ 5 w 19"/>
                  <a:gd name="T11" fmla="*/ 6 h 26"/>
                  <a:gd name="T12" fmla="*/ 3 w 19"/>
                  <a:gd name="T13" fmla="*/ 5 h 26"/>
                  <a:gd name="T14" fmla="*/ 4 w 19"/>
                  <a:gd name="T15" fmla="*/ 6 h 26"/>
                  <a:gd name="T16" fmla="*/ 2 w 19"/>
                  <a:gd name="T17" fmla="*/ 7 h 26"/>
                  <a:gd name="T18" fmla="*/ 1 w 19"/>
                  <a:gd name="T19" fmla="*/ 8 h 26"/>
                  <a:gd name="T20" fmla="*/ 2 w 19"/>
                  <a:gd name="T21" fmla="*/ 9 h 26"/>
                  <a:gd name="T22" fmla="*/ 5 w 19"/>
                  <a:gd name="T23" fmla="*/ 9 h 26"/>
                  <a:gd name="T24" fmla="*/ 3 w 19"/>
                  <a:gd name="T25" fmla="*/ 12 h 26"/>
                  <a:gd name="T26" fmla="*/ 5 w 19"/>
                  <a:gd name="T27" fmla="*/ 10 h 26"/>
                  <a:gd name="T28" fmla="*/ 6 w 19"/>
                  <a:gd name="T29" fmla="*/ 11 h 26"/>
                  <a:gd name="T30" fmla="*/ 8 w 19"/>
                  <a:gd name="T31" fmla="*/ 10 h 26"/>
                  <a:gd name="T32" fmla="*/ 8 w 19"/>
                  <a:gd name="T33" fmla="*/ 10 h 26"/>
                  <a:gd name="T34" fmla="*/ 8 w 19"/>
                  <a:gd name="T35" fmla="*/ 11 h 26"/>
                  <a:gd name="T36" fmla="*/ 7 w 19"/>
                  <a:gd name="T37" fmla="*/ 12 h 26"/>
                  <a:gd name="T38" fmla="*/ 7 w 19"/>
                  <a:gd name="T39" fmla="*/ 15 h 26"/>
                  <a:gd name="T40" fmla="*/ 6 w 19"/>
                  <a:gd name="T41" fmla="*/ 15 h 26"/>
                  <a:gd name="T42" fmla="*/ 4 w 19"/>
                  <a:gd name="T43" fmla="*/ 13 h 26"/>
                  <a:gd name="T44" fmla="*/ 4 w 19"/>
                  <a:gd name="T45" fmla="*/ 15 h 26"/>
                  <a:gd name="T46" fmla="*/ 5 w 19"/>
                  <a:gd name="T47" fmla="*/ 17 h 26"/>
                  <a:gd name="T48" fmla="*/ 7 w 19"/>
                  <a:gd name="T49" fmla="*/ 18 h 26"/>
                  <a:gd name="T50" fmla="*/ 5 w 19"/>
                  <a:gd name="T51" fmla="*/ 18 h 26"/>
                  <a:gd name="T52" fmla="*/ 4 w 19"/>
                  <a:gd name="T53" fmla="*/ 20 h 26"/>
                  <a:gd name="T54" fmla="*/ 5 w 19"/>
                  <a:gd name="T55" fmla="*/ 21 h 26"/>
                  <a:gd name="T56" fmla="*/ 5 w 19"/>
                  <a:gd name="T57" fmla="*/ 22 h 26"/>
                  <a:gd name="T58" fmla="*/ 3 w 19"/>
                  <a:gd name="T59" fmla="*/ 21 h 26"/>
                  <a:gd name="T60" fmla="*/ 3 w 19"/>
                  <a:gd name="T61" fmla="*/ 23 h 26"/>
                  <a:gd name="T62" fmla="*/ 2 w 19"/>
                  <a:gd name="T63" fmla="*/ 25 h 26"/>
                  <a:gd name="T64" fmla="*/ 4 w 19"/>
                  <a:gd name="T65" fmla="*/ 25 h 26"/>
                  <a:gd name="T66" fmla="*/ 5 w 19"/>
                  <a:gd name="T67" fmla="*/ 25 h 26"/>
                  <a:gd name="T68" fmla="*/ 6 w 19"/>
                  <a:gd name="T69" fmla="*/ 24 h 26"/>
                  <a:gd name="T70" fmla="*/ 8 w 19"/>
                  <a:gd name="T71" fmla="*/ 25 h 26"/>
                  <a:gd name="T72" fmla="*/ 8 w 19"/>
                  <a:gd name="T73" fmla="*/ 23 h 26"/>
                  <a:gd name="T74" fmla="*/ 7 w 19"/>
                  <a:gd name="T75" fmla="*/ 23 h 26"/>
                  <a:gd name="T76" fmla="*/ 7 w 19"/>
                  <a:gd name="T77" fmla="*/ 22 h 26"/>
                  <a:gd name="T78" fmla="*/ 8 w 19"/>
                  <a:gd name="T79" fmla="*/ 22 h 26"/>
                  <a:gd name="T80" fmla="*/ 9 w 19"/>
                  <a:gd name="T81" fmla="*/ 21 h 26"/>
                  <a:gd name="T82" fmla="*/ 10 w 19"/>
                  <a:gd name="T83" fmla="*/ 20 h 26"/>
                  <a:gd name="T84" fmla="*/ 10 w 19"/>
                  <a:gd name="T85" fmla="*/ 19 h 26"/>
                  <a:gd name="T86" fmla="*/ 11 w 19"/>
                  <a:gd name="T87" fmla="*/ 18 h 26"/>
                  <a:gd name="T88" fmla="*/ 9 w 19"/>
                  <a:gd name="T89" fmla="*/ 17 h 26"/>
                  <a:gd name="T90" fmla="*/ 10 w 19"/>
                  <a:gd name="T91" fmla="*/ 17 h 26"/>
                  <a:gd name="T92" fmla="*/ 10 w 19"/>
                  <a:gd name="T93" fmla="*/ 17 h 26"/>
                  <a:gd name="T94" fmla="*/ 10 w 19"/>
                  <a:gd name="T95" fmla="*/ 16 h 26"/>
                  <a:gd name="T96" fmla="*/ 11 w 19"/>
                  <a:gd name="T97" fmla="*/ 16 h 26"/>
                  <a:gd name="T98" fmla="*/ 11 w 19"/>
                  <a:gd name="T99" fmla="*/ 15 h 26"/>
                  <a:gd name="T100" fmla="*/ 12 w 19"/>
                  <a:gd name="T101" fmla="*/ 15 h 26"/>
                  <a:gd name="T102" fmla="*/ 13 w 19"/>
                  <a:gd name="T103" fmla="*/ 14 h 26"/>
                  <a:gd name="T104" fmla="*/ 12 w 19"/>
                  <a:gd name="T105" fmla="*/ 14 h 26"/>
                  <a:gd name="T106" fmla="*/ 13 w 19"/>
                  <a:gd name="T107" fmla="*/ 13 h 26"/>
                  <a:gd name="T108" fmla="*/ 15 w 19"/>
                  <a:gd name="T109" fmla="*/ 10 h 26"/>
                  <a:gd name="T110" fmla="*/ 17 w 19"/>
                  <a:gd name="T111" fmla="*/ 8 h 26"/>
                  <a:gd name="T112" fmla="*/ 14 w 19"/>
                  <a:gd name="T113" fmla="*/ 9 h 26"/>
                  <a:gd name="T114" fmla="*/ 15 w 19"/>
                  <a:gd name="T115" fmla="*/ 8 h 26"/>
                  <a:gd name="T116" fmla="*/ 17 w 19"/>
                  <a:gd name="T117" fmla="*/ 7 h 26"/>
                  <a:gd name="T118" fmla="*/ 19 w 19"/>
                  <a:gd name="T119" fmla="*/ 4 h 26"/>
                  <a:gd name="T120" fmla="*/ 17 w 19"/>
                  <a:gd name="T121" fmla="*/ 3 h 26"/>
                  <a:gd name="T122" fmla="*/ 17 w 19"/>
                  <a:gd name="T12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" h="26">
                    <a:moveTo>
                      <a:pt x="16" y="2"/>
                    </a:move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5" y="3"/>
                      <a:pt x="15" y="2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8" y="11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7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5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3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20"/>
                    </a:cubicBezTo>
                    <a:cubicBezTo>
                      <a:pt x="4" y="20"/>
                      <a:pt x="5" y="20"/>
                      <a:pt x="4" y="20"/>
                    </a:cubicBezTo>
                    <a:cubicBezTo>
                      <a:pt x="4" y="21"/>
                      <a:pt x="4" y="20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3"/>
                      <a:pt x="5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2" y="21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6" y="24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4"/>
                      <a:pt x="8" y="24"/>
                    </a:cubicBezTo>
                    <a:cubicBezTo>
                      <a:pt x="8" y="25"/>
                      <a:pt x="8" y="24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3"/>
                      <a:pt x="9" y="23"/>
                    </a:cubicBezTo>
                    <a:cubicBezTo>
                      <a:pt x="9" y="23"/>
                      <a:pt x="8" y="23"/>
                      <a:pt x="8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0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3" y="15"/>
                      <a:pt x="12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1"/>
                      <a:pt x="15" y="11"/>
                    </a:cubicBezTo>
                    <a:cubicBezTo>
                      <a:pt x="15" y="11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2" name="Freeform 407"/>
              <p:cNvSpPr/>
              <p:nvPr/>
            </p:nvSpPr>
            <p:spPr bwMode="auto">
              <a:xfrm>
                <a:off x="4211" y="22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3" name="Freeform 408"/>
              <p:cNvSpPr/>
              <p:nvPr/>
            </p:nvSpPr>
            <p:spPr bwMode="auto">
              <a:xfrm>
                <a:off x="4206" y="22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4" name="Freeform 409"/>
              <p:cNvSpPr/>
              <p:nvPr/>
            </p:nvSpPr>
            <p:spPr bwMode="auto">
              <a:xfrm>
                <a:off x="4194" y="227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  <a:gd name="T6" fmla="*/ 0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5" name="Freeform 410"/>
              <p:cNvSpPr/>
              <p:nvPr/>
            </p:nvSpPr>
            <p:spPr bwMode="auto">
              <a:xfrm>
                <a:off x="4194" y="2267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6" name="Freeform 411"/>
              <p:cNvSpPr/>
              <p:nvPr/>
            </p:nvSpPr>
            <p:spPr bwMode="auto">
              <a:xfrm>
                <a:off x="4190" y="225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1 h 2"/>
                  <a:gd name="T20" fmla="*/ 1 w 1"/>
                  <a:gd name="T21" fmla="*/ 1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7" name="Freeform 412"/>
              <p:cNvSpPr/>
              <p:nvPr/>
            </p:nvSpPr>
            <p:spPr bwMode="auto">
              <a:xfrm>
                <a:off x="4180" y="2248"/>
                <a:ext cx="17" cy="27"/>
              </a:xfrm>
              <a:custGeom>
                <a:avLst/>
                <a:gdLst>
                  <a:gd name="T0" fmla="*/ 1 w 7"/>
                  <a:gd name="T1" fmla="*/ 0 h 11"/>
                  <a:gd name="T2" fmla="*/ 1 w 7"/>
                  <a:gd name="T3" fmla="*/ 1 h 11"/>
                  <a:gd name="T4" fmla="*/ 2 w 7"/>
                  <a:gd name="T5" fmla="*/ 1 h 11"/>
                  <a:gd name="T6" fmla="*/ 1 w 7"/>
                  <a:gd name="T7" fmla="*/ 1 h 11"/>
                  <a:gd name="T8" fmla="*/ 1 w 7"/>
                  <a:gd name="T9" fmla="*/ 1 h 11"/>
                  <a:gd name="T10" fmla="*/ 0 w 7"/>
                  <a:gd name="T11" fmla="*/ 2 h 11"/>
                  <a:gd name="T12" fmla="*/ 1 w 7"/>
                  <a:gd name="T13" fmla="*/ 2 h 11"/>
                  <a:gd name="T14" fmla="*/ 1 w 7"/>
                  <a:gd name="T15" fmla="*/ 3 h 11"/>
                  <a:gd name="T16" fmla="*/ 0 w 7"/>
                  <a:gd name="T17" fmla="*/ 3 h 11"/>
                  <a:gd name="T18" fmla="*/ 0 w 7"/>
                  <a:gd name="T19" fmla="*/ 3 h 11"/>
                  <a:gd name="T20" fmla="*/ 0 w 7"/>
                  <a:gd name="T21" fmla="*/ 4 h 11"/>
                  <a:gd name="T22" fmla="*/ 1 w 7"/>
                  <a:gd name="T23" fmla="*/ 4 h 11"/>
                  <a:gd name="T24" fmla="*/ 1 w 7"/>
                  <a:gd name="T25" fmla="*/ 5 h 11"/>
                  <a:gd name="T26" fmla="*/ 0 w 7"/>
                  <a:gd name="T27" fmla="*/ 4 h 11"/>
                  <a:gd name="T28" fmla="*/ 0 w 7"/>
                  <a:gd name="T29" fmla="*/ 5 h 11"/>
                  <a:gd name="T30" fmla="*/ 0 w 7"/>
                  <a:gd name="T31" fmla="*/ 6 h 11"/>
                  <a:gd name="T32" fmla="*/ 1 w 7"/>
                  <a:gd name="T33" fmla="*/ 6 h 11"/>
                  <a:gd name="T34" fmla="*/ 0 w 7"/>
                  <a:gd name="T35" fmla="*/ 6 h 11"/>
                  <a:gd name="T36" fmla="*/ 1 w 7"/>
                  <a:gd name="T37" fmla="*/ 7 h 11"/>
                  <a:gd name="T38" fmla="*/ 1 w 7"/>
                  <a:gd name="T39" fmla="*/ 7 h 11"/>
                  <a:gd name="T40" fmla="*/ 2 w 7"/>
                  <a:gd name="T41" fmla="*/ 7 h 11"/>
                  <a:gd name="T42" fmla="*/ 2 w 7"/>
                  <a:gd name="T43" fmla="*/ 7 h 11"/>
                  <a:gd name="T44" fmla="*/ 2 w 7"/>
                  <a:gd name="T45" fmla="*/ 7 h 11"/>
                  <a:gd name="T46" fmla="*/ 2 w 7"/>
                  <a:gd name="T47" fmla="*/ 7 h 11"/>
                  <a:gd name="T48" fmla="*/ 3 w 7"/>
                  <a:gd name="T49" fmla="*/ 8 h 11"/>
                  <a:gd name="T50" fmla="*/ 1 w 7"/>
                  <a:gd name="T51" fmla="*/ 8 h 11"/>
                  <a:gd name="T52" fmla="*/ 1 w 7"/>
                  <a:gd name="T53" fmla="*/ 9 h 11"/>
                  <a:gd name="T54" fmla="*/ 1 w 7"/>
                  <a:gd name="T55" fmla="*/ 9 h 11"/>
                  <a:gd name="T56" fmla="*/ 2 w 7"/>
                  <a:gd name="T57" fmla="*/ 9 h 11"/>
                  <a:gd name="T58" fmla="*/ 2 w 7"/>
                  <a:gd name="T59" fmla="*/ 10 h 11"/>
                  <a:gd name="T60" fmla="*/ 2 w 7"/>
                  <a:gd name="T61" fmla="*/ 10 h 11"/>
                  <a:gd name="T62" fmla="*/ 2 w 7"/>
                  <a:gd name="T63" fmla="*/ 11 h 11"/>
                  <a:gd name="T64" fmla="*/ 3 w 7"/>
                  <a:gd name="T65" fmla="*/ 11 h 11"/>
                  <a:gd name="T66" fmla="*/ 3 w 7"/>
                  <a:gd name="T67" fmla="*/ 10 h 11"/>
                  <a:gd name="T68" fmla="*/ 3 w 7"/>
                  <a:gd name="T69" fmla="*/ 10 h 11"/>
                  <a:gd name="T70" fmla="*/ 4 w 7"/>
                  <a:gd name="T71" fmla="*/ 11 h 11"/>
                  <a:gd name="T72" fmla="*/ 3 w 7"/>
                  <a:gd name="T73" fmla="*/ 10 h 11"/>
                  <a:gd name="T74" fmla="*/ 4 w 7"/>
                  <a:gd name="T75" fmla="*/ 10 h 11"/>
                  <a:gd name="T76" fmla="*/ 4 w 7"/>
                  <a:gd name="T77" fmla="*/ 10 h 11"/>
                  <a:gd name="T78" fmla="*/ 4 w 7"/>
                  <a:gd name="T79" fmla="*/ 11 h 11"/>
                  <a:gd name="T80" fmla="*/ 4 w 7"/>
                  <a:gd name="T81" fmla="*/ 10 h 11"/>
                  <a:gd name="T82" fmla="*/ 5 w 7"/>
                  <a:gd name="T83" fmla="*/ 10 h 11"/>
                  <a:gd name="T84" fmla="*/ 5 w 7"/>
                  <a:gd name="T85" fmla="*/ 11 h 11"/>
                  <a:gd name="T86" fmla="*/ 5 w 7"/>
                  <a:gd name="T87" fmla="*/ 10 h 11"/>
                  <a:gd name="T88" fmla="*/ 5 w 7"/>
                  <a:gd name="T89" fmla="*/ 9 h 11"/>
                  <a:gd name="T90" fmla="*/ 5 w 7"/>
                  <a:gd name="T91" fmla="*/ 8 h 11"/>
                  <a:gd name="T92" fmla="*/ 5 w 7"/>
                  <a:gd name="T93" fmla="*/ 9 h 11"/>
                  <a:gd name="T94" fmla="*/ 5 w 7"/>
                  <a:gd name="T95" fmla="*/ 9 h 11"/>
                  <a:gd name="T96" fmla="*/ 6 w 7"/>
                  <a:gd name="T97" fmla="*/ 8 h 11"/>
                  <a:gd name="T98" fmla="*/ 6 w 7"/>
                  <a:gd name="T99" fmla="*/ 8 h 11"/>
                  <a:gd name="T100" fmla="*/ 6 w 7"/>
                  <a:gd name="T101" fmla="*/ 7 h 11"/>
                  <a:gd name="T102" fmla="*/ 6 w 7"/>
                  <a:gd name="T103" fmla="*/ 6 h 11"/>
                  <a:gd name="T104" fmla="*/ 6 w 7"/>
                  <a:gd name="T105" fmla="*/ 6 h 11"/>
                  <a:gd name="T106" fmla="*/ 5 w 7"/>
                  <a:gd name="T107" fmla="*/ 6 h 11"/>
                  <a:gd name="T108" fmla="*/ 5 w 7"/>
                  <a:gd name="T109" fmla="*/ 5 h 11"/>
                  <a:gd name="T110" fmla="*/ 5 w 7"/>
                  <a:gd name="T111" fmla="*/ 5 h 11"/>
                  <a:gd name="T112" fmla="*/ 4 w 7"/>
                  <a:gd name="T113" fmla="*/ 4 h 11"/>
                  <a:gd name="T114" fmla="*/ 4 w 7"/>
                  <a:gd name="T115" fmla="*/ 3 h 11"/>
                  <a:gd name="T116" fmla="*/ 4 w 7"/>
                  <a:gd name="T117" fmla="*/ 3 h 11"/>
                  <a:gd name="T118" fmla="*/ 3 w 7"/>
                  <a:gd name="T119" fmla="*/ 1 h 11"/>
                  <a:gd name="T120" fmla="*/ 2 w 7"/>
                  <a:gd name="T121" fmla="*/ 1 h 11"/>
                  <a:gd name="T122" fmla="*/ 2 w 7"/>
                  <a:gd name="T1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8" name="Freeform 413"/>
              <p:cNvSpPr/>
              <p:nvPr/>
            </p:nvSpPr>
            <p:spPr bwMode="auto">
              <a:xfrm>
                <a:off x="4180" y="225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  <a:gd name="T16" fmla="*/ 1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9" name="Freeform 414"/>
              <p:cNvSpPr/>
              <p:nvPr/>
            </p:nvSpPr>
            <p:spPr bwMode="auto">
              <a:xfrm>
                <a:off x="4173" y="2258"/>
                <a:ext cx="5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2 h 2"/>
                  <a:gd name="T12" fmla="*/ 1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1 w 2"/>
                  <a:gd name="T21" fmla="*/ 2 h 2"/>
                  <a:gd name="T22" fmla="*/ 1 w 2"/>
                  <a:gd name="T23" fmla="*/ 2 h 2"/>
                  <a:gd name="T24" fmla="*/ 1 w 2"/>
                  <a:gd name="T25" fmla="*/ 1 h 2"/>
                  <a:gd name="T26" fmla="*/ 1 w 2"/>
                  <a:gd name="T27" fmla="*/ 1 h 2"/>
                  <a:gd name="T28" fmla="*/ 1 w 2"/>
                  <a:gd name="T2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0" name="Freeform 415"/>
              <p:cNvSpPr/>
              <p:nvPr/>
            </p:nvSpPr>
            <p:spPr bwMode="auto">
              <a:xfrm>
                <a:off x="4175" y="2270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2 h 3"/>
                  <a:gd name="T26" fmla="*/ 1 w 3"/>
                  <a:gd name="T27" fmla="*/ 2 h 3"/>
                  <a:gd name="T28" fmla="*/ 1 w 3"/>
                  <a:gd name="T29" fmla="*/ 2 h 3"/>
                  <a:gd name="T30" fmla="*/ 1 w 3"/>
                  <a:gd name="T31" fmla="*/ 2 h 3"/>
                  <a:gd name="T32" fmla="*/ 1 w 3"/>
                  <a:gd name="T33" fmla="*/ 2 h 3"/>
                  <a:gd name="T34" fmla="*/ 1 w 3"/>
                  <a:gd name="T35" fmla="*/ 2 h 3"/>
                  <a:gd name="T36" fmla="*/ 1 w 3"/>
                  <a:gd name="T37" fmla="*/ 2 h 3"/>
                  <a:gd name="T38" fmla="*/ 1 w 3"/>
                  <a:gd name="T39" fmla="*/ 2 h 3"/>
                  <a:gd name="T40" fmla="*/ 1 w 3"/>
                  <a:gd name="T41" fmla="*/ 3 h 3"/>
                  <a:gd name="T42" fmla="*/ 1 w 3"/>
                  <a:gd name="T43" fmla="*/ 3 h 3"/>
                  <a:gd name="T44" fmla="*/ 1 w 3"/>
                  <a:gd name="T45" fmla="*/ 3 h 3"/>
                  <a:gd name="T46" fmla="*/ 1 w 3"/>
                  <a:gd name="T47" fmla="*/ 3 h 3"/>
                  <a:gd name="T48" fmla="*/ 1 w 3"/>
                  <a:gd name="T49" fmla="*/ 3 h 3"/>
                  <a:gd name="T50" fmla="*/ 1 w 3"/>
                  <a:gd name="T51" fmla="*/ 3 h 3"/>
                  <a:gd name="T52" fmla="*/ 1 w 3"/>
                  <a:gd name="T53" fmla="*/ 3 h 3"/>
                  <a:gd name="T54" fmla="*/ 1 w 3"/>
                  <a:gd name="T55" fmla="*/ 3 h 3"/>
                  <a:gd name="T56" fmla="*/ 2 w 3"/>
                  <a:gd name="T57" fmla="*/ 3 h 3"/>
                  <a:gd name="T58" fmla="*/ 2 w 3"/>
                  <a:gd name="T59" fmla="*/ 3 h 3"/>
                  <a:gd name="T60" fmla="*/ 2 w 3"/>
                  <a:gd name="T61" fmla="*/ 3 h 3"/>
                  <a:gd name="T62" fmla="*/ 2 w 3"/>
                  <a:gd name="T63" fmla="*/ 3 h 3"/>
                  <a:gd name="T64" fmla="*/ 2 w 3"/>
                  <a:gd name="T65" fmla="*/ 3 h 3"/>
                  <a:gd name="T66" fmla="*/ 2 w 3"/>
                  <a:gd name="T67" fmla="*/ 3 h 3"/>
                  <a:gd name="T68" fmla="*/ 2 w 3"/>
                  <a:gd name="T69" fmla="*/ 3 h 3"/>
                  <a:gd name="T70" fmla="*/ 3 w 3"/>
                  <a:gd name="T71" fmla="*/ 2 h 3"/>
                  <a:gd name="T72" fmla="*/ 3 w 3"/>
                  <a:gd name="T73" fmla="*/ 2 h 3"/>
                  <a:gd name="T74" fmla="*/ 2 w 3"/>
                  <a:gd name="T75" fmla="*/ 2 h 3"/>
                  <a:gd name="T76" fmla="*/ 2 w 3"/>
                  <a:gd name="T77" fmla="*/ 2 h 3"/>
                  <a:gd name="T78" fmla="*/ 2 w 3"/>
                  <a:gd name="T79" fmla="*/ 2 h 3"/>
                  <a:gd name="T80" fmla="*/ 2 w 3"/>
                  <a:gd name="T81" fmla="*/ 1 h 3"/>
                  <a:gd name="T82" fmla="*/ 3 w 3"/>
                  <a:gd name="T83" fmla="*/ 1 h 3"/>
                  <a:gd name="T84" fmla="*/ 3 w 3"/>
                  <a:gd name="T85" fmla="*/ 1 h 3"/>
                  <a:gd name="T86" fmla="*/ 3 w 3"/>
                  <a:gd name="T87" fmla="*/ 1 h 3"/>
                  <a:gd name="T88" fmla="*/ 2 w 3"/>
                  <a:gd name="T89" fmla="*/ 1 h 3"/>
                  <a:gd name="T90" fmla="*/ 2 w 3"/>
                  <a:gd name="T91" fmla="*/ 1 h 3"/>
                  <a:gd name="T92" fmla="*/ 2 w 3"/>
                  <a:gd name="T93" fmla="*/ 0 h 3"/>
                  <a:gd name="T94" fmla="*/ 2 w 3"/>
                  <a:gd name="T95" fmla="*/ 0 h 3"/>
                  <a:gd name="T96" fmla="*/ 2 w 3"/>
                  <a:gd name="T97" fmla="*/ 0 h 3"/>
                  <a:gd name="T98" fmla="*/ 1 w 3"/>
                  <a:gd name="T99" fmla="*/ 0 h 3"/>
                  <a:gd name="T100" fmla="*/ 1 w 3"/>
                  <a:gd name="T101" fmla="*/ 0 h 3"/>
                  <a:gd name="T102" fmla="*/ 1 w 3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1" name="Oval 416"/>
              <p:cNvSpPr>
                <a:spLocks noChangeArrowheads="1"/>
              </p:cNvSpPr>
              <p:nvPr/>
            </p:nvSpPr>
            <p:spPr bwMode="auto">
              <a:xfrm>
                <a:off x="4182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2" name="Freeform 417"/>
              <p:cNvSpPr/>
              <p:nvPr/>
            </p:nvSpPr>
            <p:spPr bwMode="auto">
              <a:xfrm>
                <a:off x="4180" y="2277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1 w 2"/>
                  <a:gd name="T25" fmla="*/ 1 h 1"/>
                  <a:gd name="T26" fmla="*/ 1 w 2"/>
                  <a:gd name="T27" fmla="*/ 1 h 1"/>
                  <a:gd name="T28" fmla="*/ 1 w 2"/>
                  <a:gd name="T29" fmla="*/ 1 h 1"/>
                  <a:gd name="T30" fmla="*/ 1 w 2"/>
                  <a:gd name="T31" fmla="*/ 1 h 1"/>
                  <a:gd name="T32" fmla="*/ 1 w 2"/>
                  <a:gd name="T33" fmla="*/ 1 h 1"/>
                  <a:gd name="T34" fmla="*/ 1 w 2"/>
                  <a:gd name="T35" fmla="*/ 1 h 1"/>
                  <a:gd name="T36" fmla="*/ 2 w 2"/>
                  <a:gd name="T37" fmla="*/ 1 h 1"/>
                  <a:gd name="T38" fmla="*/ 1 w 2"/>
                  <a:gd name="T39" fmla="*/ 0 h 1"/>
                  <a:gd name="T40" fmla="*/ 1 w 2"/>
                  <a:gd name="T41" fmla="*/ 0 h 1"/>
                  <a:gd name="T42" fmla="*/ 1 w 2"/>
                  <a:gd name="T43" fmla="*/ 0 h 1"/>
                  <a:gd name="T44" fmla="*/ 1 w 2"/>
                  <a:gd name="T45" fmla="*/ 0 h 1"/>
                  <a:gd name="T46" fmla="*/ 1 w 2"/>
                  <a:gd name="T47" fmla="*/ 0 h 1"/>
                  <a:gd name="T48" fmla="*/ 0 w 2"/>
                  <a:gd name="T4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3" name="Freeform 418"/>
              <p:cNvSpPr/>
              <p:nvPr/>
            </p:nvSpPr>
            <p:spPr bwMode="auto">
              <a:xfrm>
                <a:off x="4187" y="2277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2 h 2"/>
                  <a:gd name="T18" fmla="*/ 1 w 1"/>
                  <a:gd name="T19" fmla="*/ 2 h 2"/>
                  <a:gd name="T20" fmla="*/ 1 w 1"/>
                  <a:gd name="T21" fmla="*/ 1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1 h 2"/>
                  <a:gd name="T28" fmla="*/ 1 w 1"/>
                  <a:gd name="T29" fmla="*/ 1 h 2"/>
                  <a:gd name="T30" fmla="*/ 1 w 1"/>
                  <a:gd name="T31" fmla="*/ 1 h 2"/>
                  <a:gd name="T32" fmla="*/ 0 w 1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4" name="Freeform 419"/>
              <p:cNvSpPr/>
              <p:nvPr/>
            </p:nvSpPr>
            <p:spPr bwMode="auto">
              <a:xfrm>
                <a:off x="4187" y="2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5" name="Freeform 420"/>
              <p:cNvSpPr/>
              <p:nvPr/>
            </p:nvSpPr>
            <p:spPr bwMode="auto">
              <a:xfrm>
                <a:off x="4187" y="228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0 w 1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6" name="Freeform 421"/>
              <p:cNvSpPr/>
              <p:nvPr/>
            </p:nvSpPr>
            <p:spPr bwMode="auto">
              <a:xfrm>
                <a:off x="4180" y="227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7" name="Freeform 422"/>
              <p:cNvSpPr/>
              <p:nvPr/>
            </p:nvSpPr>
            <p:spPr bwMode="auto">
              <a:xfrm>
                <a:off x="4178" y="2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8" name="Freeform 423"/>
              <p:cNvSpPr/>
              <p:nvPr/>
            </p:nvSpPr>
            <p:spPr bwMode="auto">
              <a:xfrm>
                <a:off x="4166" y="2265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1 h 5"/>
                  <a:gd name="T8" fmla="*/ 0 w 4"/>
                  <a:gd name="T9" fmla="*/ 1 h 5"/>
                  <a:gd name="T10" fmla="*/ 0 w 4"/>
                  <a:gd name="T11" fmla="*/ 1 h 5"/>
                  <a:gd name="T12" fmla="*/ 0 w 4"/>
                  <a:gd name="T13" fmla="*/ 1 h 5"/>
                  <a:gd name="T14" fmla="*/ 0 w 4"/>
                  <a:gd name="T15" fmla="*/ 2 h 5"/>
                  <a:gd name="T16" fmla="*/ 0 w 4"/>
                  <a:gd name="T17" fmla="*/ 2 h 5"/>
                  <a:gd name="T18" fmla="*/ 1 w 4"/>
                  <a:gd name="T19" fmla="*/ 2 h 5"/>
                  <a:gd name="T20" fmla="*/ 1 w 4"/>
                  <a:gd name="T21" fmla="*/ 2 h 5"/>
                  <a:gd name="T22" fmla="*/ 1 w 4"/>
                  <a:gd name="T23" fmla="*/ 2 h 5"/>
                  <a:gd name="T24" fmla="*/ 1 w 4"/>
                  <a:gd name="T25" fmla="*/ 2 h 5"/>
                  <a:gd name="T26" fmla="*/ 1 w 4"/>
                  <a:gd name="T27" fmla="*/ 2 h 5"/>
                  <a:gd name="T28" fmla="*/ 1 w 4"/>
                  <a:gd name="T29" fmla="*/ 3 h 5"/>
                  <a:gd name="T30" fmla="*/ 1 w 4"/>
                  <a:gd name="T31" fmla="*/ 3 h 5"/>
                  <a:gd name="T32" fmla="*/ 1 w 4"/>
                  <a:gd name="T33" fmla="*/ 3 h 5"/>
                  <a:gd name="T34" fmla="*/ 0 w 4"/>
                  <a:gd name="T35" fmla="*/ 3 h 5"/>
                  <a:gd name="T36" fmla="*/ 0 w 4"/>
                  <a:gd name="T37" fmla="*/ 3 h 5"/>
                  <a:gd name="T38" fmla="*/ 1 w 4"/>
                  <a:gd name="T39" fmla="*/ 3 h 5"/>
                  <a:gd name="T40" fmla="*/ 1 w 4"/>
                  <a:gd name="T41" fmla="*/ 4 h 5"/>
                  <a:gd name="T42" fmla="*/ 1 w 4"/>
                  <a:gd name="T43" fmla="*/ 3 h 5"/>
                  <a:gd name="T44" fmla="*/ 2 w 4"/>
                  <a:gd name="T45" fmla="*/ 3 h 5"/>
                  <a:gd name="T46" fmla="*/ 2 w 4"/>
                  <a:gd name="T47" fmla="*/ 4 h 5"/>
                  <a:gd name="T48" fmla="*/ 2 w 4"/>
                  <a:gd name="T49" fmla="*/ 4 h 5"/>
                  <a:gd name="T50" fmla="*/ 3 w 4"/>
                  <a:gd name="T51" fmla="*/ 4 h 5"/>
                  <a:gd name="T52" fmla="*/ 3 w 4"/>
                  <a:gd name="T53" fmla="*/ 4 h 5"/>
                  <a:gd name="T54" fmla="*/ 3 w 4"/>
                  <a:gd name="T55" fmla="*/ 5 h 5"/>
                  <a:gd name="T56" fmla="*/ 3 w 4"/>
                  <a:gd name="T57" fmla="*/ 5 h 5"/>
                  <a:gd name="T58" fmla="*/ 4 w 4"/>
                  <a:gd name="T59" fmla="*/ 5 h 5"/>
                  <a:gd name="T60" fmla="*/ 4 w 4"/>
                  <a:gd name="T61" fmla="*/ 4 h 5"/>
                  <a:gd name="T62" fmla="*/ 4 w 4"/>
                  <a:gd name="T63" fmla="*/ 4 h 5"/>
                  <a:gd name="T64" fmla="*/ 4 w 4"/>
                  <a:gd name="T65" fmla="*/ 4 h 5"/>
                  <a:gd name="T66" fmla="*/ 4 w 4"/>
                  <a:gd name="T67" fmla="*/ 3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  <a:gd name="T74" fmla="*/ 3 w 4"/>
                  <a:gd name="T75" fmla="*/ 2 h 5"/>
                  <a:gd name="T76" fmla="*/ 3 w 4"/>
                  <a:gd name="T77" fmla="*/ 1 h 5"/>
                  <a:gd name="T78" fmla="*/ 2 w 4"/>
                  <a:gd name="T79" fmla="*/ 1 h 5"/>
                  <a:gd name="T80" fmla="*/ 2 w 4"/>
                  <a:gd name="T81" fmla="*/ 1 h 5"/>
                  <a:gd name="T82" fmla="*/ 2 w 4"/>
                  <a:gd name="T83" fmla="*/ 2 h 5"/>
                  <a:gd name="T84" fmla="*/ 2 w 4"/>
                  <a:gd name="T85" fmla="*/ 2 h 5"/>
                  <a:gd name="T86" fmla="*/ 2 w 4"/>
                  <a:gd name="T87" fmla="*/ 1 h 5"/>
                  <a:gd name="T88" fmla="*/ 2 w 4"/>
                  <a:gd name="T89" fmla="*/ 1 h 5"/>
                  <a:gd name="T90" fmla="*/ 1 w 4"/>
                  <a:gd name="T91" fmla="*/ 0 h 5"/>
                  <a:gd name="T92" fmla="*/ 1 w 4"/>
                  <a:gd name="T9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9" name="Freeform 424"/>
              <p:cNvSpPr/>
              <p:nvPr/>
            </p:nvSpPr>
            <p:spPr bwMode="auto">
              <a:xfrm>
                <a:off x="4168" y="227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0" name="Freeform 425"/>
              <p:cNvSpPr/>
              <p:nvPr/>
            </p:nvSpPr>
            <p:spPr bwMode="auto">
              <a:xfrm>
                <a:off x="4170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1" name="Freeform 426"/>
              <p:cNvSpPr/>
              <p:nvPr/>
            </p:nvSpPr>
            <p:spPr bwMode="auto">
              <a:xfrm>
                <a:off x="4170" y="227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1 w 1"/>
                  <a:gd name="T8" fmla="*/ 1 w 1"/>
                  <a:gd name="T9" fmla="*/ 1 w 1"/>
                  <a:gd name="T10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2" name="Freeform 427"/>
              <p:cNvSpPr/>
              <p:nvPr/>
            </p:nvSpPr>
            <p:spPr bwMode="auto">
              <a:xfrm>
                <a:off x="4166" y="2277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  <a:gd name="T20" fmla="*/ 0 w 1"/>
                  <a:gd name="T21" fmla="*/ 2 h 2"/>
                  <a:gd name="T22" fmla="*/ 1 w 1"/>
                  <a:gd name="T23" fmla="*/ 2 h 2"/>
                  <a:gd name="T24" fmla="*/ 1 w 1"/>
                  <a:gd name="T25" fmla="*/ 2 h 2"/>
                  <a:gd name="T26" fmla="*/ 1 w 1"/>
                  <a:gd name="T27" fmla="*/ 2 h 2"/>
                  <a:gd name="T28" fmla="*/ 1 w 1"/>
                  <a:gd name="T29" fmla="*/ 2 h 2"/>
                  <a:gd name="T30" fmla="*/ 1 w 1"/>
                  <a:gd name="T31" fmla="*/ 2 h 2"/>
                  <a:gd name="T32" fmla="*/ 1 w 1"/>
                  <a:gd name="T33" fmla="*/ 1 h 2"/>
                  <a:gd name="T34" fmla="*/ 1 w 1"/>
                  <a:gd name="T35" fmla="*/ 1 h 2"/>
                  <a:gd name="T36" fmla="*/ 1 w 1"/>
                  <a:gd name="T37" fmla="*/ 1 h 2"/>
                  <a:gd name="T38" fmla="*/ 0 w 1"/>
                  <a:gd name="T39" fmla="*/ 1 h 2"/>
                  <a:gd name="T40" fmla="*/ 0 w 1"/>
                  <a:gd name="T41" fmla="*/ 1 h 2"/>
                  <a:gd name="T42" fmla="*/ 0 w 1"/>
                  <a:gd name="T43" fmla="*/ 1 h 2"/>
                  <a:gd name="T44" fmla="*/ 0 w 1"/>
                  <a:gd name="T45" fmla="*/ 0 h 2"/>
                  <a:gd name="T46" fmla="*/ 0 w 1"/>
                  <a:gd name="T47" fmla="*/ 0 h 2"/>
                  <a:gd name="T48" fmla="*/ 0 w 1"/>
                  <a:gd name="T49" fmla="*/ 0 h 2"/>
                  <a:gd name="T50" fmla="*/ 0 w 1"/>
                  <a:gd name="T5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3" name="Freeform 428"/>
              <p:cNvSpPr/>
              <p:nvPr/>
            </p:nvSpPr>
            <p:spPr bwMode="auto">
              <a:xfrm>
                <a:off x="4154" y="2270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2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  <a:gd name="T10" fmla="*/ 1 w 3"/>
                  <a:gd name="T11" fmla="*/ 1 h 2"/>
                  <a:gd name="T12" fmla="*/ 1 w 3"/>
                  <a:gd name="T13" fmla="*/ 1 h 2"/>
                  <a:gd name="T14" fmla="*/ 1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2 h 2"/>
                  <a:gd name="T22" fmla="*/ 1 w 3"/>
                  <a:gd name="T23" fmla="*/ 2 h 2"/>
                  <a:gd name="T24" fmla="*/ 1 w 3"/>
                  <a:gd name="T25" fmla="*/ 1 h 2"/>
                  <a:gd name="T26" fmla="*/ 1 w 3"/>
                  <a:gd name="T27" fmla="*/ 1 h 2"/>
                  <a:gd name="T28" fmla="*/ 1 w 3"/>
                  <a:gd name="T29" fmla="*/ 2 h 2"/>
                  <a:gd name="T30" fmla="*/ 2 w 3"/>
                  <a:gd name="T31" fmla="*/ 2 h 2"/>
                  <a:gd name="T32" fmla="*/ 2 w 3"/>
                  <a:gd name="T33" fmla="*/ 1 h 2"/>
                  <a:gd name="T34" fmla="*/ 2 w 3"/>
                  <a:gd name="T35" fmla="*/ 1 h 2"/>
                  <a:gd name="T36" fmla="*/ 2 w 3"/>
                  <a:gd name="T37" fmla="*/ 2 h 2"/>
                  <a:gd name="T38" fmla="*/ 2 w 3"/>
                  <a:gd name="T39" fmla="*/ 2 h 2"/>
                  <a:gd name="T40" fmla="*/ 3 w 3"/>
                  <a:gd name="T41" fmla="*/ 2 h 2"/>
                  <a:gd name="T42" fmla="*/ 3 w 3"/>
                  <a:gd name="T43" fmla="*/ 1 h 2"/>
                  <a:gd name="T44" fmla="*/ 3 w 3"/>
                  <a:gd name="T45" fmla="*/ 1 h 2"/>
                  <a:gd name="T46" fmla="*/ 3 w 3"/>
                  <a:gd name="T47" fmla="*/ 1 h 2"/>
                  <a:gd name="T48" fmla="*/ 2 w 3"/>
                  <a:gd name="T49" fmla="*/ 1 h 2"/>
                  <a:gd name="T50" fmla="*/ 2 w 3"/>
                  <a:gd name="T51" fmla="*/ 1 h 2"/>
                  <a:gd name="T52" fmla="*/ 2 w 3"/>
                  <a:gd name="T53" fmla="*/ 1 h 2"/>
                  <a:gd name="T54" fmla="*/ 2 w 3"/>
                  <a:gd name="T55" fmla="*/ 1 h 2"/>
                  <a:gd name="T56" fmla="*/ 2 w 3"/>
                  <a:gd name="T5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4" name="Freeform 429"/>
              <p:cNvSpPr/>
              <p:nvPr/>
            </p:nvSpPr>
            <p:spPr bwMode="auto">
              <a:xfrm>
                <a:off x="4151" y="227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5" name="Freeform 430"/>
              <p:cNvSpPr/>
              <p:nvPr/>
            </p:nvSpPr>
            <p:spPr bwMode="auto">
              <a:xfrm>
                <a:off x="4151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6" name="Freeform 431"/>
              <p:cNvSpPr/>
              <p:nvPr/>
            </p:nvSpPr>
            <p:spPr bwMode="auto">
              <a:xfrm>
                <a:off x="4154" y="2275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1 w 3"/>
                  <a:gd name="T5" fmla="*/ 1 h 2"/>
                  <a:gd name="T6" fmla="*/ 1 w 3"/>
                  <a:gd name="T7" fmla="*/ 0 h 2"/>
                  <a:gd name="T8" fmla="*/ 1 w 3"/>
                  <a:gd name="T9" fmla="*/ 1 h 2"/>
                  <a:gd name="T10" fmla="*/ 1 w 3"/>
                  <a:gd name="T11" fmla="*/ 1 h 2"/>
                  <a:gd name="T12" fmla="*/ 0 w 3"/>
                  <a:gd name="T13" fmla="*/ 1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2 h 2"/>
                  <a:gd name="T22" fmla="*/ 0 w 3"/>
                  <a:gd name="T23" fmla="*/ 2 h 2"/>
                  <a:gd name="T24" fmla="*/ 0 w 3"/>
                  <a:gd name="T25" fmla="*/ 2 h 2"/>
                  <a:gd name="T26" fmla="*/ 1 w 3"/>
                  <a:gd name="T27" fmla="*/ 2 h 2"/>
                  <a:gd name="T28" fmla="*/ 1 w 3"/>
                  <a:gd name="T29" fmla="*/ 2 h 2"/>
                  <a:gd name="T30" fmla="*/ 1 w 3"/>
                  <a:gd name="T31" fmla="*/ 2 h 2"/>
                  <a:gd name="T32" fmla="*/ 1 w 3"/>
                  <a:gd name="T33" fmla="*/ 2 h 2"/>
                  <a:gd name="T34" fmla="*/ 1 w 3"/>
                  <a:gd name="T35" fmla="*/ 2 h 2"/>
                  <a:gd name="T36" fmla="*/ 2 w 3"/>
                  <a:gd name="T37" fmla="*/ 2 h 2"/>
                  <a:gd name="T38" fmla="*/ 2 w 3"/>
                  <a:gd name="T39" fmla="*/ 2 h 2"/>
                  <a:gd name="T40" fmla="*/ 2 w 3"/>
                  <a:gd name="T41" fmla="*/ 2 h 2"/>
                  <a:gd name="T42" fmla="*/ 2 w 3"/>
                  <a:gd name="T43" fmla="*/ 2 h 2"/>
                  <a:gd name="T44" fmla="*/ 2 w 3"/>
                  <a:gd name="T45" fmla="*/ 2 h 2"/>
                  <a:gd name="T46" fmla="*/ 2 w 3"/>
                  <a:gd name="T47" fmla="*/ 1 h 2"/>
                  <a:gd name="T48" fmla="*/ 2 w 3"/>
                  <a:gd name="T49" fmla="*/ 1 h 2"/>
                  <a:gd name="T50" fmla="*/ 2 w 3"/>
                  <a:gd name="T51" fmla="*/ 1 h 2"/>
                  <a:gd name="T52" fmla="*/ 2 w 3"/>
                  <a:gd name="T53" fmla="*/ 1 h 2"/>
                  <a:gd name="T54" fmla="*/ 2 w 3"/>
                  <a:gd name="T55" fmla="*/ 1 h 2"/>
                  <a:gd name="T56" fmla="*/ 2 w 3"/>
                  <a:gd name="T57" fmla="*/ 1 h 2"/>
                  <a:gd name="T58" fmla="*/ 2 w 3"/>
                  <a:gd name="T59" fmla="*/ 1 h 2"/>
                  <a:gd name="T60" fmla="*/ 2 w 3"/>
                  <a:gd name="T61" fmla="*/ 1 h 2"/>
                  <a:gd name="T62" fmla="*/ 2 w 3"/>
                  <a:gd name="T63" fmla="*/ 1 h 2"/>
                  <a:gd name="T64" fmla="*/ 3 w 3"/>
                  <a:gd name="T65" fmla="*/ 1 h 2"/>
                  <a:gd name="T66" fmla="*/ 3 w 3"/>
                  <a:gd name="T67" fmla="*/ 0 h 2"/>
                  <a:gd name="T68" fmla="*/ 2 w 3"/>
                  <a:gd name="T69" fmla="*/ 0 h 2"/>
                  <a:gd name="T70" fmla="*/ 2 w 3"/>
                  <a:gd name="T71" fmla="*/ 0 h 2"/>
                  <a:gd name="T72" fmla="*/ 2 w 3"/>
                  <a:gd name="T73" fmla="*/ 0 h 2"/>
                  <a:gd name="T74" fmla="*/ 2 w 3"/>
                  <a:gd name="T75" fmla="*/ 0 h 2"/>
                  <a:gd name="T76" fmla="*/ 2 w 3"/>
                  <a:gd name="T77" fmla="*/ 0 h 2"/>
                  <a:gd name="T78" fmla="*/ 1 w 3"/>
                  <a:gd name="T7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7" name="Freeform 432"/>
              <p:cNvSpPr/>
              <p:nvPr/>
            </p:nvSpPr>
            <p:spPr bwMode="auto">
              <a:xfrm>
                <a:off x="4151" y="2284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8" name="Freeform 433"/>
              <p:cNvSpPr/>
              <p:nvPr/>
            </p:nvSpPr>
            <p:spPr bwMode="auto">
              <a:xfrm>
                <a:off x="4154" y="2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9" name="Line 434"/>
              <p:cNvSpPr>
                <a:spLocks noChangeShapeType="1"/>
              </p:cNvSpPr>
              <p:nvPr/>
            </p:nvSpPr>
            <p:spPr bwMode="auto">
              <a:xfrm>
                <a:off x="4151" y="2277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0" name="Line 435"/>
              <p:cNvSpPr>
                <a:spLocks noChangeShapeType="1"/>
              </p:cNvSpPr>
              <p:nvPr/>
            </p:nvSpPr>
            <p:spPr bwMode="auto">
              <a:xfrm>
                <a:off x="4151" y="2277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1" name="Freeform 436"/>
              <p:cNvSpPr/>
              <p:nvPr/>
            </p:nvSpPr>
            <p:spPr bwMode="auto">
              <a:xfrm>
                <a:off x="4151" y="227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2" name="Freeform 437"/>
              <p:cNvSpPr/>
              <p:nvPr/>
            </p:nvSpPr>
            <p:spPr bwMode="auto">
              <a:xfrm>
                <a:off x="4139" y="2279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4 w 5"/>
                  <a:gd name="T5" fmla="*/ 0 h 5"/>
                  <a:gd name="T6" fmla="*/ 4 w 5"/>
                  <a:gd name="T7" fmla="*/ 0 h 5"/>
                  <a:gd name="T8" fmla="*/ 4 w 5"/>
                  <a:gd name="T9" fmla="*/ 1 h 5"/>
                  <a:gd name="T10" fmla="*/ 4 w 5"/>
                  <a:gd name="T11" fmla="*/ 0 h 5"/>
                  <a:gd name="T12" fmla="*/ 3 w 5"/>
                  <a:gd name="T13" fmla="*/ 0 h 5"/>
                  <a:gd name="T14" fmla="*/ 3 w 5"/>
                  <a:gd name="T15" fmla="*/ 1 h 5"/>
                  <a:gd name="T16" fmla="*/ 2 w 5"/>
                  <a:gd name="T17" fmla="*/ 1 h 5"/>
                  <a:gd name="T18" fmla="*/ 2 w 5"/>
                  <a:gd name="T19" fmla="*/ 2 h 5"/>
                  <a:gd name="T20" fmla="*/ 2 w 5"/>
                  <a:gd name="T21" fmla="*/ 2 h 5"/>
                  <a:gd name="T22" fmla="*/ 1 w 5"/>
                  <a:gd name="T23" fmla="*/ 3 h 5"/>
                  <a:gd name="T24" fmla="*/ 0 w 5"/>
                  <a:gd name="T25" fmla="*/ 3 h 5"/>
                  <a:gd name="T26" fmla="*/ 0 w 5"/>
                  <a:gd name="T27" fmla="*/ 4 h 5"/>
                  <a:gd name="T28" fmla="*/ 1 w 5"/>
                  <a:gd name="T29" fmla="*/ 4 h 5"/>
                  <a:gd name="T30" fmla="*/ 0 w 5"/>
                  <a:gd name="T31" fmla="*/ 4 h 5"/>
                  <a:gd name="T32" fmla="*/ 0 w 5"/>
                  <a:gd name="T33" fmla="*/ 4 h 5"/>
                  <a:gd name="T34" fmla="*/ 0 w 5"/>
                  <a:gd name="T35" fmla="*/ 4 h 5"/>
                  <a:gd name="T36" fmla="*/ 1 w 5"/>
                  <a:gd name="T37" fmla="*/ 4 h 5"/>
                  <a:gd name="T38" fmla="*/ 1 w 5"/>
                  <a:gd name="T39" fmla="*/ 4 h 5"/>
                  <a:gd name="T40" fmla="*/ 1 w 5"/>
                  <a:gd name="T41" fmla="*/ 4 h 5"/>
                  <a:gd name="T42" fmla="*/ 1 w 5"/>
                  <a:gd name="T43" fmla="*/ 4 h 5"/>
                  <a:gd name="T44" fmla="*/ 1 w 5"/>
                  <a:gd name="T45" fmla="*/ 4 h 5"/>
                  <a:gd name="T46" fmla="*/ 2 w 5"/>
                  <a:gd name="T47" fmla="*/ 4 h 5"/>
                  <a:gd name="T48" fmla="*/ 2 w 5"/>
                  <a:gd name="T49" fmla="*/ 4 h 5"/>
                  <a:gd name="T50" fmla="*/ 1 w 5"/>
                  <a:gd name="T51" fmla="*/ 5 h 5"/>
                  <a:gd name="T52" fmla="*/ 2 w 5"/>
                  <a:gd name="T53" fmla="*/ 5 h 5"/>
                  <a:gd name="T54" fmla="*/ 2 w 5"/>
                  <a:gd name="T55" fmla="*/ 4 h 5"/>
                  <a:gd name="T56" fmla="*/ 2 w 5"/>
                  <a:gd name="T57" fmla="*/ 4 h 5"/>
                  <a:gd name="T58" fmla="*/ 2 w 5"/>
                  <a:gd name="T59" fmla="*/ 4 h 5"/>
                  <a:gd name="T60" fmla="*/ 2 w 5"/>
                  <a:gd name="T61" fmla="*/ 4 h 5"/>
                  <a:gd name="T62" fmla="*/ 2 w 5"/>
                  <a:gd name="T63" fmla="*/ 4 h 5"/>
                  <a:gd name="T64" fmla="*/ 2 w 5"/>
                  <a:gd name="T65" fmla="*/ 3 h 5"/>
                  <a:gd name="T66" fmla="*/ 3 w 5"/>
                  <a:gd name="T67" fmla="*/ 3 h 5"/>
                  <a:gd name="T68" fmla="*/ 3 w 5"/>
                  <a:gd name="T69" fmla="*/ 4 h 5"/>
                  <a:gd name="T70" fmla="*/ 3 w 5"/>
                  <a:gd name="T71" fmla="*/ 3 h 5"/>
                  <a:gd name="T72" fmla="*/ 3 w 5"/>
                  <a:gd name="T73" fmla="*/ 3 h 5"/>
                  <a:gd name="T74" fmla="*/ 3 w 5"/>
                  <a:gd name="T75" fmla="*/ 3 h 5"/>
                  <a:gd name="T76" fmla="*/ 3 w 5"/>
                  <a:gd name="T77" fmla="*/ 3 h 5"/>
                  <a:gd name="T78" fmla="*/ 3 w 5"/>
                  <a:gd name="T79" fmla="*/ 2 h 5"/>
                  <a:gd name="T80" fmla="*/ 3 w 5"/>
                  <a:gd name="T81" fmla="*/ 2 h 5"/>
                  <a:gd name="T82" fmla="*/ 4 w 5"/>
                  <a:gd name="T83" fmla="*/ 2 h 5"/>
                  <a:gd name="T84" fmla="*/ 3 w 5"/>
                  <a:gd name="T85" fmla="*/ 2 h 5"/>
                  <a:gd name="T86" fmla="*/ 3 w 5"/>
                  <a:gd name="T87" fmla="*/ 3 h 5"/>
                  <a:gd name="T88" fmla="*/ 4 w 5"/>
                  <a:gd name="T89" fmla="*/ 3 h 5"/>
                  <a:gd name="T90" fmla="*/ 4 w 5"/>
                  <a:gd name="T91" fmla="*/ 3 h 5"/>
                  <a:gd name="T92" fmla="*/ 4 w 5"/>
                  <a:gd name="T93" fmla="*/ 3 h 5"/>
                  <a:gd name="T94" fmla="*/ 4 w 5"/>
                  <a:gd name="T95" fmla="*/ 2 h 5"/>
                  <a:gd name="T96" fmla="*/ 4 w 5"/>
                  <a:gd name="T97" fmla="*/ 2 h 5"/>
                  <a:gd name="T98" fmla="*/ 5 w 5"/>
                  <a:gd name="T99" fmla="*/ 2 h 5"/>
                  <a:gd name="T100" fmla="*/ 5 w 5"/>
                  <a:gd name="T101" fmla="*/ 2 h 5"/>
                  <a:gd name="T102" fmla="*/ 5 w 5"/>
                  <a:gd name="T103" fmla="*/ 1 h 5"/>
                  <a:gd name="T104" fmla="*/ 4 w 5"/>
                  <a:gd name="T105" fmla="*/ 1 h 5"/>
                  <a:gd name="T106" fmla="*/ 5 w 5"/>
                  <a:gd name="T107" fmla="*/ 1 h 5"/>
                  <a:gd name="T108" fmla="*/ 5 w 5"/>
                  <a:gd name="T109" fmla="*/ 0 h 5"/>
                  <a:gd name="T110" fmla="*/ 5 w 5"/>
                  <a:gd name="T111" fmla="*/ 0 h 5"/>
                  <a:gd name="T112" fmla="*/ 5 w 5"/>
                  <a:gd name="T113" fmla="*/ 0 h 5"/>
                  <a:gd name="T114" fmla="*/ 5 w 5"/>
                  <a:gd name="T115" fmla="*/ 0 h 5"/>
                  <a:gd name="T116" fmla="*/ 4 w 5"/>
                  <a:gd name="T1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3" name="Freeform 438"/>
              <p:cNvSpPr/>
              <p:nvPr/>
            </p:nvSpPr>
            <p:spPr bwMode="auto">
              <a:xfrm>
                <a:off x="4147" y="228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0 w 1"/>
                  <a:gd name="T19" fmla="*/ 1 h 1"/>
                  <a:gd name="T20" fmla="*/ 0 w 1"/>
                  <a:gd name="T21" fmla="*/ 1 h 1"/>
                  <a:gd name="T22" fmla="*/ 0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0 w 1"/>
                  <a:gd name="T3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4" name="Freeform 439"/>
              <p:cNvSpPr/>
              <p:nvPr/>
            </p:nvSpPr>
            <p:spPr bwMode="auto">
              <a:xfrm>
                <a:off x="4149" y="2284"/>
                <a:ext cx="17" cy="15"/>
              </a:xfrm>
              <a:custGeom>
                <a:avLst/>
                <a:gdLst>
                  <a:gd name="T0" fmla="*/ 1 w 7"/>
                  <a:gd name="T1" fmla="*/ 1 h 6"/>
                  <a:gd name="T2" fmla="*/ 1 w 7"/>
                  <a:gd name="T3" fmla="*/ 1 h 6"/>
                  <a:gd name="T4" fmla="*/ 1 w 7"/>
                  <a:gd name="T5" fmla="*/ 2 h 6"/>
                  <a:gd name="T6" fmla="*/ 0 w 7"/>
                  <a:gd name="T7" fmla="*/ 2 h 6"/>
                  <a:gd name="T8" fmla="*/ 1 w 7"/>
                  <a:gd name="T9" fmla="*/ 2 h 6"/>
                  <a:gd name="T10" fmla="*/ 1 w 7"/>
                  <a:gd name="T11" fmla="*/ 2 h 6"/>
                  <a:gd name="T12" fmla="*/ 0 w 7"/>
                  <a:gd name="T13" fmla="*/ 3 h 6"/>
                  <a:gd name="T14" fmla="*/ 0 w 7"/>
                  <a:gd name="T15" fmla="*/ 3 h 6"/>
                  <a:gd name="T16" fmla="*/ 1 w 7"/>
                  <a:gd name="T17" fmla="*/ 3 h 6"/>
                  <a:gd name="T18" fmla="*/ 0 w 7"/>
                  <a:gd name="T19" fmla="*/ 3 h 6"/>
                  <a:gd name="T20" fmla="*/ 0 w 7"/>
                  <a:gd name="T21" fmla="*/ 4 h 6"/>
                  <a:gd name="T22" fmla="*/ 0 w 7"/>
                  <a:gd name="T23" fmla="*/ 4 h 6"/>
                  <a:gd name="T24" fmla="*/ 1 w 7"/>
                  <a:gd name="T25" fmla="*/ 4 h 6"/>
                  <a:gd name="T26" fmla="*/ 1 w 7"/>
                  <a:gd name="T27" fmla="*/ 4 h 6"/>
                  <a:gd name="T28" fmla="*/ 2 w 7"/>
                  <a:gd name="T29" fmla="*/ 4 h 6"/>
                  <a:gd name="T30" fmla="*/ 2 w 7"/>
                  <a:gd name="T31" fmla="*/ 3 h 6"/>
                  <a:gd name="T32" fmla="*/ 2 w 7"/>
                  <a:gd name="T33" fmla="*/ 4 h 6"/>
                  <a:gd name="T34" fmla="*/ 3 w 7"/>
                  <a:gd name="T35" fmla="*/ 4 h 6"/>
                  <a:gd name="T36" fmla="*/ 3 w 7"/>
                  <a:gd name="T37" fmla="*/ 4 h 6"/>
                  <a:gd name="T38" fmla="*/ 4 w 7"/>
                  <a:gd name="T39" fmla="*/ 4 h 6"/>
                  <a:gd name="T40" fmla="*/ 2 w 7"/>
                  <a:gd name="T41" fmla="*/ 4 h 6"/>
                  <a:gd name="T42" fmla="*/ 2 w 7"/>
                  <a:gd name="T43" fmla="*/ 5 h 6"/>
                  <a:gd name="T44" fmla="*/ 3 w 7"/>
                  <a:gd name="T45" fmla="*/ 6 h 6"/>
                  <a:gd name="T46" fmla="*/ 4 w 7"/>
                  <a:gd name="T47" fmla="*/ 5 h 6"/>
                  <a:gd name="T48" fmla="*/ 4 w 7"/>
                  <a:gd name="T49" fmla="*/ 5 h 6"/>
                  <a:gd name="T50" fmla="*/ 5 w 7"/>
                  <a:gd name="T51" fmla="*/ 4 h 6"/>
                  <a:gd name="T52" fmla="*/ 6 w 7"/>
                  <a:gd name="T53" fmla="*/ 4 h 6"/>
                  <a:gd name="T54" fmla="*/ 6 w 7"/>
                  <a:gd name="T55" fmla="*/ 4 h 6"/>
                  <a:gd name="T56" fmla="*/ 7 w 7"/>
                  <a:gd name="T57" fmla="*/ 4 h 6"/>
                  <a:gd name="T58" fmla="*/ 7 w 7"/>
                  <a:gd name="T59" fmla="*/ 3 h 6"/>
                  <a:gd name="T60" fmla="*/ 7 w 7"/>
                  <a:gd name="T61" fmla="*/ 3 h 6"/>
                  <a:gd name="T62" fmla="*/ 7 w 7"/>
                  <a:gd name="T63" fmla="*/ 2 h 6"/>
                  <a:gd name="T64" fmla="*/ 6 w 7"/>
                  <a:gd name="T65" fmla="*/ 2 h 6"/>
                  <a:gd name="T66" fmla="*/ 6 w 7"/>
                  <a:gd name="T67" fmla="*/ 2 h 6"/>
                  <a:gd name="T68" fmla="*/ 6 w 7"/>
                  <a:gd name="T69" fmla="*/ 2 h 6"/>
                  <a:gd name="T70" fmla="*/ 6 w 7"/>
                  <a:gd name="T71" fmla="*/ 1 h 6"/>
                  <a:gd name="T72" fmla="*/ 5 w 7"/>
                  <a:gd name="T73" fmla="*/ 0 h 6"/>
                  <a:gd name="T74" fmla="*/ 5 w 7"/>
                  <a:gd name="T75" fmla="*/ 0 h 6"/>
                  <a:gd name="T76" fmla="*/ 4 w 7"/>
                  <a:gd name="T77" fmla="*/ 1 h 6"/>
                  <a:gd name="T78" fmla="*/ 4 w 7"/>
                  <a:gd name="T79" fmla="*/ 1 h 6"/>
                  <a:gd name="T80" fmla="*/ 5 w 7"/>
                  <a:gd name="T81" fmla="*/ 2 h 6"/>
                  <a:gd name="T82" fmla="*/ 5 w 7"/>
                  <a:gd name="T83" fmla="*/ 3 h 6"/>
                  <a:gd name="T84" fmla="*/ 5 w 7"/>
                  <a:gd name="T85" fmla="*/ 3 h 6"/>
                  <a:gd name="T86" fmla="*/ 4 w 7"/>
                  <a:gd name="T87" fmla="*/ 3 h 6"/>
                  <a:gd name="T88" fmla="*/ 3 w 7"/>
                  <a:gd name="T89" fmla="*/ 2 h 6"/>
                  <a:gd name="T90" fmla="*/ 3 w 7"/>
                  <a:gd name="T91" fmla="*/ 2 h 6"/>
                  <a:gd name="T92" fmla="*/ 2 w 7"/>
                  <a:gd name="T93" fmla="*/ 1 h 6"/>
                  <a:gd name="T94" fmla="*/ 2 w 7"/>
                  <a:gd name="T9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5" name="Freeform 440"/>
              <p:cNvSpPr/>
              <p:nvPr/>
            </p:nvSpPr>
            <p:spPr bwMode="auto">
              <a:xfrm>
                <a:off x="4166" y="2291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0 h 1"/>
                  <a:gd name="T22" fmla="*/ 1 w 1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6" name="Freeform 441"/>
              <p:cNvSpPr/>
              <p:nvPr/>
            </p:nvSpPr>
            <p:spPr bwMode="auto">
              <a:xfrm>
                <a:off x="4168" y="2284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0 w 1"/>
                  <a:gd name="T23" fmla="*/ 1 h 1"/>
                  <a:gd name="T24" fmla="*/ 0 w 1"/>
                  <a:gd name="T25" fmla="*/ 0 h 1"/>
                  <a:gd name="T26" fmla="*/ 0 w 1"/>
                  <a:gd name="T2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7" name="Freeform 442"/>
              <p:cNvSpPr/>
              <p:nvPr/>
            </p:nvSpPr>
            <p:spPr bwMode="auto">
              <a:xfrm>
                <a:off x="4168" y="228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8" name="Freeform 443"/>
              <p:cNvSpPr/>
              <p:nvPr/>
            </p:nvSpPr>
            <p:spPr bwMode="auto">
              <a:xfrm>
                <a:off x="4168" y="228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 w 1"/>
                  <a:gd name="T9" fmla="*/ 1 w 1"/>
                  <a:gd name="T10" fmla="*/ 1 w 1"/>
                  <a:gd name="T11" fmla="*/ 1 w 1"/>
                  <a:gd name="T12" fmla="*/ 1 w 1"/>
                  <a:gd name="T1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9" name="Freeform 444"/>
              <p:cNvSpPr/>
              <p:nvPr/>
            </p:nvSpPr>
            <p:spPr bwMode="auto">
              <a:xfrm>
                <a:off x="4168" y="228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0" name="Freeform 445"/>
              <p:cNvSpPr/>
              <p:nvPr/>
            </p:nvSpPr>
            <p:spPr bwMode="auto">
              <a:xfrm>
                <a:off x="4170" y="2284"/>
                <a:ext cx="8" cy="10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2 h 4"/>
                  <a:gd name="T4" fmla="*/ 0 w 3"/>
                  <a:gd name="T5" fmla="*/ 3 h 4"/>
                  <a:gd name="T6" fmla="*/ 0 w 3"/>
                  <a:gd name="T7" fmla="*/ 3 h 4"/>
                  <a:gd name="T8" fmla="*/ 0 w 3"/>
                  <a:gd name="T9" fmla="*/ 3 h 4"/>
                  <a:gd name="T10" fmla="*/ 0 w 3"/>
                  <a:gd name="T11" fmla="*/ 3 h 4"/>
                  <a:gd name="T12" fmla="*/ 1 w 3"/>
                  <a:gd name="T13" fmla="*/ 3 h 4"/>
                  <a:gd name="T14" fmla="*/ 1 w 3"/>
                  <a:gd name="T15" fmla="*/ 3 h 4"/>
                  <a:gd name="T16" fmla="*/ 1 w 3"/>
                  <a:gd name="T17" fmla="*/ 3 h 4"/>
                  <a:gd name="T18" fmla="*/ 1 w 3"/>
                  <a:gd name="T19" fmla="*/ 3 h 4"/>
                  <a:gd name="T20" fmla="*/ 1 w 3"/>
                  <a:gd name="T21" fmla="*/ 3 h 4"/>
                  <a:gd name="T22" fmla="*/ 2 w 3"/>
                  <a:gd name="T23" fmla="*/ 3 h 4"/>
                  <a:gd name="T24" fmla="*/ 1 w 3"/>
                  <a:gd name="T25" fmla="*/ 3 h 4"/>
                  <a:gd name="T26" fmla="*/ 1 w 3"/>
                  <a:gd name="T27" fmla="*/ 3 h 4"/>
                  <a:gd name="T28" fmla="*/ 1 w 3"/>
                  <a:gd name="T29" fmla="*/ 3 h 4"/>
                  <a:gd name="T30" fmla="*/ 1 w 3"/>
                  <a:gd name="T31" fmla="*/ 3 h 4"/>
                  <a:gd name="T32" fmla="*/ 1 w 3"/>
                  <a:gd name="T33" fmla="*/ 4 h 4"/>
                  <a:gd name="T34" fmla="*/ 1 w 3"/>
                  <a:gd name="T35" fmla="*/ 4 h 4"/>
                  <a:gd name="T36" fmla="*/ 1 w 3"/>
                  <a:gd name="T37" fmla="*/ 4 h 4"/>
                  <a:gd name="T38" fmla="*/ 2 w 3"/>
                  <a:gd name="T39" fmla="*/ 4 h 4"/>
                  <a:gd name="T40" fmla="*/ 2 w 3"/>
                  <a:gd name="T41" fmla="*/ 4 h 4"/>
                  <a:gd name="T42" fmla="*/ 3 w 3"/>
                  <a:gd name="T43" fmla="*/ 4 h 4"/>
                  <a:gd name="T44" fmla="*/ 2 w 3"/>
                  <a:gd name="T45" fmla="*/ 4 h 4"/>
                  <a:gd name="T46" fmla="*/ 3 w 3"/>
                  <a:gd name="T47" fmla="*/ 4 h 4"/>
                  <a:gd name="T48" fmla="*/ 3 w 3"/>
                  <a:gd name="T49" fmla="*/ 4 h 4"/>
                  <a:gd name="T50" fmla="*/ 3 w 3"/>
                  <a:gd name="T51" fmla="*/ 3 h 4"/>
                  <a:gd name="T52" fmla="*/ 3 w 3"/>
                  <a:gd name="T53" fmla="*/ 3 h 4"/>
                  <a:gd name="T54" fmla="*/ 3 w 3"/>
                  <a:gd name="T55" fmla="*/ 3 h 4"/>
                  <a:gd name="T56" fmla="*/ 3 w 3"/>
                  <a:gd name="T57" fmla="*/ 3 h 4"/>
                  <a:gd name="T58" fmla="*/ 3 w 3"/>
                  <a:gd name="T59" fmla="*/ 3 h 4"/>
                  <a:gd name="T60" fmla="*/ 3 w 3"/>
                  <a:gd name="T61" fmla="*/ 3 h 4"/>
                  <a:gd name="T62" fmla="*/ 3 w 3"/>
                  <a:gd name="T63" fmla="*/ 2 h 4"/>
                  <a:gd name="T64" fmla="*/ 3 w 3"/>
                  <a:gd name="T65" fmla="*/ 2 h 4"/>
                  <a:gd name="T66" fmla="*/ 3 w 3"/>
                  <a:gd name="T67" fmla="*/ 1 h 4"/>
                  <a:gd name="T68" fmla="*/ 3 w 3"/>
                  <a:gd name="T69" fmla="*/ 1 h 4"/>
                  <a:gd name="T70" fmla="*/ 3 w 3"/>
                  <a:gd name="T71" fmla="*/ 1 h 4"/>
                  <a:gd name="T72" fmla="*/ 2 w 3"/>
                  <a:gd name="T73" fmla="*/ 0 h 4"/>
                  <a:gd name="T74" fmla="*/ 2 w 3"/>
                  <a:gd name="T75" fmla="*/ 0 h 4"/>
                  <a:gd name="T76" fmla="*/ 2 w 3"/>
                  <a:gd name="T77" fmla="*/ 1 h 4"/>
                  <a:gd name="T78" fmla="*/ 2 w 3"/>
                  <a:gd name="T79" fmla="*/ 0 h 4"/>
                  <a:gd name="T80" fmla="*/ 1 w 3"/>
                  <a:gd name="T81" fmla="*/ 0 h 4"/>
                  <a:gd name="T82" fmla="*/ 1 w 3"/>
                  <a:gd name="T83" fmla="*/ 1 h 4"/>
                  <a:gd name="T84" fmla="*/ 1 w 3"/>
                  <a:gd name="T85" fmla="*/ 1 h 4"/>
                  <a:gd name="T86" fmla="*/ 1 w 3"/>
                  <a:gd name="T87" fmla="*/ 2 h 4"/>
                  <a:gd name="T88" fmla="*/ 1 w 3"/>
                  <a:gd name="T89" fmla="*/ 2 h 4"/>
                  <a:gd name="T90" fmla="*/ 2 w 3"/>
                  <a:gd name="T91" fmla="*/ 2 h 4"/>
                  <a:gd name="T92" fmla="*/ 2 w 3"/>
                  <a:gd name="T93" fmla="*/ 2 h 4"/>
                  <a:gd name="T94" fmla="*/ 1 w 3"/>
                  <a:gd name="T95" fmla="*/ 2 h 4"/>
                  <a:gd name="T96" fmla="*/ 1 w 3"/>
                  <a:gd name="T97" fmla="*/ 2 h 4"/>
                  <a:gd name="T98" fmla="*/ 1 w 3"/>
                  <a:gd name="T99" fmla="*/ 1 h 4"/>
                  <a:gd name="T100" fmla="*/ 0 w 3"/>
                  <a:gd name="T101" fmla="*/ 1 h 4"/>
                  <a:gd name="T102" fmla="*/ 0 w 3"/>
                  <a:gd name="T103" fmla="*/ 1 h 4"/>
                  <a:gd name="T104" fmla="*/ 0 w 3"/>
                  <a:gd name="T105" fmla="*/ 2 h 4"/>
                  <a:gd name="T106" fmla="*/ 0 w 3"/>
                  <a:gd name="T107" fmla="*/ 2 h 4"/>
                  <a:gd name="T108" fmla="*/ 1 w 3"/>
                  <a:gd name="T109" fmla="*/ 2 h 4"/>
                  <a:gd name="T110" fmla="*/ 1 w 3"/>
                  <a:gd name="T111" fmla="*/ 2 h 4"/>
                  <a:gd name="T112" fmla="*/ 0 w 3"/>
                  <a:gd name="T113" fmla="*/ 2 h 4"/>
                  <a:gd name="T114" fmla="*/ 0 w 3"/>
                  <a:gd name="T1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1" name="Freeform 446"/>
              <p:cNvSpPr/>
              <p:nvPr/>
            </p:nvSpPr>
            <p:spPr bwMode="auto">
              <a:xfrm>
                <a:off x="4170" y="228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2" name="Freeform 447"/>
              <p:cNvSpPr/>
              <p:nvPr/>
            </p:nvSpPr>
            <p:spPr bwMode="auto">
              <a:xfrm>
                <a:off x="4173" y="22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3" name="Freeform 448"/>
              <p:cNvSpPr/>
              <p:nvPr/>
            </p:nvSpPr>
            <p:spPr bwMode="auto">
              <a:xfrm>
                <a:off x="4178" y="228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1 h 1"/>
                  <a:gd name="T30" fmla="*/ 1 w 1"/>
                  <a:gd name="T31" fmla="*/ 1 h 1"/>
                  <a:gd name="T32" fmla="*/ 1 w 1"/>
                  <a:gd name="T33" fmla="*/ 1 h 1"/>
                  <a:gd name="T34" fmla="*/ 1 w 1"/>
                  <a:gd name="T35" fmla="*/ 1 h 1"/>
                  <a:gd name="T36" fmla="*/ 1 w 1"/>
                  <a:gd name="T37" fmla="*/ 1 h 1"/>
                  <a:gd name="T38" fmla="*/ 0 w 1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4" name="Freeform 449"/>
              <p:cNvSpPr/>
              <p:nvPr/>
            </p:nvSpPr>
            <p:spPr bwMode="auto">
              <a:xfrm>
                <a:off x="4178" y="228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5" name="Freeform 450"/>
              <p:cNvSpPr/>
              <p:nvPr/>
            </p:nvSpPr>
            <p:spPr bwMode="auto">
              <a:xfrm>
                <a:off x="4180" y="228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6" name="Freeform 451"/>
              <p:cNvSpPr/>
              <p:nvPr/>
            </p:nvSpPr>
            <p:spPr bwMode="auto">
              <a:xfrm>
                <a:off x="4180" y="228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7" name="Freeform 452"/>
              <p:cNvSpPr/>
              <p:nvPr/>
            </p:nvSpPr>
            <p:spPr bwMode="auto">
              <a:xfrm>
                <a:off x="4178" y="2291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0 h 2"/>
                  <a:gd name="T12" fmla="*/ 1 w 2"/>
                  <a:gd name="T13" fmla="*/ 1 h 2"/>
                  <a:gd name="T14" fmla="*/ 1 w 2"/>
                  <a:gd name="T15" fmla="*/ 1 h 2"/>
                  <a:gd name="T16" fmla="*/ 1 w 2"/>
                  <a:gd name="T17" fmla="*/ 1 h 2"/>
                  <a:gd name="T18" fmla="*/ 1 w 2"/>
                  <a:gd name="T19" fmla="*/ 1 h 2"/>
                  <a:gd name="T20" fmla="*/ 1 w 2"/>
                  <a:gd name="T21" fmla="*/ 1 h 2"/>
                  <a:gd name="T22" fmla="*/ 1 w 2"/>
                  <a:gd name="T23" fmla="*/ 1 h 2"/>
                  <a:gd name="T24" fmla="*/ 1 w 2"/>
                  <a:gd name="T25" fmla="*/ 1 h 2"/>
                  <a:gd name="T26" fmla="*/ 1 w 2"/>
                  <a:gd name="T27" fmla="*/ 2 h 2"/>
                  <a:gd name="T28" fmla="*/ 1 w 2"/>
                  <a:gd name="T29" fmla="*/ 2 h 2"/>
                  <a:gd name="T30" fmla="*/ 1 w 2"/>
                  <a:gd name="T31" fmla="*/ 2 h 2"/>
                  <a:gd name="T32" fmla="*/ 1 w 2"/>
                  <a:gd name="T33" fmla="*/ 2 h 2"/>
                  <a:gd name="T34" fmla="*/ 2 w 2"/>
                  <a:gd name="T35" fmla="*/ 2 h 2"/>
                  <a:gd name="T36" fmla="*/ 2 w 2"/>
                  <a:gd name="T37" fmla="*/ 2 h 2"/>
                  <a:gd name="T38" fmla="*/ 2 w 2"/>
                  <a:gd name="T39" fmla="*/ 2 h 2"/>
                  <a:gd name="T40" fmla="*/ 2 w 2"/>
                  <a:gd name="T41" fmla="*/ 2 h 2"/>
                  <a:gd name="T42" fmla="*/ 2 w 2"/>
                  <a:gd name="T43" fmla="*/ 2 h 2"/>
                  <a:gd name="T44" fmla="*/ 2 w 2"/>
                  <a:gd name="T45" fmla="*/ 1 h 2"/>
                  <a:gd name="T46" fmla="*/ 2 w 2"/>
                  <a:gd name="T47" fmla="*/ 1 h 2"/>
                  <a:gd name="T48" fmla="*/ 2 w 2"/>
                  <a:gd name="T49" fmla="*/ 1 h 2"/>
                  <a:gd name="T50" fmla="*/ 2 w 2"/>
                  <a:gd name="T51" fmla="*/ 1 h 2"/>
                  <a:gd name="T52" fmla="*/ 2 w 2"/>
                  <a:gd name="T53" fmla="*/ 0 h 2"/>
                  <a:gd name="T54" fmla="*/ 2 w 2"/>
                  <a:gd name="T55" fmla="*/ 0 h 2"/>
                  <a:gd name="T56" fmla="*/ 2 w 2"/>
                  <a:gd name="T57" fmla="*/ 0 h 2"/>
                  <a:gd name="T58" fmla="*/ 2 w 2"/>
                  <a:gd name="T59" fmla="*/ 0 h 2"/>
                  <a:gd name="T60" fmla="*/ 2 w 2"/>
                  <a:gd name="T61" fmla="*/ 0 h 2"/>
                  <a:gd name="T62" fmla="*/ 2 w 2"/>
                  <a:gd name="T63" fmla="*/ 0 h 2"/>
                  <a:gd name="T64" fmla="*/ 1 w 2"/>
                  <a:gd name="T6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8" name="Freeform 453"/>
              <p:cNvSpPr/>
              <p:nvPr/>
            </p:nvSpPr>
            <p:spPr bwMode="auto">
              <a:xfrm>
                <a:off x="4180" y="2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9" name="Freeform 454"/>
              <p:cNvSpPr/>
              <p:nvPr/>
            </p:nvSpPr>
            <p:spPr bwMode="auto">
              <a:xfrm>
                <a:off x="4178" y="22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0" name="Freeform 455"/>
              <p:cNvSpPr/>
              <p:nvPr/>
            </p:nvSpPr>
            <p:spPr bwMode="auto">
              <a:xfrm>
                <a:off x="4178" y="2282"/>
                <a:ext cx="26" cy="14"/>
              </a:xfrm>
              <a:custGeom>
                <a:avLst/>
                <a:gdLst>
                  <a:gd name="T0" fmla="*/ 1 w 11"/>
                  <a:gd name="T1" fmla="*/ 0 h 6"/>
                  <a:gd name="T2" fmla="*/ 1 w 11"/>
                  <a:gd name="T3" fmla="*/ 1 h 6"/>
                  <a:gd name="T4" fmla="*/ 0 w 11"/>
                  <a:gd name="T5" fmla="*/ 1 h 6"/>
                  <a:gd name="T6" fmla="*/ 1 w 11"/>
                  <a:gd name="T7" fmla="*/ 1 h 6"/>
                  <a:gd name="T8" fmla="*/ 1 w 11"/>
                  <a:gd name="T9" fmla="*/ 2 h 6"/>
                  <a:gd name="T10" fmla="*/ 2 w 11"/>
                  <a:gd name="T11" fmla="*/ 2 h 6"/>
                  <a:gd name="T12" fmla="*/ 2 w 11"/>
                  <a:gd name="T13" fmla="*/ 2 h 6"/>
                  <a:gd name="T14" fmla="*/ 3 w 11"/>
                  <a:gd name="T15" fmla="*/ 2 h 6"/>
                  <a:gd name="T16" fmla="*/ 3 w 11"/>
                  <a:gd name="T17" fmla="*/ 3 h 6"/>
                  <a:gd name="T18" fmla="*/ 3 w 11"/>
                  <a:gd name="T19" fmla="*/ 3 h 6"/>
                  <a:gd name="T20" fmla="*/ 3 w 11"/>
                  <a:gd name="T21" fmla="*/ 4 h 6"/>
                  <a:gd name="T22" fmla="*/ 3 w 11"/>
                  <a:gd name="T23" fmla="*/ 5 h 6"/>
                  <a:gd name="T24" fmla="*/ 3 w 11"/>
                  <a:gd name="T25" fmla="*/ 6 h 6"/>
                  <a:gd name="T26" fmla="*/ 4 w 11"/>
                  <a:gd name="T27" fmla="*/ 6 h 6"/>
                  <a:gd name="T28" fmla="*/ 4 w 11"/>
                  <a:gd name="T29" fmla="*/ 6 h 6"/>
                  <a:gd name="T30" fmla="*/ 4 w 11"/>
                  <a:gd name="T31" fmla="*/ 6 h 6"/>
                  <a:gd name="T32" fmla="*/ 5 w 11"/>
                  <a:gd name="T33" fmla="*/ 6 h 6"/>
                  <a:gd name="T34" fmla="*/ 5 w 11"/>
                  <a:gd name="T35" fmla="*/ 6 h 6"/>
                  <a:gd name="T36" fmla="*/ 5 w 11"/>
                  <a:gd name="T37" fmla="*/ 6 h 6"/>
                  <a:gd name="T38" fmla="*/ 6 w 11"/>
                  <a:gd name="T39" fmla="*/ 6 h 6"/>
                  <a:gd name="T40" fmla="*/ 7 w 11"/>
                  <a:gd name="T41" fmla="*/ 6 h 6"/>
                  <a:gd name="T42" fmla="*/ 8 w 11"/>
                  <a:gd name="T43" fmla="*/ 6 h 6"/>
                  <a:gd name="T44" fmla="*/ 8 w 11"/>
                  <a:gd name="T45" fmla="*/ 6 h 6"/>
                  <a:gd name="T46" fmla="*/ 9 w 11"/>
                  <a:gd name="T47" fmla="*/ 6 h 6"/>
                  <a:gd name="T48" fmla="*/ 10 w 11"/>
                  <a:gd name="T49" fmla="*/ 6 h 6"/>
                  <a:gd name="T50" fmla="*/ 10 w 11"/>
                  <a:gd name="T51" fmla="*/ 6 h 6"/>
                  <a:gd name="T52" fmla="*/ 10 w 11"/>
                  <a:gd name="T53" fmla="*/ 6 h 6"/>
                  <a:gd name="T54" fmla="*/ 10 w 11"/>
                  <a:gd name="T55" fmla="*/ 6 h 6"/>
                  <a:gd name="T56" fmla="*/ 11 w 11"/>
                  <a:gd name="T57" fmla="*/ 6 h 6"/>
                  <a:gd name="T58" fmla="*/ 11 w 11"/>
                  <a:gd name="T59" fmla="*/ 5 h 6"/>
                  <a:gd name="T60" fmla="*/ 10 w 11"/>
                  <a:gd name="T61" fmla="*/ 5 h 6"/>
                  <a:gd name="T62" fmla="*/ 11 w 11"/>
                  <a:gd name="T63" fmla="*/ 4 h 6"/>
                  <a:gd name="T64" fmla="*/ 10 w 11"/>
                  <a:gd name="T65" fmla="*/ 4 h 6"/>
                  <a:gd name="T66" fmla="*/ 9 w 11"/>
                  <a:gd name="T67" fmla="*/ 3 h 6"/>
                  <a:gd name="T68" fmla="*/ 8 w 11"/>
                  <a:gd name="T69" fmla="*/ 3 h 6"/>
                  <a:gd name="T70" fmla="*/ 8 w 11"/>
                  <a:gd name="T71" fmla="*/ 4 h 6"/>
                  <a:gd name="T72" fmla="*/ 7 w 11"/>
                  <a:gd name="T73" fmla="*/ 4 h 6"/>
                  <a:gd name="T74" fmla="*/ 6 w 11"/>
                  <a:gd name="T75" fmla="*/ 4 h 6"/>
                  <a:gd name="T76" fmla="*/ 6 w 11"/>
                  <a:gd name="T77" fmla="*/ 4 h 6"/>
                  <a:gd name="T78" fmla="*/ 5 w 11"/>
                  <a:gd name="T79" fmla="*/ 4 h 6"/>
                  <a:gd name="T80" fmla="*/ 5 w 11"/>
                  <a:gd name="T81" fmla="*/ 4 h 6"/>
                  <a:gd name="T82" fmla="*/ 5 w 11"/>
                  <a:gd name="T83" fmla="*/ 4 h 6"/>
                  <a:gd name="T84" fmla="*/ 5 w 11"/>
                  <a:gd name="T85" fmla="*/ 4 h 6"/>
                  <a:gd name="T86" fmla="*/ 5 w 11"/>
                  <a:gd name="T87" fmla="*/ 3 h 6"/>
                  <a:gd name="T88" fmla="*/ 4 w 11"/>
                  <a:gd name="T89" fmla="*/ 3 h 6"/>
                  <a:gd name="T90" fmla="*/ 4 w 11"/>
                  <a:gd name="T91" fmla="*/ 3 h 6"/>
                  <a:gd name="T92" fmla="*/ 4 w 11"/>
                  <a:gd name="T93" fmla="*/ 3 h 6"/>
                  <a:gd name="T94" fmla="*/ 4 w 11"/>
                  <a:gd name="T95" fmla="*/ 2 h 6"/>
                  <a:gd name="T96" fmla="*/ 4 w 11"/>
                  <a:gd name="T97" fmla="*/ 3 h 6"/>
                  <a:gd name="T98" fmla="*/ 5 w 11"/>
                  <a:gd name="T99" fmla="*/ 3 h 6"/>
                  <a:gd name="T100" fmla="*/ 5 w 11"/>
                  <a:gd name="T101" fmla="*/ 2 h 6"/>
                  <a:gd name="T102" fmla="*/ 4 w 11"/>
                  <a:gd name="T103" fmla="*/ 2 h 6"/>
                  <a:gd name="T104" fmla="*/ 4 w 11"/>
                  <a:gd name="T105" fmla="*/ 2 h 6"/>
                  <a:gd name="T106" fmla="*/ 4 w 11"/>
                  <a:gd name="T107" fmla="*/ 2 h 6"/>
                  <a:gd name="T108" fmla="*/ 4 w 11"/>
                  <a:gd name="T109" fmla="*/ 1 h 6"/>
                  <a:gd name="T110" fmla="*/ 3 w 11"/>
                  <a:gd name="T111" fmla="*/ 1 h 6"/>
                  <a:gd name="T112" fmla="*/ 2 w 11"/>
                  <a:gd name="T113" fmla="*/ 1 h 6"/>
                  <a:gd name="T114" fmla="*/ 2 w 11"/>
                  <a:gd name="T115" fmla="*/ 0 h 6"/>
                  <a:gd name="T116" fmla="*/ 1 w 11"/>
                  <a:gd name="T1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5"/>
                      <a:pt x="10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1" name="Freeform 456"/>
              <p:cNvSpPr/>
              <p:nvPr/>
            </p:nvSpPr>
            <p:spPr bwMode="auto">
              <a:xfrm>
                <a:off x="4204" y="22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2" name="Freeform 457"/>
              <p:cNvSpPr/>
              <p:nvPr/>
            </p:nvSpPr>
            <p:spPr bwMode="auto">
              <a:xfrm>
                <a:off x="4137" y="2296"/>
                <a:ext cx="14" cy="19"/>
              </a:xfrm>
              <a:custGeom>
                <a:avLst/>
                <a:gdLst>
                  <a:gd name="T0" fmla="*/ 2 w 6"/>
                  <a:gd name="T1" fmla="*/ 0 h 8"/>
                  <a:gd name="T2" fmla="*/ 2 w 6"/>
                  <a:gd name="T3" fmla="*/ 0 h 8"/>
                  <a:gd name="T4" fmla="*/ 1 w 6"/>
                  <a:gd name="T5" fmla="*/ 0 h 8"/>
                  <a:gd name="T6" fmla="*/ 0 w 6"/>
                  <a:gd name="T7" fmla="*/ 1 h 8"/>
                  <a:gd name="T8" fmla="*/ 0 w 6"/>
                  <a:gd name="T9" fmla="*/ 1 h 8"/>
                  <a:gd name="T10" fmla="*/ 0 w 6"/>
                  <a:gd name="T11" fmla="*/ 2 h 8"/>
                  <a:gd name="T12" fmla="*/ 0 w 6"/>
                  <a:gd name="T13" fmla="*/ 2 h 8"/>
                  <a:gd name="T14" fmla="*/ 0 w 6"/>
                  <a:gd name="T15" fmla="*/ 2 h 8"/>
                  <a:gd name="T16" fmla="*/ 1 w 6"/>
                  <a:gd name="T17" fmla="*/ 2 h 8"/>
                  <a:gd name="T18" fmla="*/ 1 w 6"/>
                  <a:gd name="T19" fmla="*/ 2 h 8"/>
                  <a:gd name="T20" fmla="*/ 0 w 6"/>
                  <a:gd name="T21" fmla="*/ 3 h 8"/>
                  <a:gd name="T22" fmla="*/ 0 w 6"/>
                  <a:gd name="T23" fmla="*/ 4 h 8"/>
                  <a:gd name="T24" fmla="*/ 0 w 6"/>
                  <a:gd name="T25" fmla="*/ 4 h 8"/>
                  <a:gd name="T26" fmla="*/ 0 w 6"/>
                  <a:gd name="T27" fmla="*/ 4 h 8"/>
                  <a:gd name="T28" fmla="*/ 0 w 6"/>
                  <a:gd name="T29" fmla="*/ 4 h 8"/>
                  <a:gd name="T30" fmla="*/ 0 w 6"/>
                  <a:gd name="T31" fmla="*/ 5 h 8"/>
                  <a:gd name="T32" fmla="*/ 0 w 6"/>
                  <a:gd name="T33" fmla="*/ 5 h 8"/>
                  <a:gd name="T34" fmla="*/ 0 w 6"/>
                  <a:gd name="T35" fmla="*/ 6 h 8"/>
                  <a:gd name="T36" fmla="*/ 0 w 6"/>
                  <a:gd name="T37" fmla="*/ 6 h 8"/>
                  <a:gd name="T38" fmla="*/ 0 w 6"/>
                  <a:gd name="T39" fmla="*/ 6 h 8"/>
                  <a:gd name="T40" fmla="*/ 0 w 6"/>
                  <a:gd name="T41" fmla="*/ 6 h 8"/>
                  <a:gd name="T42" fmla="*/ 1 w 6"/>
                  <a:gd name="T43" fmla="*/ 7 h 8"/>
                  <a:gd name="T44" fmla="*/ 1 w 6"/>
                  <a:gd name="T45" fmla="*/ 7 h 8"/>
                  <a:gd name="T46" fmla="*/ 1 w 6"/>
                  <a:gd name="T47" fmla="*/ 8 h 8"/>
                  <a:gd name="T48" fmla="*/ 1 w 6"/>
                  <a:gd name="T49" fmla="*/ 8 h 8"/>
                  <a:gd name="T50" fmla="*/ 2 w 6"/>
                  <a:gd name="T51" fmla="*/ 7 h 8"/>
                  <a:gd name="T52" fmla="*/ 2 w 6"/>
                  <a:gd name="T53" fmla="*/ 7 h 8"/>
                  <a:gd name="T54" fmla="*/ 2 w 6"/>
                  <a:gd name="T55" fmla="*/ 7 h 8"/>
                  <a:gd name="T56" fmla="*/ 3 w 6"/>
                  <a:gd name="T57" fmla="*/ 7 h 8"/>
                  <a:gd name="T58" fmla="*/ 3 w 6"/>
                  <a:gd name="T59" fmla="*/ 6 h 8"/>
                  <a:gd name="T60" fmla="*/ 3 w 6"/>
                  <a:gd name="T61" fmla="*/ 6 h 8"/>
                  <a:gd name="T62" fmla="*/ 3 w 6"/>
                  <a:gd name="T63" fmla="*/ 5 h 8"/>
                  <a:gd name="T64" fmla="*/ 3 w 6"/>
                  <a:gd name="T65" fmla="*/ 5 h 8"/>
                  <a:gd name="T66" fmla="*/ 4 w 6"/>
                  <a:gd name="T67" fmla="*/ 4 h 8"/>
                  <a:gd name="T68" fmla="*/ 4 w 6"/>
                  <a:gd name="T69" fmla="*/ 4 h 8"/>
                  <a:gd name="T70" fmla="*/ 5 w 6"/>
                  <a:gd name="T71" fmla="*/ 4 h 8"/>
                  <a:gd name="T72" fmla="*/ 5 w 6"/>
                  <a:gd name="T73" fmla="*/ 3 h 8"/>
                  <a:gd name="T74" fmla="*/ 6 w 6"/>
                  <a:gd name="T75" fmla="*/ 3 h 8"/>
                  <a:gd name="T76" fmla="*/ 6 w 6"/>
                  <a:gd name="T77" fmla="*/ 3 h 8"/>
                  <a:gd name="T78" fmla="*/ 6 w 6"/>
                  <a:gd name="T79" fmla="*/ 3 h 8"/>
                  <a:gd name="T80" fmla="*/ 6 w 6"/>
                  <a:gd name="T81" fmla="*/ 2 h 8"/>
                  <a:gd name="T82" fmla="*/ 5 w 6"/>
                  <a:gd name="T83" fmla="*/ 2 h 8"/>
                  <a:gd name="T84" fmla="*/ 5 w 6"/>
                  <a:gd name="T85" fmla="*/ 1 h 8"/>
                  <a:gd name="T86" fmla="*/ 5 w 6"/>
                  <a:gd name="T87" fmla="*/ 1 h 8"/>
                  <a:gd name="T88" fmla="*/ 4 w 6"/>
                  <a:gd name="T89" fmla="*/ 1 h 8"/>
                  <a:gd name="T90" fmla="*/ 4 w 6"/>
                  <a:gd name="T91" fmla="*/ 2 h 8"/>
                  <a:gd name="T92" fmla="*/ 4 w 6"/>
                  <a:gd name="T93" fmla="*/ 2 h 8"/>
                  <a:gd name="T94" fmla="*/ 4 w 6"/>
                  <a:gd name="T95" fmla="*/ 1 h 8"/>
                  <a:gd name="T96" fmla="*/ 3 w 6"/>
                  <a:gd name="T97" fmla="*/ 1 h 8"/>
                  <a:gd name="T98" fmla="*/ 3 w 6"/>
                  <a:gd name="T99" fmla="*/ 1 h 8"/>
                  <a:gd name="T100" fmla="*/ 3 w 6"/>
                  <a:gd name="T101" fmla="*/ 1 h 8"/>
                  <a:gd name="T102" fmla="*/ 3 w 6"/>
                  <a:gd name="T103" fmla="*/ 0 h 8"/>
                  <a:gd name="T104" fmla="*/ 2 w 6"/>
                  <a:gd name="T10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3" name="Freeform 458"/>
              <p:cNvSpPr/>
              <p:nvPr/>
            </p:nvSpPr>
            <p:spPr bwMode="auto">
              <a:xfrm>
                <a:off x="4147" y="2303"/>
                <a:ext cx="26" cy="22"/>
              </a:xfrm>
              <a:custGeom>
                <a:avLst/>
                <a:gdLst>
                  <a:gd name="T0" fmla="*/ 2 w 11"/>
                  <a:gd name="T1" fmla="*/ 0 h 9"/>
                  <a:gd name="T2" fmla="*/ 1 w 11"/>
                  <a:gd name="T3" fmla="*/ 1 h 9"/>
                  <a:gd name="T4" fmla="*/ 0 w 11"/>
                  <a:gd name="T5" fmla="*/ 2 h 9"/>
                  <a:gd name="T6" fmla="*/ 0 w 11"/>
                  <a:gd name="T7" fmla="*/ 3 h 9"/>
                  <a:gd name="T8" fmla="*/ 0 w 11"/>
                  <a:gd name="T9" fmla="*/ 3 h 9"/>
                  <a:gd name="T10" fmla="*/ 0 w 11"/>
                  <a:gd name="T11" fmla="*/ 4 h 9"/>
                  <a:gd name="T12" fmla="*/ 1 w 11"/>
                  <a:gd name="T13" fmla="*/ 4 h 9"/>
                  <a:gd name="T14" fmla="*/ 2 w 11"/>
                  <a:gd name="T15" fmla="*/ 4 h 9"/>
                  <a:gd name="T16" fmla="*/ 0 w 11"/>
                  <a:gd name="T17" fmla="*/ 4 h 9"/>
                  <a:gd name="T18" fmla="*/ 1 w 11"/>
                  <a:gd name="T19" fmla="*/ 5 h 9"/>
                  <a:gd name="T20" fmla="*/ 1 w 11"/>
                  <a:gd name="T21" fmla="*/ 5 h 9"/>
                  <a:gd name="T22" fmla="*/ 3 w 11"/>
                  <a:gd name="T23" fmla="*/ 5 h 9"/>
                  <a:gd name="T24" fmla="*/ 4 w 11"/>
                  <a:gd name="T25" fmla="*/ 6 h 9"/>
                  <a:gd name="T26" fmla="*/ 3 w 11"/>
                  <a:gd name="T27" fmla="*/ 6 h 9"/>
                  <a:gd name="T28" fmla="*/ 1 w 11"/>
                  <a:gd name="T29" fmla="*/ 6 h 9"/>
                  <a:gd name="T30" fmla="*/ 1 w 11"/>
                  <a:gd name="T31" fmla="*/ 7 h 9"/>
                  <a:gd name="T32" fmla="*/ 3 w 11"/>
                  <a:gd name="T33" fmla="*/ 8 h 9"/>
                  <a:gd name="T34" fmla="*/ 3 w 11"/>
                  <a:gd name="T35" fmla="*/ 9 h 9"/>
                  <a:gd name="T36" fmla="*/ 5 w 11"/>
                  <a:gd name="T37" fmla="*/ 9 h 9"/>
                  <a:gd name="T38" fmla="*/ 5 w 11"/>
                  <a:gd name="T39" fmla="*/ 9 h 9"/>
                  <a:gd name="T40" fmla="*/ 6 w 11"/>
                  <a:gd name="T41" fmla="*/ 8 h 9"/>
                  <a:gd name="T42" fmla="*/ 7 w 11"/>
                  <a:gd name="T43" fmla="*/ 8 h 9"/>
                  <a:gd name="T44" fmla="*/ 7 w 11"/>
                  <a:gd name="T45" fmla="*/ 8 h 9"/>
                  <a:gd name="T46" fmla="*/ 8 w 11"/>
                  <a:gd name="T47" fmla="*/ 8 h 9"/>
                  <a:gd name="T48" fmla="*/ 9 w 11"/>
                  <a:gd name="T49" fmla="*/ 8 h 9"/>
                  <a:gd name="T50" fmla="*/ 9 w 11"/>
                  <a:gd name="T51" fmla="*/ 8 h 9"/>
                  <a:gd name="T52" fmla="*/ 10 w 11"/>
                  <a:gd name="T53" fmla="*/ 8 h 9"/>
                  <a:gd name="T54" fmla="*/ 10 w 11"/>
                  <a:gd name="T55" fmla="*/ 8 h 9"/>
                  <a:gd name="T56" fmla="*/ 10 w 11"/>
                  <a:gd name="T57" fmla="*/ 7 h 9"/>
                  <a:gd name="T58" fmla="*/ 9 w 11"/>
                  <a:gd name="T59" fmla="*/ 7 h 9"/>
                  <a:gd name="T60" fmla="*/ 10 w 11"/>
                  <a:gd name="T61" fmla="*/ 7 h 9"/>
                  <a:gd name="T62" fmla="*/ 10 w 11"/>
                  <a:gd name="T63" fmla="*/ 7 h 9"/>
                  <a:gd name="T64" fmla="*/ 11 w 11"/>
                  <a:gd name="T65" fmla="*/ 7 h 9"/>
                  <a:gd name="T66" fmla="*/ 11 w 11"/>
                  <a:gd name="T67" fmla="*/ 6 h 9"/>
                  <a:gd name="T68" fmla="*/ 10 w 11"/>
                  <a:gd name="T69" fmla="*/ 5 h 9"/>
                  <a:gd name="T70" fmla="*/ 9 w 11"/>
                  <a:gd name="T71" fmla="*/ 5 h 9"/>
                  <a:gd name="T72" fmla="*/ 9 w 11"/>
                  <a:gd name="T73" fmla="*/ 3 h 9"/>
                  <a:gd name="T74" fmla="*/ 8 w 11"/>
                  <a:gd name="T75" fmla="*/ 2 h 9"/>
                  <a:gd name="T76" fmla="*/ 8 w 11"/>
                  <a:gd name="T77" fmla="*/ 1 h 9"/>
                  <a:gd name="T78" fmla="*/ 8 w 11"/>
                  <a:gd name="T79" fmla="*/ 1 h 9"/>
                  <a:gd name="T80" fmla="*/ 7 w 11"/>
                  <a:gd name="T81" fmla="*/ 1 h 9"/>
                  <a:gd name="T82" fmla="*/ 7 w 11"/>
                  <a:gd name="T83" fmla="*/ 1 h 9"/>
                  <a:gd name="T84" fmla="*/ 7 w 11"/>
                  <a:gd name="T85" fmla="*/ 1 h 9"/>
                  <a:gd name="T86" fmla="*/ 7 w 11"/>
                  <a:gd name="T87" fmla="*/ 3 h 9"/>
                  <a:gd name="T88" fmla="*/ 7 w 11"/>
                  <a:gd name="T89" fmla="*/ 3 h 9"/>
                  <a:gd name="T90" fmla="*/ 6 w 11"/>
                  <a:gd name="T91" fmla="*/ 3 h 9"/>
                  <a:gd name="T92" fmla="*/ 6 w 11"/>
                  <a:gd name="T93" fmla="*/ 3 h 9"/>
                  <a:gd name="T94" fmla="*/ 6 w 11"/>
                  <a:gd name="T95" fmla="*/ 1 h 9"/>
                  <a:gd name="T96" fmla="*/ 6 w 11"/>
                  <a:gd name="T97" fmla="*/ 1 h 9"/>
                  <a:gd name="T98" fmla="*/ 5 w 11"/>
                  <a:gd name="T99" fmla="*/ 1 h 9"/>
                  <a:gd name="T100" fmla="*/ 5 w 11"/>
                  <a:gd name="T101" fmla="*/ 1 h 9"/>
                  <a:gd name="T102" fmla="*/ 5 w 11"/>
                  <a:gd name="T103" fmla="*/ 2 h 9"/>
                  <a:gd name="T104" fmla="*/ 4 w 11"/>
                  <a:gd name="T105" fmla="*/ 2 h 9"/>
                  <a:gd name="T106" fmla="*/ 4 w 11"/>
                  <a:gd name="T107" fmla="*/ 1 h 9"/>
                  <a:gd name="T108" fmla="*/ 3 w 11"/>
                  <a:gd name="T109" fmla="*/ 1 h 9"/>
                  <a:gd name="T110" fmla="*/ 3 w 11"/>
                  <a:gd name="T111" fmla="*/ 1 h 9"/>
                  <a:gd name="T112" fmla="*/ 3 w 11"/>
                  <a:gd name="T113" fmla="*/ 1 h 9"/>
                  <a:gd name="T114" fmla="*/ 3 w 11"/>
                  <a:gd name="T1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4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4" name="Freeform 459"/>
              <p:cNvSpPr/>
              <p:nvPr/>
            </p:nvSpPr>
            <p:spPr bwMode="auto">
              <a:xfrm>
                <a:off x="4163" y="23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1 h 2"/>
                  <a:gd name="T10" fmla="*/ 0 w 2"/>
                  <a:gd name="T11" fmla="*/ 1 h 2"/>
                  <a:gd name="T12" fmla="*/ 1 w 2"/>
                  <a:gd name="T13" fmla="*/ 1 h 2"/>
                  <a:gd name="T14" fmla="*/ 1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1 w 2"/>
                  <a:gd name="T21" fmla="*/ 2 h 2"/>
                  <a:gd name="T22" fmla="*/ 1 w 2"/>
                  <a:gd name="T23" fmla="*/ 2 h 2"/>
                  <a:gd name="T24" fmla="*/ 1 w 2"/>
                  <a:gd name="T25" fmla="*/ 2 h 2"/>
                  <a:gd name="T26" fmla="*/ 1 w 2"/>
                  <a:gd name="T27" fmla="*/ 2 h 2"/>
                  <a:gd name="T28" fmla="*/ 2 w 2"/>
                  <a:gd name="T29" fmla="*/ 2 h 2"/>
                  <a:gd name="T30" fmla="*/ 2 w 2"/>
                  <a:gd name="T31" fmla="*/ 1 h 2"/>
                  <a:gd name="T32" fmla="*/ 2 w 2"/>
                  <a:gd name="T33" fmla="*/ 1 h 2"/>
                  <a:gd name="T34" fmla="*/ 2 w 2"/>
                  <a:gd name="T35" fmla="*/ 1 h 2"/>
                  <a:gd name="T36" fmla="*/ 2 w 2"/>
                  <a:gd name="T37" fmla="*/ 1 h 2"/>
                  <a:gd name="T38" fmla="*/ 2 w 2"/>
                  <a:gd name="T39" fmla="*/ 0 h 2"/>
                  <a:gd name="T40" fmla="*/ 1 w 2"/>
                  <a:gd name="T41" fmla="*/ 0 h 2"/>
                  <a:gd name="T42" fmla="*/ 1 w 2"/>
                  <a:gd name="T43" fmla="*/ 0 h 2"/>
                  <a:gd name="T44" fmla="*/ 1 w 2"/>
                  <a:gd name="T45" fmla="*/ 0 h 2"/>
                  <a:gd name="T46" fmla="*/ 1 w 2"/>
                  <a:gd name="T47" fmla="*/ 0 h 2"/>
                  <a:gd name="T48" fmla="*/ 0 w 2"/>
                  <a:gd name="T4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5" name="Freeform 460"/>
              <p:cNvSpPr/>
              <p:nvPr/>
            </p:nvSpPr>
            <p:spPr bwMode="auto">
              <a:xfrm>
                <a:off x="4173" y="231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6" name="Freeform 461"/>
              <p:cNvSpPr/>
              <p:nvPr/>
            </p:nvSpPr>
            <p:spPr bwMode="auto">
              <a:xfrm>
                <a:off x="4173" y="23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7" name="Freeform 462"/>
              <p:cNvSpPr/>
              <p:nvPr/>
            </p:nvSpPr>
            <p:spPr bwMode="auto">
              <a:xfrm>
                <a:off x="4173" y="232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8" name="Freeform 463"/>
              <p:cNvSpPr/>
              <p:nvPr/>
            </p:nvSpPr>
            <p:spPr bwMode="auto">
              <a:xfrm>
                <a:off x="4173" y="232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1 h 1"/>
                  <a:gd name="T7" fmla="*/ 1 h 1"/>
                  <a:gd name="T8" fmla="*/ 0 h 1"/>
                  <a:gd name="T9" fmla="*/ 0 h 1"/>
                  <a:gd name="T10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9" name="Freeform 464"/>
              <p:cNvSpPr/>
              <p:nvPr/>
            </p:nvSpPr>
            <p:spPr bwMode="auto">
              <a:xfrm>
                <a:off x="4173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0" name="Freeform 465"/>
              <p:cNvSpPr/>
              <p:nvPr/>
            </p:nvSpPr>
            <p:spPr bwMode="auto">
              <a:xfrm>
                <a:off x="4170" y="232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1" name="Freeform 466"/>
              <p:cNvSpPr/>
              <p:nvPr/>
            </p:nvSpPr>
            <p:spPr bwMode="auto">
              <a:xfrm>
                <a:off x="4166" y="23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2" name="Freeform 467"/>
              <p:cNvSpPr/>
              <p:nvPr/>
            </p:nvSpPr>
            <p:spPr bwMode="auto">
              <a:xfrm>
                <a:off x="4175" y="23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1 w 2"/>
                  <a:gd name="T9" fmla="*/ 0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1 h 2"/>
                  <a:gd name="T20" fmla="*/ 0 w 2"/>
                  <a:gd name="T21" fmla="*/ 1 h 2"/>
                  <a:gd name="T22" fmla="*/ 0 w 2"/>
                  <a:gd name="T23" fmla="*/ 1 h 2"/>
                  <a:gd name="T24" fmla="*/ 0 w 2"/>
                  <a:gd name="T25" fmla="*/ 1 h 2"/>
                  <a:gd name="T26" fmla="*/ 0 w 2"/>
                  <a:gd name="T27" fmla="*/ 1 h 2"/>
                  <a:gd name="T28" fmla="*/ 0 w 2"/>
                  <a:gd name="T29" fmla="*/ 1 h 2"/>
                  <a:gd name="T30" fmla="*/ 0 w 2"/>
                  <a:gd name="T31" fmla="*/ 1 h 2"/>
                  <a:gd name="T32" fmla="*/ 0 w 2"/>
                  <a:gd name="T33" fmla="*/ 1 h 2"/>
                  <a:gd name="T34" fmla="*/ 0 w 2"/>
                  <a:gd name="T35" fmla="*/ 1 h 2"/>
                  <a:gd name="T36" fmla="*/ 0 w 2"/>
                  <a:gd name="T37" fmla="*/ 1 h 2"/>
                  <a:gd name="T38" fmla="*/ 0 w 2"/>
                  <a:gd name="T39" fmla="*/ 1 h 2"/>
                  <a:gd name="T40" fmla="*/ 0 w 2"/>
                  <a:gd name="T41" fmla="*/ 1 h 2"/>
                  <a:gd name="T42" fmla="*/ 0 w 2"/>
                  <a:gd name="T43" fmla="*/ 1 h 2"/>
                  <a:gd name="T44" fmla="*/ 0 w 2"/>
                  <a:gd name="T45" fmla="*/ 1 h 2"/>
                  <a:gd name="T46" fmla="*/ 0 w 2"/>
                  <a:gd name="T47" fmla="*/ 1 h 2"/>
                  <a:gd name="T48" fmla="*/ 1 w 2"/>
                  <a:gd name="T49" fmla="*/ 1 h 2"/>
                  <a:gd name="T50" fmla="*/ 1 w 2"/>
                  <a:gd name="T51" fmla="*/ 1 h 2"/>
                  <a:gd name="T52" fmla="*/ 1 w 2"/>
                  <a:gd name="T53" fmla="*/ 1 h 2"/>
                  <a:gd name="T54" fmla="*/ 1 w 2"/>
                  <a:gd name="T55" fmla="*/ 2 h 2"/>
                  <a:gd name="T56" fmla="*/ 1 w 2"/>
                  <a:gd name="T57" fmla="*/ 2 h 2"/>
                  <a:gd name="T58" fmla="*/ 1 w 2"/>
                  <a:gd name="T59" fmla="*/ 2 h 2"/>
                  <a:gd name="T60" fmla="*/ 1 w 2"/>
                  <a:gd name="T61" fmla="*/ 2 h 2"/>
                  <a:gd name="T62" fmla="*/ 1 w 2"/>
                  <a:gd name="T63" fmla="*/ 2 h 2"/>
                  <a:gd name="T64" fmla="*/ 1 w 2"/>
                  <a:gd name="T65" fmla="*/ 2 h 2"/>
                  <a:gd name="T66" fmla="*/ 1 w 2"/>
                  <a:gd name="T67" fmla="*/ 2 h 2"/>
                  <a:gd name="T68" fmla="*/ 1 w 2"/>
                  <a:gd name="T69" fmla="*/ 2 h 2"/>
                  <a:gd name="T70" fmla="*/ 1 w 2"/>
                  <a:gd name="T71" fmla="*/ 2 h 2"/>
                  <a:gd name="T72" fmla="*/ 1 w 2"/>
                  <a:gd name="T73" fmla="*/ 2 h 2"/>
                  <a:gd name="T74" fmla="*/ 2 w 2"/>
                  <a:gd name="T75" fmla="*/ 2 h 2"/>
                  <a:gd name="T76" fmla="*/ 2 w 2"/>
                  <a:gd name="T77" fmla="*/ 2 h 2"/>
                  <a:gd name="T78" fmla="*/ 2 w 2"/>
                  <a:gd name="T79" fmla="*/ 2 h 2"/>
                  <a:gd name="T80" fmla="*/ 2 w 2"/>
                  <a:gd name="T81" fmla="*/ 2 h 2"/>
                  <a:gd name="T82" fmla="*/ 2 w 2"/>
                  <a:gd name="T83" fmla="*/ 2 h 2"/>
                  <a:gd name="T84" fmla="*/ 2 w 2"/>
                  <a:gd name="T85" fmla="*/ 1 h 2"/>
                  <a:gd name="T86" fmla="*/ 2 w 2"/>
                  <a:gd name="T87" fmla="*/ 1 h 2"/>
                  <a:gd name="T88" fmla="*/ 2 w 2"/>
                  <a:gd name="T89" fmla="*/ 1 h 2"/>
                  <a:gd name="T90" fmla="*/ 2 w 2"/>
                  <a:gd name="T91" fmla="*/ 1 h 2"/>
                  <a:gd name="T92" fmla="*/ 2 w 2"/>
                  <a:gd name="T93" fmla="*/ 1 h 2"/>
                  <a:gd name="T94" fmla="*/ 2 w 2"/>
                  <a:gd name="T95" fmla="*/ 1 h 2"/>
                  <a:gd name="T96" fmla="*/ 2 w 2"/>
                  <a:gd name="T97" fmla="*/ 1 h 2"/>
                  <a:gd name="T98" fmla="*/ 2 w 2"/>
                  <a:gd name="T99" fmla="*/ 1 h 2"/>
                  <a:gd name="T100" fmla="*/ 2 w 2"/>
                  <a:gd name="T101" fmla="*/ 1 h 2"/>
                  <a:gd name="T102" fmla="*/ 2 w 2"/>
                  <a:gd name="T103" fmla="*/ 1 h 2"/>
                  <a:gd name="T104" fmla="*/ 2 w 2"/>
                  <a:gd name="T105" fmla="*/ 1 h 2"/>
                  <a:gd name="T106" fmla="*/ 2 w 2"/>
                  <a:gd name="T107" fmla="*/ 1 h 2"/>
                  <a:gd name="T108" fmla="*/ 2 w 2"/>
                  <a:gd name="T109" fmla="*/ 0 h 2"/>
                  <a:gd name="T110" fmla="*/ 1 w 2"/>
                  <a:gd name="T111" fmla="*/ 0 h 2"/>
                  <a:gd name="T112" fmla="*/ 1 w 2"/>
                  <a:gd name="T113" fmla="*/ 0 h 2"/>
                  <a:gd name="T114" fmla="*/ 1 w 2"/>
                  <a:gd name="T115" fmla="*/ 0 h 2"/>
                  <a:gd name="T116" fmla="*/ 1 w 2"/>
                  <a:gd name="T117" fmla="*/ 0 h 2"/>
                  <a:gd name="T118" fmla="*/ 1 w 2"/>
                  <a:gd name="T1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3" name="Freeform 468"/>
              <p:cNvSpPr/>
              <p:nvPr/>
            </p:nvSpPr>
            <p:spPr bwMode="auto">
              <a:xfrm>
                <a:off x="4178" y="232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4" name="Freeform 469"/>
              <p:cNvSpPr/>
              <p:nvPr/>
            </p:nvSpPr>
            <p:spPr bwMode="auto">
              <a:xfrm>
                <a:off x="4180" y="232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5" name="Freeform 470"/>
              <p:cNvSpPr/>
              <p:nvPr/>
            </p:nvSpPr>
            <p:spPr bwMode="auto">
              <a:xfrm>
                <a:off x="4170" y="2301"/>
                <a:ext cx="10" cy="12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1 h 5"/>
                  <a:gd name="T4" fmla="*/ 1 w 4"/>
                  <a:gd name="T5" fmla="*/ 1 h 5"/>
                  <a:gd name="T6" fmla="*/ 1 w 4"/>
                  <a:gd name="T7" fmla="*/ 1 h 5"/>
                  <a:gd name="T8" fmla="*/ 1 w 4"/>
                  <a:gd name="T9" fmla="*/ 1 h 5"/>
                  <a:gd name="T10" fmla="*/ 1 w 4"/>
                  <a:gd name="T11" fmla="*/ 2 h 5"/>
                  <a:gd name="T12" fmla="*/ 1 w 4"/>
                  <a:gd name="T13" fmla="*/ 2 h 5"/>
                  <a:gd name="T14" fmla="*/ 1 w 4"/>
                  <a:gd name="T15" fmla="*/ 2 h 5"/>
                  <a:gd name="T16" fmla="*/ 1 w 4"/>
                  <a:gd name="T17" fmla="*/ 2 h 5"/>
                  <a:gd name="T18" fmla="*/ 1 w 4"/>
                  <a:gd name="T19" fmla="*/ 2 h 5"/>
                  <a:gd name="T20" fmla="*/ 1 w 4"/>
                  <a:gd name="T21" fmla="*/ 2 h 5"/>
                  <a:gd name="T22" fmla="*/ 1 w 4"/>
                  <a:gd name="T23" fmla="*/ 2 h 5"/>
                  <a:gd name="T24" fmla="*/ 0 w 4"/>
                  <a:gd name="T25" fmla="*/ 2 h 5"/>
                  <a:gd name="T26" fmla="*/ 0 w 4"/>
                  <a:gd name="T27" fmla="*/ 2 h 5"/>
                  <a:gd name="T28" fmla="*/ 0 w 4"/>
                  <a:gd name="T29" fmla="*/ 2 h 5"/>
                  <a:gd name="T30" fmla="*/ 0 w 4"/>
                  <a:gd name="T31" fmla="*/ 3 h 5"/>
                  <a:gd name="T32" fmla="*/ 0 w 4"/>
                  <a:gd name="T33" fmla="*/ 3 h 5"/>
                  <a:gd name="T34" fmla="*/ 1 w 4"/>
                  <a:gd name="T35" fmla="*/ 4 h 5"/>
                  <a:gd name="T36" fmla="*/ 1 w 4"/>
                  <a:gd name="T37" fmla="*/ 4 h 5"/>
                  <a:gd name="T38" fmla="*/ 2 w 4"/>
                  <a:gd name="T39" fmla="*/ 4 h 5"/>
                  <a:gd name="T40" fmla="*/ 2 w 4"/>
                  <a:gd name="T41" fmla="*/ 5 h 5"/>
                  <a:gd name="T42" fmla="*/ 2 w 4"/>
                  <a:gd name="T43" fmla="*/ 5 h 5"/>
                  <a:gd name="T44" fmla="*/ 2 w 4"/>
                  <a:gd name="T45" fmla="*/ 5 h 5"/>
                  <a:gd name="T46" fmla="*/ 3 w 4"/>
                  <a:gd name="T47" fmla="*/ 5 h 5"/>
                  <a:gd name="T48" fmla="*/ 2 w 4"/>
                  <a:gd name="T49" fmla="*/ 4 h 5"/>
                  <a:gd name="T50" fmla="*/ 3 w 4"/>
                  <a:gd name="T51" fmla="*/ 4 h 5"/>
                  <a:gd name="T52" fmla="*/ 3 w 4"/>
                  <a:gd name="T53" fmla="*/ 5 h 5"/>
                  <a:gd name="T54" fmla="*/ 3 w 4"/>
                  <a:gd name="T55" fmla="*/ 4 h 5"/>
                  <a:gd name="T56" fmla="*/ 4 w 4"/>
                  <a:gd name="T57" fmla="*/ 4 h 5"/>
                  <a:gd name="T58" fmla="*/ 4 w 4"/>
                  <a:gd name="T59" fmla="*/ 4 h 5"/>
                  <a:gd name="T60" fmla="*/ 3 w 4"/>
                  <a:gd name="T61" fmla="*/ 3 h 5"/>
                  <a:gd name="T62" fmla="*/ 4 w 4"/>
                  <a:gd name="T63" fmla="*/ 3 h 5"/>
                  <a:gd name="T64" fmla="*/ 4 w 4"/>
                  <a:gd name="T65" fmla="*/ 2 h 5"/>
                  <a:gd name="T66" fmla="*/ 3 w 4"/>
                  <a:gd name="T67" fmla="*/ 2 h 5"/>
                  <a:gd name="T68" fmla="*/ 3 w 4"/>
                  <a:gd name="T69" fmla="*/ 2 h 5"/>
                  <a:gd name="T70" fmla="*/ 3 w 4"/>
                  <a:gd name="T71" fmla="*/ 2 h 5"/>
                  <a:gd name="T72" fmla="*/ 3 w 4"/>
                  <a:gd name="T73" fmla="*/ 2 h 5"/>
                  <a:gd name="T74" fmla="*/ 3 w 4"/>
                  <a:gd name="T75" fmla="*/ 2 h 5"/>
                  <a:gd name="T76" fmla="*/ 2 w 4"/>
                  <a:gd name="T77" fmla="*/ 2 h 5"/>
                  <a:gd name="T78" fmla="*/ 3 w 4"/>
                  <a:gd name="T79" fmla="*/ 1 h 5"/>
                  <a:gd name="T80" fmla="*/ 3 w 4"/>
                  <a:gd name="T81" fmla="*/ 1 h 5"/>
                  <a:gd name="T82" fmla="*/ 3 w 4"/>
                  <a:gd name="T83" fmla="*/ 1 h 5"/>
                  <a:gd name="T84" fmla="*/ 3 w 4"/>
                  <a:gd name="T85" fmla="*/ 1 h 5"/>
                  <a:gd name="T86" fmla="*/ 3 w 4"/>
                  <a:gd name="T87" fmla="*/ 0 h 5"/>
                  <a:gd name="T88" fmla="*/ 3 w 4"/>
                  <a:gd name="T89" fmla="*/ 0 h 5"/>
                  <a:gd name="T90" fmla="*/ 3 w 4"/>
                  <a:gd name="T91" fmla="*/ 0 h 5"/>
                  <a:gd name="T92" fmla="*/ 2 w 4"/>
                  <a:gd name="T93" fmla="*/ 0 h 5"/>
                  <a:gd name="T94" fmla="*/ 2 w 4"/>
                  <a:gd name="T95" fmla="*/ 0 h 5"/>
                  <a:gd name="T96" fmla="*/ 2 w 4"/>
                  <a:gd name="T97" fmla="*/ 0 h 5"/>
                  <a:gd name="T98" fmla="*/ 1 w 4"/>
                  <a:gd name="T99" fmla="*/ 0 h 5"/>
                  <a:gd name="T100" fmla="*/ 1 w 4"/>
                  <a:gd name="T101" fmla="*/ 0 h 5"/>
                  <a:gd name="T102" fmla="*/ 1 w 4"/>
                  <a:gd name="T103" fmla="*/ 0 h 5"/>
                  <a:gd name="T104" fmla="*/ 1 w 4"/>
                  <a:gd name="T105" fmla="*/ 0 h 5"/>
                  <a:gd name="T106" fmla="*/ 1 w 4"/>
                  <a:gd name="T107" fmla="*/ 0 h 5"/>
                  <a:gd name="T108" fmla="*/ 1 w 4"/>
                  <a:gd name="T109" fmla="*/ 1 h 5"/>
                  <a:gd name="T110" fmla="*/ 1 w 4"/>
                  <a:gd name="T1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6" name="Freeform 471"/>
              <p:cNvSpPr/>
              <p:nvPr/>
            </p:nvSpPr>
            <p:spPr bwMode="auto">
              <a:xfrm>
                <a:off x="4175" y="229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0 h 1"/>
                  <a:gd name="T30" fmla="*/ 1 w 1"/>
                  <a:gd name="T3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7" name="Freeform 472"/>
              <p:cNvSpPr/>
              <p:nvPr/>
            </p:nvSpPr>
            <p:spPr bwMode="auto">
              <a:xfrm>
                <a:off x="4180" y="2299"/>
                <a:ext cx="7" cy="12"/>
              </a:xfrm>
              <a:custGeom>
                <a:avLst/>
                <a:gdLst>
                  <a:gd name="T0" fmla="*/ 3 w 3"/>
                  <a:gd name="T1" fmla="*/ 1 h 5"/>
                  <a:gd name="T2" fmla="*/ 3 w 3"/>
                  <a:gd name="T3" fmla="*/ 1 h 5"/>
                  <a:gd name="T4" fmla="*/ 3 w 3"/>
                  <a:gd name="T5" fmla="*/ 1 h 5"/>
                  <a:gd name="T6" fmla="*/ 3 w 3"/>
                  <a:gd name="T7" fmla="*/ 1 h 5"/>
                  <a:gd name="T8" fmla="*/ 2 w 3"/>
                  <a:gd name="T9" fmla="*/ 1 h 5"/>
                  <a:gd name="T10" fmla="*/ 2 w 3"/>
                  <a:gd name="T11" fmla="*/ 1 h 5"/>
                  <a:gd name="T12" fmla="*/ 2 w 3"/>
                  <a:gd name="T13" fmla="*/ 1 h 5"/>
                  <a:gd name="T14" fmla="*/ 2 w 3"/>
                  <a:gd name="T15" fmla="*/ 0 h 5"/>
                  <a:gd name="T16" fmla="*/ 2 w 3"/>
                  <a:gd name="T17" fmla="*/ 0 h 5"/>
                  <a:gd name="T18" fmla="*/ 2 w 3"/>
                  <a:gd name="T19" fmla="*/ 0 h 5"/>
                  <a:gd name="T20" fmla="*/ 1 w 3"/>
                  <a:gd name="T21" fmla="*/ 0 h 5"/>
                  <a:gd name="T22" fmla="*/ 1 w 3"/>
                  <a:gd name="T23" fmla="*/ 0 h 5"/>
                  <a:gd name="T24" fmla="*/ 1 w 3"/>
                  <a:gd name="T25" fmla="*/ 0 h 5"/>
                  <a:gd name="T26" fmla="*/ 1 w 3"/>
                  <a:gd name="T27" fmla="*/ 1 h 5"/>
                  <a:gd name="T28" fmla="*/ 0 w 3"/>
                  <a:gd name="T29" fmla="*/ 1 h 5"/>
                  <a:gd name="T30" fmla="*/ 0 w 3"/>
                  <a:gd name="T31" fmla="*/ 1 h 5"/>
                  <a:gd name="T32" fmla="*/ 1 w 3"/>
                  <a:gd name="T33" fmla="*/ 1 h 5"/>
                  <a:gd name="T34" fmla="*/ 1 w 3"/>
                  <a:gd name="T35" fmla="*/ 1 h 5"/>
                  <a:gd name="T36" fmla="*/ 1 w 3"/>
                  <a:gd name="T37" fmla="*/ 1 h 5"/>
                  <a:gd name="T38" fmla="*/ 0 w 3"/>
                  <a:gd name="T39" fmla="*/ 1 h 5"/>
                  <a:gd name="T40" fmla="*/ 0 w 3"/>
                  <a:gd name="T41" fmla="*/ 1 h 5"/>
                  <a:gd name="T42" fmla="*/ 0 w 3"/>
                  <a:gd name="T43" fmla="*/ 2 h 5"/>
                  <a:gd name="T44" fmla="*/ 0 w 3"/>
                  <a:gd name="T45" fmla="*/ 2 h 5"/>
                  <a:gd name="T46" fmla="*/ 0 w 3"/>
                  <a:gd name="T47" fmla="*/ 3 h 5"/>
                  <a:gd name="T48" fmla="*/ 0 w 3"/>
                  <a:gd name="T49" fmla="*/ 3 h 5"/>
                  <a:gd name="T50" fmla="*/ 0 w 3"/>
                  <a:gd name="T51" fmla="*/ 3 h 5"/>
                  <a:gd name="T52" fmla="*/ 0 w 3"/>
                  <a:gd name="T53" fmla="*/ 4 h 5"/>
                  <a:gd name="T54" fmla="*/ 0 w 3"/>
                  <a:gd name="T55" fmla="*/ 4 h 5"/>
                  <a:gd name="T56" fmla="*/ 0 w 3"/>
                  <a:gd name="T57" fmla="*/ 4 h 5"/>
                  <a:gd name="T58" fmla="*/ 1 w 3"/>
                  <a:gd name="T59" fmla="*/ 5 h 5"/>
                  <a:gd name="T60" fmla="*/ 1 w 3"/>
                  <a:gd name="T61" fmla="*/ 5 h 5"/>
                  <a:gd name="T62" fmla="*/ 1 w 3"/>
                  <a:gd name="T63" fmla="*/ 5 h 5"/>
                  <a:gd name="T64" fmla="*/ 1 w 3"/>
                  <a:gd name="T65" fmla="*/ 5 h 5"/>
                  <a:gd name="T66" fmla="*/ 1 w 3"/>
                  <a:gd name="T67" fmla="*/ 4 h 5"/>
                  <a:gd name="T68" fmla="*/ 1 w 3"/>
                  <a:gd name="T69" fmla="*/ 4 h 5"/>
                  <a:gd name="T70" fmla="*/ 1 w 3"/>
                  <a:gd name="T71" fmla="*/ 4 h 5"/>
                  <a:gd name="T72" fmla="*/ 1 w 3"/>
                  <a:gd name="T73" fmla="*/ 4 h 5"/>
                  <a:gd name="T74" fmla="*/ 1 w 3"/>
                  <a:gd name="T75" fmla="*/ 4 h 5"/>
                  <a:gd name="T76" fmla="*/ 1 w 3"/>
                  <a:gd name="T77" fmla="*/ 3 h 5"/>
                  <a:gd name="T78" fmla="*/ 1 w 3"/>
                  <a:gd name="T79" fmla="*/ 3 h 5"/>
                  <a:gd name="T80" fmla="*/ 1 w 3"/>
                  <a:gd name="T81" fmla="*/ 3 h 5"/>
                  <a:gd name="T82" fmla="*/ 1 w 3"/>
                  <a:gd name="T83" fmla="*/ 3 h 5"/>
                  <a:gd name="T84" fmla="*/ 1 w 3"/>
                  <a:gd name="T85" fmla="*/ 3 h 5"/>
                  <a:gd name="T86" fmla="*/ 2 w 3"/>
                  <a:gd name="T87" fmla="*/ 3 h 5"/>
                  <a:gd name="T88" fmla="*/ 2 w 3"/>
                  <a:gd name="T89" fmla="*/ 3 h 5"/>
                  <a:gd name="T90" fmla="*/ 2 w 3"/>
                  <a:gd name="T91" fmla="*/ 3 h 5"/>
                  <a:gd name="T92" fmla="*/ 2 w 3"/>
                  <a:gd name="T93" fmla="*/ 3 h 5"/>
                  <a:gd name="T94" fmla="*/ 2 w 3"/>
                  <a:gd name="T95" fmla="*/ 3 h 5"/>
                  <a:gd name="T96" fmla="*/ 2 w 3"/>
                  <a:gd name="T97" fmla="*/ 3 h 5"/>
                  <a:gd name="T98" fmla="*/ 2 w 3"/>
                  <a:gd name="T99" fmla="*/ 3 h 5"/>
                  <a:gd name="T100" fmla="*/ 3 w 3"/>
                  <a:gd name="T101" fmla="*/ 2 h 5"/>
                  <a:gd name="T102" fmla="*/ 3 w 3"/>
                  <a:gd name="T103" fmla="*/ 2 h 5"/>
                  <a:gd name="T104" fmla="*/ 3 w 3"/>
                  <a:gd name="T105" fmla="*/ 1 h 5"/>
                  <a:gd name="T106" fmla="*/ 3 w 3"/>
                  <a:gd name="T107" fmla="*/ 1 h 5"/>
                  <a:gd name="T108" fmla="*/ 3 w 3"/>
                  <a:gd name="T109" fmla="*/ 1 h 5"/>
                  <a:gd name="T110" fmla="*/ 3 w 3"/>
                  <a:gd name="T1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8" name="Freeform 473"/>
              <p:cNvSpPr/>
              <p:nvPr/>
            </p:nvSpPr>
            <p:spPr bwMode="auto">
              <a:xfrm>
                <a:off x="4187" y="229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9" name="Freeform 474"/>
              <p:cNvSpPr/>
              <p:nvPr/>
            </p:nvSpPr>
            <p:spPr bwMode="auto">
              <a:xfrm>
                <a:off x="4187" y="2301"/>
                <a:ext cx="43" cy="48"/>
              </a:xfrm>
              <a:custGeom>
                <a:avLst/>
                <a:gdLst>
                  <a:gd name="T0" fmla="*/ 4 w 18"/>
                  <a:gd name="T1" fmla="*/ 0 h 20"/>
                  <a:gd name="T2" fmla="*/ 1 w 18"/>
                  <a:gd name="T3" fmla="*/ 2 h 20"/>
                  <a:gd name="T4" fmla="*/ 1 w 18"/>
                  <a:gd name="T5" fmla="*/ 4 h 20"/>
                  <a:gd name="T6" fmla="*/ 1 w 18"/>
                  <a:gd name="T7" fmla="*/ 6 h 20"/>
                  <a:gd name="T8" fmla="*/ 2 w 18"/>
                  <a:gd name="T9" fmla="*/ 7 h 20"/>
                  <a:gd name="T10" fmla="*/ 3 w 18"/>
                  <a:gd name="T11" fmla="*/ 7 h 20"/>
                  <a:gd name="T12" fmla="*/ 5 w 18"/>
                  <a:gd name="T13" fmla="*/ 8 h 20"/>
                  <a:gd name="T14" fmla="*/ 6 w 18"/>
                  <a:gd name="T15" fmla="*/ 8 h 20"/>
                  <a:gd name="T16" fmla="*/ 7 w 18"/>
                  <a:gd name="T17" fmla="*/ 8 h 20"/>
                  <a:gd name="T18" fmla="*/ 8 w 18"/>
                  <a:gd name="T19" fmla="*/ 7 h 20"/>
                  <a:gd name="T20" fmla="*/ 9 w 18"/>
                  <a:gd name="T21" fmla="*/ 8 h 20"/>
                  <a:gd name="T22" fmla="*/ 9 w 18"/>
                  <a:gd name="T23" fmla="*/ 9 h 20"/>
                  <a:gd name="T24" fmla="*/ 10 w 18"/>
                  <a:gd name="T25" fmla="*/ 10 h 20"/>
                  <a:gd name="T26" fmla="*/ 11 w 18"/>
                  <a:gd name="T27" fmla="*/ 11 h 20"/>
                  <a:gd name="T28" fmla="*/ 11 w 18"/>
                  <a:gd name="T29" fmla="*/ 13 h 20"/>
                  <a:gd name="T30" fmla="*/ 13 w 18"/>
                  <a:gd name="T31" fmla="*/ 13 h 20"/>
                  <a:gd name="T32" fmla="*/ 12 w 18"/>
                  <a:gd name="T33" fmla="*/ 13 h 20"/>
                  <a:gd name="T34" fmla="*/ 10 w 18"/>
                  <a:gd name="T35" fmla="*/ 14 h 20"/>
                  <a:gd name="T36" fmla="*/ 9 w 18"/>
                  <a:gd name="T37" fmla="*/ 15 h 20"/>
                  <a:gd name="T38" fmla="*/ 8 w 18"/>
                  <a:gd name="T39" fmla="*/ 16 h 20"/>
                  <a:gd name="T40" fmla="*/ 10 w 18"/>
                  <a:gd name="T41" fmla="*/ 16 h 20"/>
                  <a:gd name="T42" fmla="*/ 11 w 18"/>
                  <a:gd name="T43" fmla="*/ 16 h 20"/>
                  <a:gd name="T44" fmla="*/ 12 w 18"/>
                  <a:gd name="T45" fmla="*/ 18 h 20"/>
                  <a:gd name="T46" fmla="*/ 14 w 18"/>
                  <a:gd name="T47" fmla="*/ 19 h 20"/>
                  <a:gd name="T48" fmla="*/ 15 w 18"/>
                  <a:gd name="T49" fmla="*/ 19 h 20"/>
                  <a:gd name="T50" fmla="*/ 14 w 18"/>
                  <a:gd name="T51" fmla="*/ 17 h 20"/>
                  <a:gd name="T52" fmla="*/ 16 w 18"/>
                  <a:gd name="T53" fmla="*/ 18 h 20"/>
                  <a:gd name="T54" fmla="*/ 16 w 18"/>
                  <a:gd name="T55" fmla="*/ 17 h 20"/>
                  <a:gd name="T56" fmla="*/ 16 w 18"/>
                  <a:gd name="T57" fmla="*/ 16 h 20"/>
                  <a:gd name="T58" fmla="*/ 14 w 18"/>
                  <a:gd name="T59" fmla="*/ 15 h 20"/>
                  <a:gd name="T60" fmla="*/ 15 w 18"/>
                  <a:gd name="T61" fmla="*/ 14 h 20"/>
                  <a:gd name="T62" fmla="*/ 15 w 18"/>
                  <a:gd name="T63" fmla="*/ 14 h 20"/>
                  <a:gd name="T64" fmla="*/ 16 w 18"/>
                  <a:gd name="T65" fmla="*/ 15 h 20"/>
                  <a:gd name="T66" fmla="*/ 17 w 18"/>
                  <a:gd name="T67" fmla="*/ 15 h 20"/>
                  <a:gd name="T68" fmla="*/ 18 w 18"/>
                  <a:gd name="T69" fmla="*/ 14 h 20"/>
                  <a:gd name="T70" fmla="*/ 18 w 18"/>
                  <a:gd name="T71" fmla="*/ 12 h 20"/>
                  <a:gd name="T72" fmla="*/ 17 w 18"/>
                  <a:gd name="T73" fmla="*/ 12 h 20"/>
                  <a:gd name="T74" fmla="*/ 16 w 18"/>
                  <a:gd name="T75" fmla="*/ 11 h 20"/>
                  <a:gd name="T76" fmla="*/ 15 w 18"/>
                  <a:gd name="T77" fmla="*/ 11 h 20"/>
                  <a:gd name="T78" fmla="*/ 14 w 18"/>
                  <a:gd name="T79" fmla="*/ 9 h 20"/>
                  <a:gd name="T80" fmla="*/ 15 w 18"/>
                  <a:gd name="T81" fmla="*/ 8 h 20"/>
                  <a:gd name="T82" fmla="*/ 15 w 18"/>
                  <a:gd name="T83" fmla="*/ 7 h 20"/>
                  <a:gd name="T84" fmla="*/ 13 w 18"/>
                  <a:gd name="T85" fmla="*/ 8 h 20"/>
                  <a:gd name="T86" fmla="*/ 13 w 18"/>
                  <a:gd name="T87" fmla="*/ 7 h 20"/>
                  <a:gd name="T88" fmla="*/ 14 w 18"/>
                  <a:gd name="T89" fmla="*/ 6 h 20"/>
                  <a:gd name="T90" fmla="*/ 13 w 18"/>
                  <a:gd name="T91" fmla="*/ 6 h 20"/>
                  <a:gd name="T92" fmla="*/ 13 w 18"/>
                  <a:gd name="T93" fmla="*/ 5 h 20"/>
                  <a:gd name="T94" fmla="*/ 12 w 18"/>
                  <a:gd name="T95" fmla="*/ 5 h 20"/>
                  <a:gd name="T96" fmla="*/ 11 w 18"/>
                  <a:gd name="T97" fmla="*/ 5 h 20"/>
                  <a:gd name="T98" fmla="*/ 10 w 18"/>
                  <a:gd name="T99" fmla="*/ 5 h 20"/>
                  <a:gd name="T100" fmla="*/ 10 w 18"/>
                  <a:gd name="T101" fmla="*/ 4 h 20"/>
                  <a:gd name="T102" fmla="*/ 9 w 18"/>
                  <a:gd name="T103" fmla="*/ 2 h 20"/>
                  <a:gd name="T104" fmla="*/ 7 w 18"/>
                  <a:gd name="T105" fmla="*/ 3 h 20"/>
                  <a:gd name="T106" fmla="*/ 7 w 18"/>
                  <a:gd name="T107" fmla="*/ 3 h 20"/>
                  <a:gd name="T108" fmla="*/ 6 w 18"/>
                  <a:gd name="T109" fmla="*/ 3 h 20"/>
                  <a:gd name="T110" fmla="*/ 6 w 18"/>
                  <a:gd name="T111" fmla="*/ 1 h 20"/>
                  <a:gd name="T112" fmla="*/ 4 w 18"/>
                  <a:gd name="T113" fmla="*/ 1 h 20"/>
                  <a:gd name="T114" fmla="*/ 3 w 18"/>
                  <a:gd name="T115" fmla="*/ 2 h 20"/>
                  <a:gd name="T116" fmla="*/ 3 w 18"/>
                  <a:gd name="T117" fmla="*/ 3 h 20"/>
                  <a:gd name="T118" fmla="*/ 4 w 18"/>
                  <a:gd name="T119" fmla="*/ 4 h 20"/>
                  <a:gd name="T120" fmla="*/ 4 w 18"/>
                  <a:gd name="T121" fmla="*/ 5 h 20"/>
                  <a:gd name="T122" fmla="*/ 3 w 18"/>
                  <a:gd name="T12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" h="20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8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2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1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3" y="18"/>
                      <a:pt x="12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3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5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5" y="15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5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0" name="Freeform 475"/>
              <p:cNvSpPr/>
              <p:nvPr/>
            </p:nvSpPr>
            <p:spPr bwMode="auto">
              <a:xfrm>
                <a:off x="4202" y="230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  <a:gd name="T10" fmla="*/ 0 w 3"/>
                  <a:gd name="T11" fmla="*/ 1 h 2"/>
                  <a:gd name="T12" fmla="*/ 0 w 3"/>
                  <a:gd name="T13" fmla="*/ 1 h 2"/>
                  <a:gd name="T14" fmla="*/ 1 w 3"/>
                  <a:gd name="T15" fmla="*/ 2 h 2"/>
                  <a:gd name="T16" fmla="*/ 1 w 3"/>
                  <a:gd name="T17" fmla="*/ 2 h 2"/>
                  <a:gd name="T18" fmla="*/ 1 w 3"/>
                  <a:gd name="T19" fmla="*/ 2 h 2"/>
                  <a:gd name="T20" fmla="*/ 1 w 3"/>
                  <a:gd name="T21" fmla="*/ 2 h 2"/>
                  <a:gd name="T22" fmla="*/ 1 w 3"/>
                  <a:gd name="T23" fmla="*/ 2 h 2"/>
                  <a:gd name="T24" fmla="*/ 1 w 3"/>
                  <a:gd name="T25" fmla="*/ 2 h 2"/>
                  <a:gd name="T26" fmla="*/ 1 w 3"/>
                  <a:gd name="T27" fmla="*/ 2 h 2"/>
                  <a:gd name="T28" fmla="*/ 1 w 3"/>
                  <a:gd name="T29" fmla="*/ 2 h 2"/>
                  <a:gd name="T30" fmla="*/ 2 w 3"/>
                  <a:gd name="T31" fmla="*/ 2 h 2"/>
                  <a:gd name="T32" fmla="*/ 2 w 3"/>
                  <a:gd name="T33" fmla="*/ 2 h 2"/>
                  <a:gd name="T34" fmla="*/ 2 w 3"/>
                  <a:gd name="T35" fmla="*/ 2 h 2"/>
                  <a:gd name="T36" fmla="*/ 2 w 3"/>
                  <a:gd name="T37" fmla="*/ 2 h 2"/>
                  <a:gd name="T38" fmla="*/ 2 w 3"/>
                  <a:gd name="T39" fmla="*/ 2 h 2"/>
                  <a:gd name="T40" fmla="*/ 3 w 3"/>
                  <a:gd name="T41" fmla="*/ 2 h 2"/>
                  <a:gd name="T42" fmla="*/ 3 w 3"/>
                  <a:gd name="T43" fmla="*/ 2 h 2"/>
                  <a:gd name="T44" fmla="*/ 3 w 3"/>
                  <a:gd name="T45" fmla="*/ 2 h 2"/>
                  <a:gd name="T46" fmla="*/ 3 w 3"/>
                  <a:gd name="T47" fmla="*/ 2 h 2"/>
                  <a:gd name="T48" fmla="*/ 3 w 3"/>
                  <a:gd name="T49" fmla="*/ 2 h 2"/>
                  <a:gd name="T50" fmla="*/ 3 w 3"/>
                  <a:gd name="T51" fmla="*/ 1 h 2"/>
                  <a:gd name="T52" fmla="*/ 3 w 3"/>
                  <a:gd name="T53" fmla="*/ 1 h 2"/>
                  <a:gd name="T54" fmla="*/ 3 w 3"/>
                  <a:gd name="T55" fmla="*/ 1 h 2"/>
                  <a:gd name="T56" fmla="*/ 2 w 3"/>
                  <a:gd name="T57" fmla="*/ 1 h 2"/>
                  <a:gd name="T58" fmla="*/ 2 w 3"/>
                  <a:gd name="T59" fmla="*/ 1 h 2"/>
                  <a:gd name="T60" fmla="*/ 2 w 3"/>
                  <a:gd name="T61" fmla="*/ 0 h 2"/>
                  <a:gd name="T62" fmla="*/ 2 w 3"/>
                  <a:gd name="T63" fmla="*/ 0 h 2"/>
                  <a:gd name="T64" fmla="*/ 1 w 3"/>
                  <a:gd name="T65" fmla="*/ 0 h 2"/>
                  <a:gd name="T66" fmla="*/ 1 w 3"/>
                  <a:gd name="T67" fmla="*/ 0 h 2"/>
                  <a:gd name="T68" fmla="*/ 1 w 3"/>
                  <a:gd name="T69" fmla="*/ 0 h 2"/>
                  <a:gd name="T70" fmla="*/ 1 w 3"/>
                  <a:gd name="T71" fmla="*/ 0 h 2"/>
                  <a:gd name="T72" fmla="*/ 0 w 3"/>
                  <a:gd name="T7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1" name="Freeform 476"/>
              <p:cNvSpPr/>
              <p:nvPr/>
            </p:nvSpPr>
            <p:spPr bwMode="auto">
              <a:xfrm>
                <a:off x="4192" y="231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2" name="Freeform 477"/>
              <p:cNvSpPr/>
              <p:nvPr/>
            </p:nvSpPr>
            <p:spPr bwMode="auto">
              <a:xfrm>
                <a:off x="4202" y="232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3" name="Freeform 478"/>
              <p:cNvSpPr/>
              <p:nvPr/>
            </p:nvSpPr>
            <p:spPr bwMode="auto">
              <a:xfrm>
                <a:off x="4204" y="232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4" name="Freeform 479"/>
              <p:cNvSpPr/>
              <p:nvPr/>
            </p:nvSpPr>
            <p:spPr bwMode="auto">
              <a:xfrm>
                <a:off x="4204" y="2320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5" name="Freeform 480"/>
              <p:cNvSpPr/>
              <p:nvPr/>
            </p:nvSpPr>
            <p:spPr bwMode="auto">
              <a:xfrm>
                <a:off x="4206" y="232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6" name="Freeform 481"/>
              <p:cNvSpPr/>
              <p:nvPr/>
            </p:nvSpPr>
            <p:spPr bwMode="auto">
              <a:xfrm>
                <a:off x="4204" y="232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7" name="Freeform 482"/>
              <p:cNvSpPr/>
              <p:nvPr/>
            </p:nvSpPr>
            <p:spPr bwMode="auto">
              <a:xfrm>
                <a:off x="4204" y="232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8" name="Freeform 483"/>
              <p:cNvSpPr/>
              <p:nvPr/>
            </p:nvSpPr>
            <p:spPr bwMode="auto">
              <a:xfrm>
                <a:off x="4211" y="232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9" name="Freeform 484"/>
              <p:cNvSpPr/>
              <p:nvPr/>
            </p:nvSpPr>
            <p:spPr bwMode="auto">
              <a:xfrm>
                <a:off x="4206" y="2325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1 h 2"/>
                  <a:gd name="T8" fmla="*/ 0 w 2"/>
                  <a:gd name="T9" fmla="*/ 1 h 2"/>
                  <a:gd name="T10" fmla="*/ 0 w 2"/>
                  <a:gd name="T11" fmla="*/ 1 h 2"/>
                  <a:gd name="T12" fmla="*/ 0 w 2"/>
                  <a:gd name="T13" fmla="*/ 1 h 2"/>
                  <a:gd name="T14" fmla="*/ 0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1 w 2"/>
                  <a:gd name="T21" fmla="*/ 2 h 2"/>
                  <a:gd name="T22" fmla="*/ 2 w 2"/>
                  <a:gd name="T23" fmla="*/ 2 h 2"/>
                  <a:gd name="T24" fmla="*/ 2 w 2"/>
                  <a:gd name="T25" fmla="*/ 1 h 2"/>
                  <a:gd name="T26" fmla="*/ 2 w 2"/>
                  <a:gd name="T27" fmla="*/ 1 h 2"/>
                  <a:gd name="T28" fmla="*/ 2 w 2"/>
                  <a:gd name="T29" fmla="*/ 1 h 2"/>
                  <a:gd name="T30" fmla="*/ 2 w 2"/>
                  <a:gd name="T31" fmla="*/ 1 h 2"/>
                  <a:gd name="T32" fmla="*/ 2 w 2"/>
                  <a:gd name="T33" fmla="*/ 1 h 2"/>
                  <a:gd name="T34" fmla="*/ 2 w 2"/>
                  <a:gd name="T3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0" name="Freeform 485"/>
              <p:cNvSpPr/>
              <p:nvPr/>
            </p:nvSpPr>
            <p:spPr bwMode="auto">
              <a:xfrm>
                <a:off x="4204" y="234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1" name="Oval 486"/>
              <p:cNvSpPr>
                <a:spLocks noChangeArrowheads="1"/>
              </p:cNvSpPr>
              <p:nvPr/>
            </p:nvSpPr>
            <p:spPr bwMode="auto">
              <a:xfrm>
                <a:off x="4206" y="234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2" name="Freeform 487"/>
              <p:cNvSpPr/>
              <p:nvPr/>
            </p:nvSpPr>
            <p:spPr bwMode="auto">
              <a:xfrm>
                <a:off x="4206" y="234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  <a:gd name="T16" fmla="*/ 1 w 1"/>
                  <a:gd name="T17" fmla="*/ 0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3" name="Freeform 488"/>
              <p:cNvSpPr/>
              <p:nvPr/>
            </p:nvSpPr>
            <p:spPr bwMode="auto">
              <a:xfrm>
                <a:off x="4216" y="2344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4" name="Freeform 489"/>
              <p:cNvSpPr/>
              <p:nvPr/>
            </p:nvSpPr>
            <p:spPr bwMode="auto">
              <a:xfrm>
                <a:off x="4221" y="235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5" name="Freeform 490"/>
              <p:cNvSpPr/>
              <p:nvPr/>
            </p:nvSpPr>
            <p:spPr bwMode="auto">
              <a:xfrm>
                <a:off x="4226" y="23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6" name="Freeform 491"/>
              <p:cNvSpPr/>
              <p:nvPr/>
            </p:nvSpPr>
            <p:spPr bwMode="auto">
              <a:xfrm>
                <a:off x="4226" y="23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7" name="Freeform 492"/>
              <p:cNvSpPr/>
              <p:nvPr/>
            </p:nvSpPr>
            <p:spPr bwMode="auto">
              <a:xfrm>
                <a:off x="4075" y="2311"/>
                <a:ext cx="194" cy="250"/>
              </a:xfrm>
              <a:custGeom>
                <a:avLst/>
                <a:gdLst>
                  <a:gd name="T0" fmla="*/ 4 w 81"/>
                  <a:gd name="T1" fmla="*/ 10 h 104"/>
                  <a:gd name="T2" fmla="*/ 1 w 81"/>
                  <a:gd name="T3" fmla="*/ 11 h 104"/>
                  <a:gd name="T4" fmla="*/ 2 w 81"/>
                  <a:gd name="T5" fmla="*/ 14 h 104"/>
                  <a:gd name="T6" fmla="*/ 3 w 81"/>
                  <a:gd name="T7" fmla="*/ 18 h 104"/>
                  <a:gd name="T8" fmla="*/ 6 w 81"/>
                  <a:gd name="T9" fmla="*/ 21 h 104"/>
                  <a:gd name="T10" fmla="*/ 7 w 81"/>
                  <a:gd name="T11" fmla="*/ 21 h 104"/>
                  <a:gd name="T12" fmla="*/ 11 w 81"/>
                  <a:gd name="T13" fmla="*/ 17 h 104"/>
                  <a:gd name="T14" fmla="*/ 12 w 81"/>
                  <a:gd name="T15" fmla="*/ 18 h 104"/>
                  <a:gd name="T16" fmla="*/ 17 w 81"/>
                  <a:gd name="T17" fmla="*/ 19 h 104"/>
                  <a:gd name="T18" fmla="*/ 21 w 81"/>
                  <a:gd name="T19" fmla="*/ 21 h 104"/>
                  <a:gd name="T20" fmla="*/ 24 w 81"/>
                  <a:gd name="T21" fmla="*/ 26 h 104"/>
                  <a:gd name="T22" fmla="*/ 28 w 81"/>
                  <a:gd name="T23" fmla="*/ 31 h 104"/>
                  <a:gd name="T24" fmla="*/ 27 w 81"/>
                  <a:gd name="T25" fmla="*/ 39 h 104"/>
                  <a:gd name="T26" fmla="*/ 33 w 81"/>
                  <a:gd name="T27" fmla="*/ 47 h 104"/>
                  <a:gd name="T28" fmla="*/ 32 w 81"/>
                  <a:gd name="T29" fmla="*/ 44 h 104"/>
                  <a:gd name="T30" fmla="*/ 39 w 81"/>
                  <a:gd name="T31" fmla="*/ 52 h 104"/>
                  <a:gd name="T32" fmla="*/ 47 w 81"/>
                  <a:gd name="T33" fmla="*/ 56 h 104"/>
                  <a:gd name="T34" fmla="*/ 52 w 81"/>
                  <a:gd name="T35" fmla="*/ 59 h 104"/>
                  <a:gd name="T36" fmla="*/ 55 w 81"/>
                  <a:gd name="T37" fmla="*/ 62 h 104"/>
                  <a:gd name="T38" fmla="*/ 55 w 81"/>
                  <a:gd name="T39" fmla="*/ 70 h 104"/>
                  <a:gd name="T40" fmla="*/ 60 w 81"/>
                  <a:gd name="T41" fmla="*/ 81 h 104"/>
                  <a:gd name="T42" fmla="*/ 58 w 81"/>
                  <a:gd name="T43" fmla="*/ 94 h 104"/>
                  <a:gd name="T44" fmla="*/ 58 w 81"/>
                  <a:gd name="T45" fmla="*/ 100 h 104"/>
                  <a:gd name="T46" fmla="*/ 60 w 81"/>
                  <a:gd name="T47" fmla="*/ 103 h 104"/>
                  <a:gd name="T48" fmla="*/ 62 w 81"/>
                  <a:gd name="T49" fmla="*/ 99 h 104"/>
                  <a:gd name="T50" fmla="*/ 63 w 81"/>
                  <a:gd name="T51" fmla="*/ 94 h 104"/>
                  <a:gd name="T52" fmla="*/ 66 w 81"/>
                  <a:gd name="T53" fmla="*/ 90 h 104"/>
                  <a:gd name="T54" fmla="*/ 71 w 81"/>
                  <a:gd name="T55" fmla="*/ 85 h 104"/>
                  <a:gd name="T56" fmla="*/ 73 w 81"/>
                  <a:gd name="T57" fmla="*/ 81 h 104"/>
                  <a:gd name="T58" fmla="*/ 79 w 81"/>
                  <a:gd name="T59" fmla="*/ 73 h 104"/>
                  <a:gd name="T60" fmla="*/ 76 w 81"/>
                  <a:gd name="T61" fmla="*/ 66 h 104"/>
                  <a:gd name="T62" fmla="*/ 71 w 81"/>
                  <a:gd name="T63" fmla="*/ 64 h 104"/>
                  <a:gd name="T64" fmla="*/ 65 w 81"/>
                  <a:gd name="T65" fmla="*/ 58 h 104"/>
                  <a:gd name="T66" fmla="*/ 58 w 81"/>
                  <a:gd name="T67" fmla="*/ 57 h 104"/>
                  <a:gd name="T68" fmla="*/ 52 w 81"/>
                  <a:gd name="T69" fmla="*/ 57 h 104"/>
                  <a:gd name="T70" fmla="*/ 48 w 81"/>
                  <a:gd name="T71" fmla="*/ 51 h 104"/>
                  <a:gd name="T72" fmla="*/ 43 w 81"/>
                  <a:gd name="T73" fmla="*/ 48 h 104"/>
                  <a:gd name="T74" fmla="*/ 48 w 81"/>
                  <a:gd name="T75" fmla="*/ 45 h 104"/>
                  <a:gd name="T76" fmla="*/ 53 w 81"/>
                  <a:gd name="T77" fmla="*/ 46 h 104"/>
                  <a:gd name="T78" fmla="*/ 56 w 81"/>
                  <a:gd name="T79" fmla="*/ 38 h 104"/>
                  <a:gd name="T80" fmla="*/ 60 w 81"/>
                  <a:gd name="T81" fmla="*/ 36 h 104"/>
                  <a:gd name="T82" fmla="*/ 62 w 81"/>
                  <a:gd name="T83" fmla="*/ 34 h 104"/>
                  <a:gd name="T84" fmla="*/ 63 w 81"/>
                  <a:gd name="T85" fmla="*/ 30 h 104"/>
                  <a:gd name="T86" fmla="*/ 66 w 81"/>
                  <a:gd name="T87" fmla="*/ 29 h 104"/>
                  <a:gd name="T88" fmla="*/ 66 w 81"/>
                  <a:gd name="T89" fmla="*/ 25 h 104"/>
                  <a:gd name="T90" fmla="*/ 65 w 81"/>
                  <a:gd name="T91" fmla="*/ 21 h 104"/>
                  <a:gd name="T92" fmla="*/ 62 w 81"/>
                  <a:gd name="T93" fmla="*/ 20 h 104"/>
                  <a:gd name="T94" fmla="*/ 58 w 81"/>
                  <a:gd name="T95" fmla="*/ 15 h 104"/>
                  <a:gd name="T96" fmla="*/ 56 w 81"/>
                  <a:gd name="T97" fmla="*/ 22 h 104"/>
                  <a:gd name="T98" fmla="*/ 52 w 81"/>
                  <a:gd name="T99" fmla="*/ 26 h 104"/>
                  <a:gd name="T100" fmla="*/ 45 w 81"/>
                  <a:gd name="T101" fmla="*/ 19 h 104"/>
                  <a:gd name="T102" fmla="*/ 48 w 81"/>
                  <a:gd name="T103" fmla="*/ 13 h 104"/>
                  <a:gd name="T104" fmla="*/ 51 w 81"/>
                  <a:gd name="T105" fmla="*/ 9 h 104"/>
                  <a:gd name="T106" fmla="*/ 53 w 81"/>
                  <a:gd name="T107" fmla="*/ 5 h 104"/>
                  <a:gd name="T108" fmla="*/ 49 w 81"/>
                  <a:gd name="T109" fmla="*/ 7 h 104"/>
                  <a:gd name="T110" fmla="*/ 46 w 81"/>
                  <a:gd name="T111" fmla="*/ 3 h 104"/>
                  <a:gd name="T112" fmla="*/ 44 w 81"/>
                  <a:gd name="T113" fmla="*/ 4 h 104"/>
                  <a:gd name="T114" fmla="*/ 44 w 81"/>
                  <a:gd name="T115" fmla="*/ 8 h 104"/>
                  <a:gd name="T116" fmla="*/ 37 w 81"/>
                  <a:gd name="T117" fmla="*/ 7 h 104"/>
                  <a:gd name="T118" fmla="*/ 30 w 81"/>
                  <a:gd name="T119" fmla="*/ 5 h 104"/>
                  <a:gd name="T120" fmla="*/ 23 w 81"/>
                  <a:gd name="T121" fmla="*/ 4 h 104"/>
                  <a:gd name="T122" fmla="*/ 21 w 81"/>
                  <a:gd name="T123" fmla="*/ 4 h 104"/>
                  <a:gd name="T124" fmla="*/ 9 w 81"/>
                  <a:gd name="T125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" h="104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4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1" y="9"/>
                    </a:cubicBezTo>
                    <a:cubicBezTo>
                      <a:pt x="1" y="10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2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5" y="20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19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9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8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19" y="20"/>
                      <a:pt x="19" y="19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4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5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8"/>
                      <a:pt x="26" y="29"/>
                    </a:cubicBezTo>
                    <a:cubicBezTo>
                      <a:pt x="26" y="29"/>
                      <a:pt x="26" y="28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6" y="30"/>
                      <a:pt x="26" y="3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2"/>
                      <a:pt x="29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1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6"/>
                      <a:pt x="32" y="46"/>
                    </a:cubicBezTo>
                    <a:cubicBezTo>
                      <a:pt x="32" y="46"/>
                      <a:pt x="32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7"/>
                      <a:pt x="33" y="47"/>
                    </a:cubicBezTo>
                    <a:cubicBezTo>
                      <a:pt x="33" y="47"/>
                      <a:pt x="33" y="46"/>
                      <a:pt x="33" y="46"/>
                    </a:cubicBezTo>
                    <a:cubicBezTo>
                      <a:pt x="33" y="46"/>
                      <a:pt x="32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9"/>
                      <a:pt x="34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4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5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4" y="48"/>
                      <a:pt x="34" y="47"/>
                      <a:pt x="34" y="47"/>
                    </a:cubicBezTo>
                    <a:cubicBezTo>
                      <a:pt x="34" y="47"/>
                      <a:pt x="34" y="48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4"/>
                      <a:pt x="32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6" y="48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3"/>
                      <a:pt x="39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5"/>
                      <a:pt x="43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4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5"/>
                      <a:pt x="45" y="54"/>
                      <a:pt x="45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7" y="55"/>
                    </a:cubicBezTo>
                    <a:cubicBezTo>
                      <a:pt x="47" y="56"/>
                      <a:pt x="47" y="55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0" y="57"/>
                      <a:pt x="50" y="56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6"/>
                      <a:pt x="50" y="57"/>
                    </a:cubicBezTo>
                    <a:cubicBezTo>
                      <a:pt x="50" y="57"/>
                      <a:pt x="50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8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8"/>
                      <a:pt x="50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9"/>
                      <a:pt x="51" y="59"/>
                    </a:cubicBezTo>
                    <a:cubicBezTo>
                      <a:pt x="51" y="59"/>
                      <a:pt x="51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4" y="60"/>
                      <a:pt x="54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1"/>
                      <a:pt x="56" y="61"/>
                      <a:pt x="56" y="61"/>
                    </a:cubicBezTo>
                    <a:cubicBezTo>
                      <a:pt x="56" y="61"/>
                      <a:pt x="56" y="61"/>
                      <a:pt x="55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1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64"/>
                      <a:pt x="53" y="64"/>
                    </a:cubicBezTo>
                    <a:cubicBezTo>
                      <a:pt x="54" y="65"/>
                      <a:pt x="54" y="64"/>
                      <a:pt x="54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3" y="66"/>
                    </a:cubicBezTo>
                    <a:cubicBezTo>
                      <a:pt x="53" y="67"/>
                      <a:pt x="53" y="66"/>
                      <a:pt x="53" y="67"/>
                    </a:cubicBezTo>
                    <a:cubicBezTo>
                      <a:pt x="53" y="67"/>
                      <a:pt x="53" y="66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8"/>
                      <a:pt x="53" y="67"/>
                      <a:pt x="53" y="67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1"/>
                      <a:pt x="55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4"/>
                      <a:pt x="56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8" y="74"/>
                      <a:pt x="58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8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6"/>
                      <a:pt x="59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0" y="78"/>
                      <a:pt x="60" y="78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8"/>
                      <a:pt x="60" y="79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60" y="80"/>
                      <a:pt x="60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2"/>
                      <a:pt x="59" y="83"/>
                      <a:pt x="59" y="83"/>
                    </a:cubicBezTo>
                    <a:cubicBezTo>
                      <a:pt x="59" y="83"/>
                      <a:pt x="60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6"/>
                      <a:pt x="59" y="86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59" y="86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8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5"/>
                      <a:pt x="59" y="95"/>
                      <a:pt x="59" y="95"/>
                    </a:cubicBezTo>
                    <a:cubicBezTo>
                      <a:pt x="59" y="95"/>
                      <a:pt x="58" y="95"/>
                      <a:pt x="58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8" y="96"/>
                      <a:pt x="58" y="97"/>
                      <a:pt x="58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6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7" y="98"/>
                      <a:pt x="57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58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58" y="100"/>
                      <a:pt x="57" y="100"/>
                      <a:pt x="57" y="100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0"/>
                      <a:pt x="58" y="100"/>
                      <a:pt x="58" y="100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2"/>
                      <a:pt x="58" y="102"/>
                    </a:cubicBezTo>
                    <a:cubicBezTo>
                      <a:pt x="59" y="102"/>
                      <a:pt x="58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59" y="103"/>
                      <a:pt x="60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2" y="100"/>
                    </a:cubicBezTo>
                    <a:cubicBezTo>
                      <a:pt x="62" y="100"/>
                      <a:pt x="62" y="99"/>
                      <a:pt x="62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2" y="97"/>
                    </a:cubicBezTo>
                    <a:cubicBezTo>
                      <a:pt x="62" y="97"/>
                      <a:pt x="63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5" y="92"/>
                      <a:pt x="65" y="92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6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70" y="87"/>
                      <a:pt x="70" y="87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0" y="87"/>
                      <a:pt x="70" y="87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71" y="86"/>
                      <a:pt x="71" y="86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1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1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2" y="85"/>
                      <a:pt x="72" y="85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3"/>
                      <a:pt x="72" y="83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79"/>
                      <a:pt x="74" y="79"/>
                    </a:cubicBezTo>
                    <a:cubicBezTo>
                      <a:pt x="74" y="79"/>
                      <a:pt x="74" y="79"/>
                      <a:pt x="74" y="79"/>
                    </a:cubicBezTo>
                    <a:cubicBezTo>
                      <a:pt x="74" y="79"/>
                      <a:pt x="74" y="79"/>
                      <a:pt x="74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79"/>
                      <a:pt x="77" y="79"/>
                      <a:pt x="77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8" y="78"/>
                      <a:pt x="78" y="78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2"/>
                      <a:pt x="79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80" y="72"/>
                      <a:pt x="80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1" y="71"/>
                      <a:pt x="81" y="70"/>
                      <a:pt x="81" y="70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69"/>
                      <a:pt x="81" y="70"/>
                      <a:pt x="81" y="69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81" y="69"/>
                      <a:pt x="81" y="69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78" y="66"/>
                      <a:pt x="78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66"/>
                      <a:pt x="78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4"/>
                      <a:pt x="74" y="65"/>
                    </a:cubicBezTo>
                    <a:cubicBezTo>
                      <a:pt x="74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2" y="65"/>
                      <a:pt x="72" y="65"/>
                    </a:cubicBezTo>
                    <a:cubicBezTo>
                      <a:pt x="73" y="65"/>
                      <a:pt x="72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1" y="62"/>
                      <a:pt x="71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8" y="61"/>
                      <a:pt x="69" y="61"/>
                      <a:pt x="68" y="61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8"/>
                      <a:pt x="64" y="58"/>
                    </a:cubicBezTo>
                    <a:cubicBezTo>
                      <a:pt x="64" y="58"/>
                      <a:pt x="63" y="58"/>
                      <a:pt x="63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1" y="58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8"/>
                      <a:pt x="61" y="57"/>
                      <a:pt x="61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1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0" y="57"/>
                      <a:pt x="59" y="57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6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58"/>
                      <a:pt x="58" y="58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7"/>
                      <a:pt x="57" y="58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8"/>
                      <a:pt x="57" y="58"/>
                      <a:pt x="56" y="58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60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5" y="59"/>
                      <a:pt x="55" y="59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4" y="58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8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2" y="59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4"/>
                      <a:pt x="51" y="54"/>
                      <a:pt x="50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49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2"/>
                      <a:pt x="49" y="5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2"/>
                      <a:pt x="49" y="52"/>
                      <a:pt x="50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7" y="52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6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4" y="53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0"/>
                      <a:pt x="4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9"/>
                      <a:pt x="43" y="49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5" y="46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5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5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47"/>
                      <a:pt x="53" y="47"/>
                      <a:pt x="53" y="47"/>
                    </a:cubicBezTo>
                    <a:cubicBezTo>
                      <a:pt x="53" y="47"/>
                      <a:pt x="52" y="47"/>
                      <a:pt x="53" y="47"/>
                    </a:cubicBezTo>
                    <a:cubicBezTo>
                      <a:pt x="53" y="48"/>
                      <a:pt x="53" y="47"/>
                      <a:pt x="53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3" y="48"/>
                      <a:pt x="53" y="49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7" y="40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37"/>
                    </a:cubicBezTo>
                    <a:cubicBezTo>
                      <a:pt x="58" y="37"/>
                      <a:pt x="57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8" y="37"/>
                      <a:pt x="57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9" y="37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59" y="36"/>
                      <a:pt x="60" y="36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59" y="35"/>
                      <a:pt x="60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3" y="33"/>
                      <a:pt x="64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4"/>
                      <a:pt x="63" y="34"/>
                    </a:cubicBezTo>
                    <a:cubicBezTo>
                      <a:pt x="63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5"/>
                      <a:pt x="62" y="35"/>
                      <a:pt x="63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5"/>
                      <a:pt x="63" y="34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4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2"/>
                      <a:pt x="64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0"/>
                      <a:pt x="62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1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4" y="30"/>
                      <a:pt x="63" y="30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29"/>
                      <a:pt x="63" y="29"/>
                      <a:pt x="63" y="30"/>
                    </a:cubicBezTo>
                    <a:cubicBezTo>
                      <a:pt x="63" y="30"/>
                      <a:pt x="62" y="30"/>
                      <a:pt x="62" y="30"/>
                    </a:cubicBezTo>
                    <a:cubicBezTo>
                      <a:pt x="62" y="30"/>
                      <a:pt x="63" y="30"/>
                      <a:pt x="62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28"/>
                      <a:pt x="64" y="29"/>
                      <a:pt x="64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9"/>
                      <a:pt x="66" y="28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7" y="25"/>
                      <a:pt x="66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6" y="24"/>
                      <a:pt x="66" y="24"/>
                    </a:cubicBezTo>
                    <a:cubicBezTo>
                      <a:pt x="66" y="24"/>
                      <a:pt x="67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0" y="19"/>
                      <a:pt x="60" y="19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1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7"/>
                      <a:pt x="59" y="17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0"/>
                      <a:pt x="55" y="21"/>
                    </a:cubicBezTo>
                    <a:cubicBezTo>
                      <a:pt x="56" y="21"/>
                      <a:pt x="56" y="20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4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7"/>
                      <a:pt x="55" y="26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6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2"/>
                      <a:pt x="46" y="22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7" y="15"/>
                      <a:pt x="46" y="15"/>
                    </a:cubicBezTo>
                    <a:cubicBezTo>
                      <a:pt x="46" y="15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7" y="13"/>
                      <a:pt x="46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9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3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9" y="11"/>
                      <a:pt x="48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50" y="11"/>
                      <a:pt x="50" y="11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49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1" y="10"/>
                      <a:pt x="50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8"/>
                      <a:pt x="51" y="8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3" y="9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3" y="4"/>
                      <a:pt x="52" y="4"/>
                    </a:cubicBezTo>
                    <a:cubicBezTo>
                      <a:pt x="52" y="4"/>
                      <a:pt x="52" y="5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0" y="4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4"/>
                      <a:pt x="50" y="4"/>
                      <a:pt x="50" y="5"/>
                    </a:cubicBezTo>
                    <a:cubicBezTo>
                      <a:pt x="50" y="5"/>
                      <a:pt x="50" y="4"/>
                      <a:pt x="50" y="5"/>
                    </a:cubicBezTo>
                    <a:cubicBezTo>
                      <a:pt x="50" y="5"/>
                      <a:pt x="50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8"/>
                      <a:pt x="50" y="7"/>
                      <a:pt x="50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48" y="6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9" y="7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9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7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ubicBezTo>
                      <a:pt x="45" y="1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5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4"/>
                      <a:pt x="45" y="5"/>
                    </a:cubicBezTo>
                    <a:cubicBezTo>
                      <a:pt x="45" y="5"/>
                      <a:pt x="45" y="4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6"/>
                      <a:pt x="45" y="6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6"/>
                      <a:pt x="44" y="6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6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6" y="8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4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3" y="7"/>
                      <a:pt x="33" y="7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6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3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19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8" name="Freeform 493"/>
              <p:cNvSpPr/>
              <p:nvPr/>
            </p:nvSpPr>
            <p:spPr bwMode="auto">
              <a:xfrm>
                <a:off x="4161" y="2323"/>
                <a:ext cx="5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1 h 2"/>
                  <a:gd name="T10" fmla="*/ 1 w 2"/>
                  <a:gd name="T11" fmla="*/ 1 h 2"/>
                  <a:gd name="T12" fmla="*/ 0 w 2"/>
                  <a:gd name="T13" fmla="*/ 1 h 2"/>
                  <a:gd name="T14" fmla="*/ 0 w 2"/>
                  <a:gd name="T15" fmla="*/ 1 h 2"/>
                  <a:gd name="T16" fmla="*/ 0 w 2"/>
                  <a:gd name="T17" fmla="*/ 1 h 2"/>
                  <a:gd name="T18" fmla="*/ 0 w 2"/>
                  <a:gd name="T19" fmla="*/ 2 h 2"/>
                  <a:gd name="T20" fmla="*/ 1 w 2"/>
                  <a:gd name="T21" fmla="*/ 2 h 2"/>
                  <a:gd name="T22" fmla="*/ 1 w 2"/>
                  <a:gd name="T23" fmla="*/ 2 h 2"/>
                  <a:gd name="T24" fmla="*/ 1 w 2"/>
                  <a:gd name="T25" fmla="*/ 1 h 2"/>
                  <a:gd name="T26" fmla="*/ 1 w 2"/>
                  <a:gd name="T27" fmla="*/ 1 h 2"/>
                  <a:gd name="T28" fmla="*/ 1 w 2"/>
                  <a:gd name="T29" fmla="*/ 1 h 2"/>
                  <a:gd name="T30" fmla="*/ 2 w 2"/>
                  <a:gd name="T31" fmla="*/ 1 h 2"/>
                  <a:gd name="T32" fmla="*/ 2 w 2"/>
                  <a:gd name="T33" fmla="*/ 1 h 2"/>
                  <a:gd name="T34" fmla="*/ 2 w 2"/>
                  <a:gd name="T35" fmla="*/ 1 h 2"/>
                  <a:gd name="T36" fmla="*/ 2 w 2"/>
                  <a:gd name="T37" fmla="*/ 0 h 2"/>
                  <a:gd name="T38" fmla="*/ 2 w 2"/>
                  <a:gd name="T3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9" name="Freeform 494"/>
              <p:cNvSpPr/>
              <p:nvPr/>
            </p:nvSpPr>
            <p:spPr bwMode="auto">
              <a:xfrm>
                <a:off x="4197" y="23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0" name="Freeform 495"/>
              <p:cNvSpPr/>
              <p:nvPr/>
            </p:nvSpPr>
            <p:spPr bwMode="auto">
              <a:xfrm>
                <a:off x="4197" y="233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1" name="Freeform 496"/>
              <p:cNvSpPr/>
              <p:nvPr/>
            </p:nvSpPr>
            <p:spPr bwMode="auto">
              <a:xfrm>
                <a:off x="4192" y="2335"/>
                <a:ext cx="12" cy="9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1 w 5"/>
                  <a:gd name="T5" fmla="*/ 0 h 4"/>
                  <a:gd name="T6" fmla="*/ 1 w 5"/>
                  <a:gd name="T7" fmla="*/ 0 h 4"/>
                  <a:gd name="T8" fmla="*/ 1 w 5"/>
                  <a:gd name="T9" fmla="*/ 1 h 4"/>
                  <a:gd name="T10" fmla="*/ 1 w 5"/>
                  <a:gd name="T11" fmla="*/ 1 h 4"/>
                  <a:gd name="T12" fmla="*/ 1 w 5"/>
                  <a:gd name="T13" fmla="*/ 1 h 4"/>
                  <a:gd name="T14" fmla="*/ 1 w 5"/>
                  <a:gd name="T15" fmla="*/ 2 h 4"/>
                  <a:gd name="T16" fmla="*/ 1 w 5"/>
                  <a:gd name="T17" fmla="*/ 2 h 4"/>
                  <a:gd name="T18" fmla="*/ 1 w 5"/>
                  <a:gd name="T19" fmla="*/ 2 h 4"/>
                  <a:gd name="T20" fmla="*/ 1 w 5"/>
                  <a:gd name="T21" fmla="*/ 2 h 4"/>
                  <a:gd name="T22" fmla="*/ 1 w 5"/>
                  <a:gd name="T23" fmla="*/ 3 h 4"/>
                  <a:gd name="T24" fmla="*/ 1 w 5"/>
                  <a:gd name="T25" fmla="*/ 3 h 4"/>
                  <a:gd name="T26" fmla="*/ 0 w 5"/>
                  <a:gd name="T27" fmla="*/ 3 h 4"/>
                  <a:gd name="T28" fmla="*/ 0 w 5"/>
                  <a:gd name="T29" fmla="*/ 3 h 4"/>
                  <a:gd name="T30" fmla="*/ 0 w 5"/>
                  <a:gd name="T31" fmla="*/ 3 h 4"/>
                  <a:gd name="T32" fmla="*/ 1 w 5"/>
                  <a:gd name="T33" fmla="*/ 3 h 4"/>
                  <a:gd name="T34" fmla="*/ 1 w 5"/>
                  <a:gd name="T35" fmla="*/ 3 h 4"/>
                  <a:gd name="T36" fmla="*/ 1 w 5"/>
                  <a:gd name="T37" fmla="*/ 4 h 4"/>
                  <a:gd name="T38" fmla="*/ 1 w 5"/>
                  <a:gd name="T39" fmla="*/ 4 h 4"/>
                  <a:gd name="T40" fmla="*/ 2 w 5"/>
                  <a:gd name="T41" fmla="*/ 4 h 4"/>
                  <a:gd name="T42" fmla="*/ 2 w 5"/>
                  <a:gd name="T43" fmla="*/ 4 h 4"/>
                  <a:gd name="T44" fmla="*/ 2 w 5"/>
                  <a:gd name="T45" fmla="*/ 3 h 4"/>
                  <a:gd name="T46" fmla="*/ 2 w 5"/>
                  <a:gd name="T47" fmla="*/ 3 h 4"/>
                  <a:gd name="T48" fmla="*/ 3 w 5"/>
                  <a:gd name="T49" fmla="*/ 3 h 4"/>
                  <a:gd name="T50" fmla="*/ 3 w 5"/>
                  <a:gd name="T51" fmla="*/ 3 h 4"/>
                  <a:gd name="T52" fmla="*/ 3 w 5"/>
                  <a:gd name="T53" fmla="*/ 3 h 4"/>
                  <a:gd name="T54" fmla="*/ 3 w 5"/>
                  <a:gd name="T55" fmla="*/ 3 h 4"/>
                  <a:gd name="T56" fmla="*/ 3 w 5"/>
                  <a:gd name="T57" fmla="*/ 3 h 4"/>
                  <a:gd name="T58" fmla="*/ 3 w 5"/>
                  <a:gd name="T59" fmla="*/ 3 h 4"/>
                  <a:gd name="T60" fmla="*/ 3 w 5"/>
                  <a:gd name="T61" fmla="*/ 3 h 4"/>
                  <a:gd name="T62" fmla="*/ 3 w 5"/>
                  <a:gd name="T63" fmla="*/ 3 h 4"/>
                  <a:gd name="T64" fmla="*/ 4 w 5"/>
                  <a:gd name="T65" fmla="*/ 3 h 4"/>
                  <a:gd name="T66" fmla="*/ 4 w 5"/>
                  <a:gd name="T67" fmla="*/ 4 h 4"/>
                  <a:gd name="T68" fmla="*/ 4 w 5"/>
                  <a:gd name="T69" fmla="*/ 4 h 4"/>
                  <a:gd name="T70" fmla="*/ 4 w 5"/>
                  <a:gd name="T71" fmla="*/ 4 h 4"/>
                  <a:gd name="T72" fmla="*/ 4 w 5"/>
                  <a:gd name="T73" fmla="*/ 3 h 4"/>
                  <a:gd name="T74" fmla="*/ 4 w 5"/>
                  <a:gd name="T75" fmla="*/ 3 h 4"/>
                  <a:gd name="T76" fmla="*/ 4 w 5"/>
                  <a:gd name="T77" fmla="*/ 3 h 4"/>
                  <a:gd name="T78" fmla="*/ 4 w 5"/>
                  <a:gd name="T79" fmla="*/ 3 h 4"/>
                  <a:gd name="T80" fmla="*/ 4 w 5"/>
                  <a:gd name="T81" fmla="*/ 3 h 4"/>
                  <a:gd name="T82" fmla="*/ 4 w 5"/>
                  <a:gd name="T83" fmla="*/ 3 h 4"/>
                  <a:gd name="T84" fmla="*/ 4 w 5"/>
                  <a:gd name="T85" fmla="*/ 2 h 4"/>
                  <a:gd name="T86" fmla="*/ 4 w 5"/>
                  <a:gd name="T87" fmla="*/ 2 h 4"/>
                  <a:gd name="T88" fmla="*/ 3 w 5"/>
                  <a:gd name="T89" fmla="*/ 2 h 4"/>
                  <a:gd name="T90" fmla="*/ 3 w 5"/>
                  <a:gd name="T91" fmla="*/ 2 h 4"/>
                  <a:gd name="T92" fmla="*/ 3 w 5"/>
                  <a:gd name="T93" fmla="*/ 2 h 4"/>
                  <a:gd name="T94" fmla="*/ 2 w 5"/>
                  <a:gd name="T95" fmla="*/ 1 h 4"/>
                  <a:gd name="T96" fmla="*/ 2 w 5"/>
                  <a:gd name="T97" fmla="*/ 1 h 4"/>
                  <a:gd name="T98" fmla="*/ 2 w 5"/>
                  <a:gd name="T99" fmla="*/ 1 h 4"/>
                  <a:gd name="T100" fmla="*/ 2 w 5"/>
                  <a:gd name="T101" fmla="*/ 1 h 4"/>
                  <a:gd name="T102" fmla="*/ 2 w 5"/>
                  <a:gd name="T103" fmla="*/ 1 h 4"/>
                  <a:gd name="T104" fmla="*/ 2 w 5"/>
                  <a:gd name="T105" fmla="*/ 1 h 4"/>
                  <a:gd name="T106" fmla="*/ 2 w 5"/>
                  <a:gd name="T107" fmla="*/ 1 h 4"/>
                  <a:gd name="T108" fmla="*/ 2 w 5"/>
                  <a:gd name="T109" fmla="*/ 1 h 4"/>
                  <a:gd name="T110" fmla="*/ 2 w 5"/>
                  <a:gd name="T111" fmla="*/ 0 h 4"/>
                  <a:gd name="T112" fmla="*/ 1 w 5"/>
                  <a:gd name="T1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2" name="Freeform 497"/>
              <p:cNvSpPr/>
              <p:nvPr/>
            </p:nvSpPr>
            <p:spPr bwMode="auto">
              <a:xfrm>
                <a:off x="4197" y="2344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  <a:gd name="T12" fmla="*/ 0 w 2"/>
                  <a:gd name="T13" fmla="*/ 1 h 1"/>
                  <a:gd name="T14" fmla="*/ 0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2 w 2"/>
                  <a:gd name="T25" fmla="*/ 0 h 1"/>
                  <a:gd name="T26" fmla="*/ 1 w 2"/>
                  <a:gd name="T2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3" name="Freeform 498"/>
              <p:cNvSpPr/>
              <p:nvPr/>
            </p:nvSpPr>
            <p:spPr bwMode="auto">
              <a:xfrm>
                <a:off x="4202" y="234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4" name="Freeform 499"/>
              <p:cNvSpPr/>
              <p:nvPr/>
            </p:nvSpPr>
            <p:spPr bwMode="auto">
              <a:xfrm>
                <a:off x="4192" y="23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5" name="Freeform 500"/>
              <p:cNvSpPr/>
              <p:nvPr/>
            </p:nvSpPr>
            <p:spPr bwMode="auto">
              <a:xfrm>
                <a:off x="4096" y="235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6" name="Freeform 501"/>
              <p:cNvSpPr/>
              <p:nvPr/>
            </p:nvSpPr>
            <p:spPr bwMode="auto">
              <a:xfrm>
                <a:off x="4094" y="2361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w 2"/>
                  <a:gd name="T15" fmla="*/ 1 h 1"/>
                  <a:gd name="T16" fmla="*/ 0 w 2"/>
                  <a:gd name="T17" fmla="*/ 1 h 1"/>
                  <a:gd name="T18" fmla="*/ 0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1 w 2"/>
                  <a:gd name="T25" fmla="*/ 1 h 1"/>
                  <a:gd name="T26" fmla="*/ 1 w 2"/>
                  <a:gd name="T27" fmla="*/ 1 h 1"/>
                  <a:gd name="T28" fmla="*/ 1 w 2"/>
                  <a:gd name="T29" fmla="*/ 0 h 1"/>
                  <a:gd name="T30" fmla="*/ 1 w 2"/>
                  <a:gd name="T31" fmla="*/ 0 h 1"/>
                  <a:gd name="T32" fmla="*/ 2 w 2"/>
                  <a:gd name="T33" fmla="*/ 0 h 1"/>
                  <a:gd name="T34" fmla="*/ 1 w 2"/>
                  <a:gd name="T35" fmla="*/ 0 h 1"/>
                  <a:gd name="T36" fmla="*/ 1 w 2"/>
                  <a:gd name="T3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7" name="Freeform 502"/>
              <p:cNvSpPr/>
              <p:nvPr/>
            </p:nvSpPr>
            <p:spPr bwMode="auto">
              <a:xfrm>
                <a:off x="4103" y="2354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8" name="Freeform 503"/>
              <p:cNvSpPr/>
              <p:nvPr/>
            </p:nvSpPr>
            <p:spPr bwMode="auto">
              <a:xfrm>
                <a:off x="4120" y="235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9" name="Freeform 504"/>
              <p:cNvSpPr/>
              <p:nvPr/>
            </p:nvSpPr>
            <p:spPr bwMode="auto">
              <a:xfrm>
                <a:off x="4123" y="235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w 1"/>
                  <a:gd name="T21" fmla="*/ 2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1 h 2"/>
                  <a:gd name="T28" fmla="*/ 1 w 1"/>
                  <a:gd name="T29" fmla="*/ 1 h 2"/>
                  <a:gd name="T30" fmla="*/ 1 w 1"/>
                  <a:gd name="T31" fmla="*/ 1 h 2"/>
                  <a:gd name="T32" fmla="*/ 1 w 1"/>
                  <a:gd name="T33" fmla="*/ 1 h 2"/>
                  <a:gd name="T34" fmla="*/ 1 w 1"/>
                  <a:gd name="T35" fmla="*/ 1 h 2"/>
                  <a:gd name="T36" fmla="*/ 0 w 1"/>
                  <a:gd name="T3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0" name="Freeform 505"/>
              <p:cNvSpPr/>
              <p:nvPr/>
            </p:nvSpPr>
            <p:spPr bwMode="auto">
              <a:xfrm>
                <a:off x="4120" y="2361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2 h 2"/>
                  <a:gd name="T20" fmla="*/ 1 w 1"/>
                  <a:gd name="T21" fmla="*/ 2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1 h 2"/>
                  <a:gd name="T28" fmla="*/ 1 w 1"/>
                  <a:gd name="T29" fmla="*/ 1 h 2"/>
                  <a:gd name="T30" fmla="*/ 1 w 1"/>
                  <a:gd name="T31" fmla="*/ 1 h 2"/>
                  <a:gd name="T32" fmla="*/ 1 w 1"/>
                  <a:gd name="T33" fmla="*/ 0 h 2"/>
                  <a:gd name="T34" fmla="*/ 1 w 1"/>
                  <a:gd name="T3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1" name="Freeform 506"/>
              <p:cNvSpPr/>
              <p:nvPr/>
            </p:nvSpPr>
            <p:spPr bwMode="auto">
              <a:xfrm>
                <a:off x="4123" y="23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2" name="Freeform 507"/>
              <p:cNvSpPr/>
              <p:nvPr/>
            </p:nvSpPr>
            <p:spPr bwMode="auto">
              <a:xfrm>
                <a:off x="4123" y="23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3" name="Freeform 508"/>
              <p:cNvSpPr/>
              <p:nvPr/>
            </p:nvSpPr>
            <p:spPr bwMode="auto">
              <a:xfrm>
                <a:off x="4125" y="236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0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1 h 1"/>
                  <a:gd name="T30" fmla="*/ 1 w 1"/>
                  <a:gd name="T31" fmla="*/ 1 h 1"/>
                  <a:gd name="T32" fmla="*/ 1 w 1"/>
                  <a:gd name="T33" fmla="*/ 0 h 1"/>
                  <a:gd name="T34" fmla="*/ 1 w 1"/>
                  <a:gd name="T35" fmla="*/ 0 h 1"/>
                  <a:gd name="T36" fmla="*/ 0 w 1"/>
                  <a:gd name="T37" fmla="*/ 0 h 1"/>
                  <a:gd name="T38" fmla="*/ 0 w 1"/>
                  <a:gd name="T39" fmla="*/ 0 h 1"/>
                  <a:gd name="T40" fmla="*/ 0 w 1"/>
                  <a:gd name="T4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4" name="Freeform 509"/>
              <p:cNvSpPr/>
              <p:nvPr/>
            </p:nvSpPr>
            <p:spPr bwMode="auto">
              <a:xfrm>
                <a:off x="4127" y="23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  <a:gd name="T7" fmla="*/ 1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5" name="Freeform 510"/>
              <p:cNvSpPr/>
              <p:nvPr/>
            </p:nvSpPr>
            <p:spPr bwMode="auto">
              <a:xfrm>
                <a:off x="4125" y="237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6" name="Freeform 511"/>
              <p:cNvSpPr/>
              <p:nvPr/>
            </p:nvSpPr>
            <p:spPr bwMode="auto">
              <a:xfrm>
                <a:off x="4125" y="237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7" name="Freeform 512"/>
              <p:cNvSpPr/>
              <p:nvPr/>
            </p:nvSpPr>
            <p:spPr bwMode="auto">
              <a:xfrm>
                <a:off x="4127" y="2371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8" name="Freeform 513"/>
              <p:cNvSpPr/>
              <p:nvPr/>
            </p:nvSpPr>
            <p:spPr bwMode="auto">
              <a:xfrm>
                <a:off x="4130" y="237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9" name="Freeform 514"/>
              <p:cNvSpPr/>
              <p:nvPr/>
            </p:nvSpPr>
            <p:spPr bwMode="auto">
              <a:xfrm>
                <a:off x="4130" y="237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0" name="Freeform 515"/>
              <p:cNvSpPr/>
              <p:nvPr/>
            </p:nvSpPr>
            <p:spPr bwMode="auto">
              <a:xfrm>
                <a:off x="4132" y="2378"/>
                <a:ext cx="7" cy="5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0 h 2"/>
                  <a:gd name="T18" fmla="*/ 0 w 3"/>
                  <a:gd name="T19" fmla="*/ 0 h 2"/>
                  <a:gd name="T20" fmla="*/ 0 w 3"/>
                  <a:gd name="T21" fmla="*/ 0 h 2"/>
                  <a:gd name="T22" fmla="*/ 1 w 3"/>
                  <a:gd name="T23" fmla="*/ 1 h 2"/>
                  <a:gd name="T24" fmla="*/ 1 w 3"/>
                  <a:gd name="T25" fmla="*/ 1 h 2"/>
                  <a:gd name="T26" fmla="*/ 1 w 3"/>
                  <a:gd name="T27" fmla="*/ 1 h 2"/>
                  <a:gd name="T28" fmla="*/ 1 w 3"/>
                  <a:gd name="T29" fmla="*/ 1 h 2"/>
                  <a:gd name="T30" fmla="*/ 1 w 3"/>
                  <a:gd name="T31" fmla="*/ 1 h 2"/>
                  <a:gd name="T32" fmla="*/ 1 w 3"/>
                  <a:gd name="T33" fmla="*/ 1 h 2"/>
                  <a:gd name="T34" fmla="*/ 2 w 3"/>
                  <a:gd name="T35" fmla="*/ 2 h 2"/>
                  <a:gd name="T36" fmla="*/ 2 w 3"/>
                  <a:gd name="T37" fmla="*/ 2 h 2"/>
                  <a:gd name="T38" fmla="*/ 2 w 3"/>
                  <a:gd name="T39" fmla="*/ 2 h 2"/>
                  <a:gd name="T40" fmla="*/ 2 w 3"/>
                  <a:gd name="T41" fmla="*/ 2 h 2"/>
                  <a:gd name="T42" fmla="*/ 2 w 3"/>
                  <a:gd name="T43" fmla="*/ 2 h 2"/>
                  <a:gd name="T44" fmla="*/ 2 w 3"/>
                  <a:gd name="T45" fmla="*/ 2 h 2"/>
                  <a:gd name="T46" fmla="*/ 3 w 3"/>
                  <a:gd name="T47" fmla="*/ 2 h 2"/>
                  <a:gd name="T48" fmla="*/ 3 w 3"/>
                  <a:gd name="T49" fmla="*/ 2 h 2"/>
                  <a:gd name="T50" fmla="*/ 3 w 3"/>
                  <a:gd name="T51" fmla="*/ 2 h 2"/>
                  <a:gd name="T52" fmla="*/ 3 w 3"/>
                  <a:gd name="T53" fmla="*/ 2 h 2"/>
                  <a:gd name="T54" fmla="*/ 3 w 3"/>
                  <a:gd name="T55" fmla="*/ 2 h 2"/>
                  <a:gd name="T56" fmla="*/ 3 w 3"/>
                  <a:gd name="T57" fmla="*/ 2 h 2"/>
                  <a:gd name="T58" fmla="*/ 3 w 3"/>
                  <a:gd name="T59" fmla="*/ 2 h 2"/>
                  <a:gd name="T60" fmla="*/ 3 w 3"/>
                  <a:gd name="T61" fmla="*/ 2 h 2"/>
                  <a:gd name="T62" fmla="*/ 3 w 3"/>
                  <a:gd name="T63" fmla="*/ 1 h 2"/>
                  <a:gd name="T64" fmla="*/ 2 w 3"/>
                  <a:gd name="T65" fmla="*/ 1 h 2"/>
                  <a:gd name="T66" fmla="*/ 2 w 3"/>
                  <a:gd name="T67" fmla="*/ 1 h 2"/>
                  <a:gd name="T68" fmla="*/ 2 w 3"/>
                  <a:gd name="T69" fmla="*/ 1 h 2"/>
                  <a:gd name="T70" fmla="*/ 2 w 3"/>
                  <a:gd name="T71" fmla="*/ 1 h 2"/>
                  <a:gd name="T72" fmla="*/ 2 w 3"/>
                  <a:gd name="T73" fmla="*/ 1 h 2"/>
                  <a:gd name="T74" fmla="*/ 2 w 3"/>
                  <a:gd name="T75" fmla="*/ 1 h 2"/>
                  <a:gd name="T76" fmla="*/ 2 w 3"/>
                  <a:gd name="T77" fmla="*/ 1 h 2"/>
                  <a:gd name="T78" fmla="*/ 1 w 3"/>
                  <a:gd name="T7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1" name="Freeform 516"/>
              <p:cNvSpPr/>
              <p:nvPr/>
            </p:nvSpPr>
            <p:spPr bwMode="auto">
              <a:xfrm>
                <a:off x="4226" y="2380"/>
                <a:ext cx="4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1 w 2"/>
                  <a:gd name="T11" fmla="*/ 0 h 1"/>
                  <a:gd name="T12" fmla="*/ 1 w 2"/>
                  <a:gd name="T13" fmla="*/ 0 h 1"/>
                  <a:gd name="T14" fmla="*/ 1 w 2"/>
                  <a:gd name="T15" fmla="*/ 1 h 1"/>
                  <a:gd name="T16" fmla="*/ 2 w 2"/>
                  <a:gd name="T17" fmla="*/ 1 h 1"/>
                  <a:gd name="T18" fmla="*/ 2 w 2"/>
                  <a:gd name="T19" fmla="*/ 1 h 1"/>
                  <a:gd name="T20" fmla="*/ 2 w 2"/>
                  <a:gd name="T21" fmla="*/ 0 h 1"/>
                  <a:gd name="T22" fmla="*/ 2 w 2"/>
                  <a:gd name="T23" fmla="*/ 0 h 1"/>
                  <a:gd name="T24" fmla="*/ 2 w 2"/>
                  <a:gd name="T25" fmla="*/ 0 h 1"/>
                  <a:gd name="T26" fmla="*/ 1 w 2"/>
                  <a:gd name="T27" fmla="*/ 0 h 1"/>
                  <a:gd name="T28" fmla="*/ 1 w 2"/>
                  <a:gd name="T29" fmla="*/ 0 h 1"/>
                  <a:gd name="T30" fmla="*/ 1 w 2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2" name="Freeform 517"/>
              <p:cNvSpPr/>
              <p:nvPr/>
            </p:nvSpPr>
            <p:spPr bwMode="auto">
              <a:xfrm>
                <a:off x="4226" y="238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3" name="Freeform 518"/>
              <p:cNvSpPr/>
              <p:nvPr/>
            </p:nvSpPr>
            <p:spPr bwMode="auto">
              <a:xfrm>
                <a:off x="4228" y="238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4" name="Freeform 519"/>
              <p:cNvSpPr/>
              <p:nvPr/>
            </p:nvSpPr>
            <p:spPr bwMode="auto">
              <a:xfrm>
                <a:off x="4230" y="238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5" name="Freeform 520"/>
              <p:cNvSpPr/>
              <p:nvPr/>
            </p:nvSpPr>
            <p:spPr bwMode="auto">
              <a:xfrm>
                <a:off x="4233" y="2376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2 w 4"/>
                  <a:gd name="T3" fmla="*/ 1 h 5"/>
                  <a:gd name="T4" fmla="*/ 2 w 4"/>
                  <a:gd name="T5" fmla="*/ 1 h 5"/>
                  <a:gd name="T6" fmla="*/ 2 w 4"/>
                  <a:gd name="T7" fmla="*/ 1 h 5"/>
                  <a:gd name="T8" fmla="*/ 1 w 4"/>
                  <a:gd name="T9" fmla="*/ 2 h 5"/>
                  <a:gd name="T10" fmla="*/ 1 w 4"/>
                  <a:gd name="T11" fmla="*/ 2 h 5"/>
                  <a:gd name="T12" fmla="*/ 1 w 4"/>
                  <a:gd name="T13" fmla="*/ 2 h 5"/>
                  <a:gd name="T14" fmla="*/ 1 w 4"/>
                  <a:gd name="T15" fmla="*/ 3 h 5"/>
                  <a:gd name="T16" fmla="*/ 0 w 4"/>
                  <a:gd name="T17" fmla="*/ 3 h 5"/>
                  <a:gd name="T18" fmla="*/ 1 w 4"/>
                  <a:gd name="T19" fmla="*/ 4 h 5"/>
                  <a:gd name="T20" fmla="*/ 1 w 4"/>
                  <a:gd name="T21" fmla="*/ 4 h 5"/>
                  <a:gd name="T22" fmla="*/ 1 w 4"/>
                  <a:gd name="T23" fmla="*/ 4 h 5"/>
                  <a:gd name="T24" fmla="*/ 2 w 4"/>
                  <a:gd name="T25" fmla="*/ 4 h 5"/>
                  <a:gd name="T26" fmla="*/ 2 w 4"/>
                  <a:gd name="T27" fmla="*/ 4 h 5"/>
                  <a:gd name="T28" fmla="*/ 3 w 4"/>
                  <a:gd name="T29" fmla="*/ 4 h 5"/>
                  <a:gd name="T30" fmla="*/ 3 w 4"/>
                  <a:gd name="T31" fmla="*/ 4 h 5"/>
                  <a:gd name="T32" fmla="*/ 3 w 4"/>
                  <a:gd name="T33" fmla="*/ 4 h 5"/>
                  <a:gd name="T34" fmla="*/ 3 w 4"/>
                  <a:gd name="T35" fmla="*/ 5 h 5"/>
                  <a:gd name="T36" fmla="*/ 3 w 4"/>
                  <a:gd name="T37" fmla="*/ 5 h 5"/>
                  <a:gd name="T38" fmla="*/ 3 w 4"/>
                  <a:gd name="T39" fmla="*/ 5 h 5"/>
                  <a:gd name="T40" fmla="*/ 3 w 4"/>
                  <a:gd name="T41" fmla="*/ 4 h 5"/>
                  <a:gd name="T42" fmla="*/ 4 w 4"/>
                  <a:gd name="T43" fmla="*/ 4 h 5"/>
                  <a:gd name="T44" fmla="*/ 4 w 4"/>
                  <a:gd name="T45" fmla="*/ 4 h 5"/>
                  <a:gd name="T46" fmla="*/ 4 w 4"/>
                  <a:gd name="T47" fmla="*/ 3 h 5"/>
                  <a:gd name="T48" fmla="*/ 4 w 4"/>
                  <a:gd name="T49" fmla="*/ 3 h 5"/>
                  <a:gd name="T50" fmla="*/ 4 w 4"/>
                  <a:gd name="T51" fmla="*/ 3 h 5"/>
                  <a:gd name="T52" fmla="*/ 4 w 4"/>
                  <a:gd name="T53" fmla="*/ 2 h 5"/>
                  <a:gd name="T54" fmla="*/ 4 w 4"/>
                  <a:gd name="T55" fmla="*/ 2 h 5"/>
                  <a:gd name="T56" fmla="*/ 3 w 4"/>
                  <a:gd name="T57" fmla="*/ 2 h 5"/>
                  <a:gd name="T58" fmla="*/ 3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2 h 5"/>
                  <a:gd name="T68" fmla="*/ 2 w 4"/>
                  <a:gd name="T69" fmla="*/ 2 h 5"/>
                  <a:gd name="T70" fmla="*/ 2 w 4"/>
                  <a:gd name="T71" fmla="*/ 2 h 5"/>
                  <a:gd name="T72" fmla="*/ 2 w 4"/>
                  <a:gd name="T73" fmla="*/ 2 h 5"/>
                  <a:gd name="T74" fmla="*/ 2 w 4"/>
                  <a:gd name="T75" fmla="*/ 2 h 5"/>
                  <a:gd name="T76" fmla="*/ 2 w 4"/>
                  <a:gd name="T77" fmla="*/ 1 h 5"/>
                  <a:gd name="T78" fmla="*/ 2 w 4"/>
                  <a:gd name="T79" fmla="*/ 1 h 5"/>
                  <a:gd name="T80" fmla="*/ 3 w 4"/>
                  <a:gd name="T81" fmla="*/ 1 h 5"/>
                  <a:gd name="T82" fmla="*/ 3 w 4"/>
                  <a:gd name="T8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6" name="Freeform 521"/>
              <p:cNvSpPr/>
              <p:nvPr/>
            </p:nvSpPr>
            <p:spPr bwMode="auto">
              <a:xfrm>
                <a:off x="4242" y="2385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1 h 1"/>
                  <a:gd name="T20" fmla="*/ 0 w 1"/>
                  <a:gd name="T21" fmla="*/ 1 h 1"/>
                  <a:gd name="T22" fmla="*/ 0 w 1"/>
                  <a:gd name="T23" fmla="*/ 1 h 1"/>
                  <a:gd name="T24" fmla="*/ 0 w 1"/>
                  <a:gd name="T25" fmla="*/ 1 h 1"/>
                  <a:gd name="T26" fmla="*/ 0 w 1"/>
                  <a:gd name="T27" fmla="*/ 1 h 1"/>
                  <a:gd name="T28" fmla="*/ 0 w 1"/>
                  <a:gd name="T29" fmla="*/ 1 h 1"/>
                  <a:gd name="T30" fmla="*/ 0 w 1"/>
                  <a:gd name="T31" fmla="*/ 1 h 1"/>
                  <a:gd name="T32" fmla="*/ 0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0 w 1"/>
                  <a:gd name="T41" fmla="*/ 0 h 1"/>
                  <a:gd name="T42" fmla="*/ 0 w 1"/>
                  <a:gd name="T43" fmla="*/ 0 h 1"/>
                  <a:gd name="T44" fmla="*/ 0 w 1"/>
                  <a:gd name="T45" fmla="*/ 0 h 1"/>
                  <a:gd name="T46" fmla="*/ 0 w 1"/>
                  <a:gd name="T4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7" name="Freeform 522"/>
              <p:cNvSpPr/>
              <p:nvPr/>
            </p:nvSpPr>
            <p:spPr bwMode="auto">
              <a:xfrm>
                <a:off x="4187" y="2383"/>
                <a:ext cx="22" cy="14"/>
              </a:xfrm>
              <a:custGeom>
                <a:avLst/>
                <a:gdLst>
                  <a:gd name="T0" fmla="*/ 2 w 9"/>
                  <a:gd name="T1" fmla="*/ 0 h 6"/>
                  <a:gd name="T2" fmla="*/ 2 w 9"/>
                  <a:gd name="T3" fmla="*/ 0 h 6"/>
                  <a:gd name="T4" fmla="*/ 1 w 9"/>
                  <a:gd name="T5" fmla="*/ 0 h 6"/>
                  <a:gd name="T6" fmla="*/ 1 w 9"/>
                  <a:gd name="T7" fmla="*/ 1 h 6"/>
                  <a:gd name="T8" fmla="*/ 2 w 9"/>
                  <a:gd name="T9" fmla="*/ 1 h 6"/>
                  <a:gd name="T10" fmla="*/ 1 w 9"/>
                  <a:gd name="T11" fmla="*/ 1 h 6"/>
                  <a:gd name="T12" fmla="*/ 0 w 9"/>
                  <a:gd name="T13" fmla="*/ 2 h 6"/>
                  <a:gd name="T14" fmla="*/ 0 w 9"/>
                  <a:gd name="T15" fmla="*/ 2 h 6"/>
                  <a:gd name="T16" fmla="*/ 1 w 9"/>
                  <a:gd name="T17" fmla="*/ 2 h 6"/>
                  <a:gd name="T18" fmla="*/ 2 w 9"/>
                  <a:gd name="T19" fmla="*/ 1 h 6"/>
                  <a:gd name="T20" fmla="*/ 2 w 9"/>
                  <a:gd name="T21" fmla="*/ 2 h 6"/>
                  <a:gd name="T22" fmla="*/ 2 w 9"/>
                  <a:gd name="T23" fmla="*/ 2 h 6"/>
                  <a:gd name="T24" fmla="*/ 4 w 9"/>
                  <a:gd name="T25" fmla="*/ 2 h 6"/>
                  <a:gd name="T26" fmla="*/ 4 w 9"/>
                  <a:gd name="T27" fmla="*/ 2 h 6"/>
                  <a:gd name="T28" fmla="*/ 4 w 9"/>
                  <a:gd name="T29" fmla="*/ 3 h 6"/>
                  <a:gd name="T30" fmla="*/ 3 w 9"/>
                  <a:gd name="T31" fmla="*/ 3 h 6"/>
                  <a:gd name="T32" fmla="*/ 2 w 9"/>
                  <a:gd name="T33" fmla="*/ 3 h 6"/>
                  <a:gd name="T34" fmla="*/ 2 w 9"/>
                  <a:gd name="T35" fmla="*/ 3 h 6"/>
                  <a:gd name="T36" fmla="*/ 2 w 9"/>
                  <a:gd name="T37" fmla="*/ 4 h 6"/>
                  <a:gd name="T38" fmla="*/ 2 w 9"/>
                  <a:gd name="T39" fmla="*/ 5 h 6"/>
                  <a:gd name="T40" fmla="*/ 2 w 9"/>
                  <a:gd name="T41" fmla="*/ 6 h 6"/>
                  <a:gd name="T42" fmla="*/ 3 w 9"/>
                  <a:gd name="T43" fmla="*/ 5 h 6"/>
                  <a:gd name="T44" fmla="*/ 3 w 9"/>
                  <a:gd name="T45" fmla="*/ 4 h 6"/>
                  <a:gd name="T46" fmla="*/ 3 w 9"/>
                  <a:gd name="T47" fmla="*/ 4 h 6"/>
                  <a:gd name="T48" fmla="*/ 4 w 9"/>
                  <a:gd name="T49" fmla="*/ 3 h 6"/>
                  <a:gd name="T50" fmla="*/ 4 w 9"/>
                  <a:gd name="T51" fmla="*/ 3 h 6"/>
                  <a:gd name="T52" fmla="*/ 5 w 9"/>
                  <a:gd name="T53" fmla="*/ 4 h 6"/>
                  <a:gd name="T54" fmla="*/ 4 w 9"/>
                  <a:gd name="T55" fmla="*/ 4 h 6"/>
                  <a:gd name="T56" fmla="*/ 5 w 9"/>
                  <a:gd name="T57" fmla="*/ 4 h 6"/>
                  <a:gd name="T58" fmla="*/ 5 w 9"/>
                  <a:gd name="T59" fmla="*/ 6 h 6"/>
                  <a:gd name="T60" fmla="*/ 5 w 9"/>
                  <a:gd name="T61" fmla="*/ 6 h 6"/>
                  <a:gd name="T62" fmla="*/ 6 w 9"/>
                  <a:gd name="T63" fmla="*/ 6 h 6"/>
                  <a:gd name="T64" fmla="*/ 7 w 9"/>
                  <a:gd name="T65" fmla="*/ 6 h 6"/>
                  <a:gd name="T66" fmla="*/ 8 w 9"/>
                  <a:gd name="T67" fmla="*/ 5 h 6"/>
                  <a:gd name="T68" fmla="*/ 9 w 9"/>
                  <a:gd name="T69" fmla="*/ 5 h 6"/>
                  <a:gd name="T70" fmla="*/ 9 w 9"/>
                  <a:gd name="T71" fmla="*/ 4 h 6"/>
                  <a:gd name="T72" fmla="*/ 9 w 9"/>
                  <a:gd name="T73" fmla="*/ 4 h 6"/>
                  <a:gd name="T74" fmla="*/ 8 w 9"/>
                  <a:gd name="T75" fmla="*/ 4 h 6"/>
                  <a:gd name="T76" fmla="*/ 7 w 9"/>
                  <a:gd name="T77" fmla="*/ 4 h 6"/>
                  <a:gd name="T78" fmla="*/ 7 w 9"/>
                  <a:gd name="T79" fmla="*/ 5 h 6"/>
                  <a:gd name="T80" fmla="*/ 7 w 9"/>
                  <a:gd name="T81" fmla="*/ 5 h 6"/>
                  <a:gd name="T82" fmla="*/ 6 w 9"/>
                  <a:gd name="T83" fmla="*/ 5 h 6"/>
                  <a:gd name="T84" fmla="*/ 6 w 9"/>
                  <a:gd name="T85" fmla="*/ 6 h 6"/>
                  <a:gd name="T86" fmla="*/ 5 w 9"/>
                  <a:gd name="T87" fmla="*/ 6 h 6"/>
                  <a:gd name="T88" fmla="*/ 5 w 9"/>
                  <a:gd name="T89" fmla="*/ 5 h 6"/>
                  <a:gd name="T90" fmla="*/ 6 w 9"/>
                  <a:gd name="T91" fmla="*/ 5 h 6"/>
                  <a:gd name="T92" fmla="*/ 6 w 9"/>
                  <a:gd name="T93" fmla="*/ 4 h 6"/>
                  <a:gd name="T94" fmla="*/ 6 w 9"/>
                  <a:gd name="T95" fmla="*/ 3 h 6"/>
                  <a:gd name="T96" fmla="*/ 7 w 9"/>
                  <a:gd name="T97" fmla="*/ 4 h 6"/>
                  <a:gd name="T98" fmla="*/ 7 w 9"/>
                  <a:gd name="T99" fmla="*/ 3 h 6"/>
                  <a:gd name="T100" fmla="*/ 6 w 9"/>
                  <a:gd name="T101" fmla="*/ 3 h 6"/>
                  <a:gd name="T102" fmla="*/ 5 w 9"/>
                  <a:gd name="T103" fmla="*/ 2 h 6"/>
                  <a:gd name="T104" fmla="*/ 4 w 9"/>
                  <a:gd name="T105" fmla="*/ 2 h 6"/>
                  <a:gd name="T106" fmla="*/ 4 w 9"/>
                  <a:gd name="T107" fmla="*/ 2 h 6"/>
                  <a:gd name="T108" fmla="*/ 4 w 9"/>
                  <a:gd name="T109" fmla="*/ 1 h 6"/>
                  <a:gd name="T110" fmla="*/ 3 w 9"/>
                  <a:gd name="T111" fmla="*/ 1 h 6"/>
                  <a:gd name="T112" fmla="*/ 3 w 9"/>
                  <a:gd name="T113" fmla="*/ 0 h 6"/>
                  <a:gd name="T114" fmla="*/ 3 w 9"/>
                  <a:gd name="T1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8" name="Freeform 523"/>
              <p:cNvSpPr/>
              <p:nvPr/>
            </p:nvSpPr>
            <p:spPr bwMode="auto">
              <a:xfrm>
                <a:off x="4197" y="2431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1 w 7"/>
                  <a:gd name="T9" fmla="*/ 1 h 2"/>
                  <a:gd name="T10" fmla="*/ 1 w 7"/>
                  <a:gd name="T11" fmla="*/ 1 h 2"/>
                  <a:gd name="T12" fmla="*/ 1 w 7"/>
                  <a:gd name="T13" fmla="*/ 1 h 2"/>
                  <a:gd name="T14" fmla="*/ 1 w 7"/>
                  <a:gd name="T15" fmla="*/ 0 h 2"/>
                  <a:gd name="T16" fmla="*/ 1 w 7"/>
                  <a:gd name="T17" fmla="*/ 0 h 2"/>
                  <a:gd name="T18" fmla="*/ 2 w 7"/>
                  <a:gd name="T19" fmla="*/ 0 h 2"/>
                  <a:gd name="T20" fmla="*/ 2 w 7"/>
                  <a:gd name="T21" fmla="*/ 0 h 2"/>
                  <a:gd name="T22" fmla="*/ 3 w 7"/>
                  <a:gd name="T23" fmla="*/ 1 h 2"/>
                  <a:gd name="T24" fmla="*/ 3 w 7"/>
                  <a:gd name="T25" fmla="*/ 1 h 2"/>
                  <a:gd name="T26" fmla="*/ 4 w 7"/>
                  <a:gd name="T27" fmla="*/ 1 h 2"/>
                  <a:gd name="T28" fmla="*/ 4 w 7"/>
                  <a:gd name="T29" fmla="*/ 1 h 2"/>
                  <a:gd name="T30" fmla="*/ 4 w 7"/>
                  <a:gd name="T31" fmla="*/ 1 h 2"/>
                  <a:gd name="T32" fmla="*/ 5 w 7"/>
                  <a:gd name="T33" fmla="*/ 2 h 2"/>
                  <a:gd name="T34" fmla="*/ 4 w 7"/>
                  <a:gd name="T35" fmla="*/ 2 h 2"/>
                  <a:gd name="T36" fmla="*/ 5 w 7"/>
                  <a:gd name="T37" fmla="*/ 2 h 2"/>
                  <a:gd name="T38" fmla="*/ 5 w 7"/>
                  <a:gd name="T39" fmla="*/ 2 h 2"/>
                  <a:gd name="T40" fmla="*/ 5 w 7"/>
                  <a:gd name="T41" fmla="*/ 2 h 2"/>
                  <a:gd name="T42" fmla="*/ 6 w 7"/>
                  <a:gd name="T43" fmla="*/ 2 h 2"/>
                  <a:gd name="T44" fmla="*/ 6 w 7"/>
                  <a:gd name="T45" fmla="*/ 2 h 2"/>
                  <a:gd name="T46" fmla="*/ 6 w 7"/>
                  <a:gd name="T47" fmla="*/ 1 h 2"/>
                  <a:gd name="T48" fmla="*/ 6 w 7"/>
                  <a:gd name="T49" fmla="*/ 1 h 2"/>
                  <a:gd name="T50" fmla="*/ 6 w 7"/>
                  <a:gd name="T51" fmla="*/ 1 h 2"/>
                  <a:gd name="T52" fmla="*/ 5 w 7"/>
                  <a:gd name="T53" fmla="*/ 1 h 2"/>
                  <a:gd name="T54" fmla="*/ 4 w 7"/>
                  <a:gd name="T55" fmla="*/ 1 h 2"/>
                  <a:gd name="T56" fmla="*/ 4 w 7"/>
                  <a:gd name="T57" fmla="*/ 0 h 2"/>
                  <a:gd name="T58" fmla="*/ 3 w 7"/>
                  <a:gd name="T59" fmla="*/ 0 h 2"/>
                  <a:gd name="T60" fmla="*/ 3 w 7"/>
                  <a:gd name="T61" fmla="*/ 0 h 2"/>
                  <a:gd name="T62" fmla="*/ 2 w 7"/>
                  <a:gd name="T63" fmla="*/ 0 h 2"/>
                  <a:gd name="T64" fmla="*/ 2 w 7"/>
                  <a:gd name="T65" fmla="*/ 0 h 2"/>
                  <a:gd name="T66" fmla="*/ 2 w 7"/>
                  <a:gd name="T6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9" name="Freeform 524"/>
              <p:cNvSpPr/>
              <p:nvPr/>
            </p:nvSpPr>
            <p:spPr bwMode="auto">
              <a:xfrm>
                <a:off x="4206" y="2436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2 w 2"/>
                  <a:gd name="T2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0" name="Freeform 525"/>
              <p:cNvSpPr/>
              <p:nvPr/>
            </p:nvSpPr>
            <p:spPr bwMode="auto">
              <a:xfrm>
                <a:off x="4204" y="243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1" name="Oval 526"/>
              <p:cNvSpPr>
                <a:spLocks noChangeArrowheads="1"/>
              </p:cNvSpPr>
              <p:nvPr/>
            </p:nvSpPr>
            <p:spPr bwMode="auto">
              <a:xfrm>
                <a:off x="4202" y="243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2" name="Freeform 527"/>
              <p:cNvSpPr/>
              <p:nvPr/>
            </p:nvSpPr>
            <p:spPr bwMode="auto">
              <a:xfrm>
                <a:off x="4214" y="2436"/>
                <a:ext cx="7" cy="2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  <a:gd name="T22" fmla="*/ 0 w 3"/>
                  <a:gd name="T23" fmla="*/ 1 h 1"/>
                  <a:gd name="T24" fmla="*/ 0 w 3"/>
                  <a:gd name="T25" fmla="*/ 1 h 1"/>
                  <a:gd name="T26" fmla="*/ 0 w 3"/>
                  <a:gd name="T27" fmla="*/ 1 h 1"/>
                  <a:gd name="T28" fmla="*/ 0 w 3"/>
                  <a:gd name="T29" fmla="*/ 1 h 1"/>
                  <a:gd name="T30" fmla="*/ 0 w 3"/>
                  <a:gd name="T31" fmla="*/ 1 h 1"/>
                  <a:gd name="T32" fmla="*/ 1 w 3"/>
                  <a:gd name="T33" fmla="*/ 1 h 1"/>
                  <a:gd name="T34" fmla="*/ 1 w 3"/>
                  <a:gd name="T35" fmla="*/ 1 h 1"/>
                  <a:gd name="T36" fmla="*/ 1 w 3"/>
                  <a:gd name="T37" fmla="*/ 1 h 1"/>
                  <a:gd name="T38" fmla="*/ 1 w 3"/>
                  <a:gd name="T39" fmla="*/ 1 h 1"/>
                  <a:gd name="T40" fmla="*/ 1 w 3"/>
                  <a:gd name="T41" fmla="*/ 1 h 1"/>
                  <a:gd name="T42" fmla="*/ 1 w 3"/>
                  <a:gd name="T43" fmla="*/ 1 h 1"/>
                  <a:gd name="T44" fmla="*/ 2 w 3"/>
                  <a:gd name="T45" fmla="*/ 1 h 1"/>
                  <a:gd name="T46" fmla="*/ 2 w 3"/>
                  <a:gd name="T47" fmla="*/ 1 h 1"/>
                  <a:gd name="T48" fmla="*/ 2 w 3"/>
                  <a:gd name="T49" fmla="*/ 1 h 1"/>
                  <a:gd name="T50" fmla="*/ 2 w 3"/>
                  <a:gd name="T51" fmla="*/ 1 h 1"/>
                  <a:gd name="T52" fmla="*/ 2 w 3"/>
                  <a:gd name="T53" fmla="*/ 1 h 1"/>
                  <a:gd name="T54" fmla="*/ 3 w 3"/>
                  <a:gd name="T55" fmla="*/ 1 h 1"/>
                  <a:gd name="T56" fmla="*/ 3 w 3"/>
                  <a:gd name="T57" fmla="*/ 1 h 1"/>
                  <a:gd name="T58" fmla="*/ 3 w 3"/>
                  <a:gd name="T59" fmla="*/ 1 h 1"/>
                  <a:gd name="T60" fmla="*/ 3 w 3"/>
                  <a:gd name="T61" fmla="*/ 1 h 1"/>
                  <a:gd name="T62" fmla="*/ 3 w 3"/>
                  <a:gd name="T63" fmla="*/ 1 h 1"/>
                  <a:gd name="T64" fmla="*/ 3 w 3"/>
                  <a:gd name="T65" fmla="*/ 0 h 1"/>
                  <a:gd name="T66" fmla="*/ 2 w 3"/>
                  <a:gd name="T67" fmla="*/ 0 h 1"/>
                  <a:gd name="T68" fmla="*/ 2 w 3"/>
                  <a:gd name="T69" fmla="*/ 0 h 1"/>
                  <a:gd name="T70" fmla="*/ 2 w 3"/>
                  <a:gd name="T71" fmla="*/ 0 h 1"/>
                  <a:gd name="T72" fmla="*/ 2 w 3"/>
                  <a:gd name="T73" fmla="*/ 0 h 1"/>
                  <a:gd name="T74" fmla="*/ 2 w 3"/>
                  <a:gd name="T75" fmla="*/ 0 h 1"/>
                  <a:gd name="T76" fmla="*/ 1 w 3"/>
                  <a:gd name="T77" fmla="*/ 0 h 1"/>
                  <a:gd name="T78" fmla="*/ 1 w 3"/>
                  <a:gd name="T79" fmla="*/ 0 h 1"/>
                  <a:gd name="T80" fmla="*/ 1 w 3"/>
                  <a:gd name="T8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3" name="Freeform 528"/>
              <p:cNvSpPr/>
              <p:nvPr/>
            </p:nvSpPr>
            <p:spPr bwMode="auto">
              <a:xfrm>
                <a:off x="4211" y="243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4" name="Freeform 529"/>
              <p:cNvSpPr/>
              <p:nvPr/>
            </p:nvSpPr>
            <p:spPr bwMode="auto">
              <a:xfrm>
                <a:off x="4214" y="243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5" name="Freeform 530"/>
              <p:cNvSpPr/>
              <p:nvPr/>
            </p:nvSpPr>
            <p:spPr bwMode="auto">
              <a:xfrm>
                <a:off x="4206" y="242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1 h 1"/>
                  <a:gd name="T9" fmla="*/ 1 h 1"/>
                  <a:gd name="T10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6" name="Freeform 531"/>
              <p:cNvSpPr/>
              <p:nvPr/>
            </p:nvSpPr>
            <p:spPr bwMode="auto">
              <a:xfrm>
                <a:off x="4206" y="2424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7" name="Freeform 532"/>
              <p:cNvSpPr/>
              <p:nvPr/>
            </p:nvSpPr>
            <p:spPr bwMode="auto">
              <a:xfrm>
                <a:off x="4209" y="242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8" name="Freeform 533"/>
              <p:cNvSpPr/>
              <p:nvPr/>
            </p:nvSpPr>
            <p:spPr bwMode="auto">
              <a:xfrm>
                <a:off x="4209" y="242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9" name="Freeform 534"/>
              <p:cNvSpPr/>
              <p:nvPr/>
            </p:nvSpPr>
            <p:spPr bwMode="auto">
              <a:xfrm>
                <a:off x="4209" y="2429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0" name="Freeform 535"/>
              <p:cNvSpPr/>
              <p:nvPr/>
            </p:nvSpPr>
            <p:spPr bwMode="auto">
              <a:xfrm>
                <a:off x="4211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1" name="Freeform 536"/>
              <p:cNvSpPr/>
              <p:nvPr/>
            </p:nvSpPr>
            <p:spPr bwMode="auto">
              <a:xfrm>
                <a:off x="4211" y="24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2" name="Freeform 537"/>
              <p:cNvSpPr/>
              <p:nvPr/>
            </p:nvSpPr>
            <p:spPr bwMode="auto">
              <a:xfrm>
                <a:off x="4211" y="243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3" name="Freeform 538"/>
              <p:cNvSpPr/>
              <p:nvPr/>
            </p:nvSpPr>
            <p:spPr bwMode="auto">
              <a:xfrm>
                <a:off x="4214" y="24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4" name="Freeform 539"/>
              <p:cNvSpPr/>
              <p:nvPr/>
            </p:nvSpPr>
            <p:spPr bwMode="auto">
              <a:xfrm>
                <a:off x="4214" y="243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5" name="Freeform 540"/>
              <p:cNvSpPr/>
              <p:nvPr/>
            </p:nvSpPr>
            <p:spPr bwMode="auto">
              <a:xfrm>
                <a:off x="4214" y="24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6" name="Freeform 541"/>
              <p:cNvSpPr/>
              <p:nvPr/>
            </p:nvSpPr>
            <p:spPr bwMode="auto">
              <a:xfrm>
                <a:off x="4223" y="243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7" name="Freeform 542"/>
              <p:cNvSpPr/>
              <p:nvPr/>
            </p:nvSpPr>
            <p:spPr bwMode="auto">
              <a:xfrm>
                <a:off x="4226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8" name="Oval 543"/>
              <p:cNvSpPr>
                <a:spLocks noChangeArrowheads="1"/>
              </p:cNvSpPr>
              <p:nvPr/>
            </p:nvSpPr>
            <p:spPr bwMode="auto">
              <a:xfrm>
                <a:off x="4226" y="243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9" name="Freeform 544"/>
              <p:cNvSpPr/>
              <p:nvPr/>
            </p:nvSpPr>
            <p:spPr bwMode="auto">
              <a:xfrm>
                <a:off x="4228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0" name="Freeform 545"/>
              <p:cNvSpPr/>
              <p:nvPr/>
            </p:nvSpPr>
            <p:spPr bwMode="auto">
              <a:xfrm>
                <a:off x="4230" y="2438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w 1"/>
                  <a:gd name="T21" fmla="*/ 2 h 2"/>
                  <a:gd name="T22" fmla="*/ 0 w 1"/>
                  <a:gd name="T23" fmla="*/ 2 h 2"/>
                  <a:gd name="T24" fmla="*/ 0 w 1"/>
                  <a:gd name="T25" fmla="*/ 2 h 2"/>
                  <a:gd name="T26" fmla="*/ 1 w 1"/>
                  <a:gd name="T27" fmla="*/ 2 h 2"/>
                  <a:gd name="T28" fmla="*/ 0 w 1"/>
                  <a:gd name="T29" fmla="*/ 1 h 2"/>
                  <a:gd name="T30" fmla="*/ 0 w 1"/>
                  <a:gd name="T31" fmla="*/ 1 h 2"/>
                  <a:gd name="T32" fmla="*/ 0 w 1"/>
                  <a:gd name="T33" fmla="*/ 1 h 2"/>
                  <a:gd name="T34" fmla="*/ 0 w 1"/>
                  <a:gd name="T35" fmla="*/ 1 h 2"/>
                  <a:gd name="T36" fmla="*/ 0 w 1"/>
                  <a:gd name="T37" fmla="*/ 1 h 2"/>
                  <a:gd name="T38" fmla="*/ 0 w 1"/>
                  <a:gd name="T39" fmla="*/ 1 h 2"/>
                  <a:gd name="T40" fmla="*/ 0 w 1"/>
                  <a:gd name="T4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1" name="Freeform 546"/>
              <p:cNvSpPr/>
              <p:nvPr/>
            </p:nvSpPr>
            <p:spPr bwMode="auto">
              <a:xfrm>
                <a:off x="4230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2" name="Freeform 547"/>
              <p:cNvSpPr/>
              <p:nvPr/>
            </p:nvSpPr>
            <p:spPr bwMode="auto">
              <a:xfrm>
                <a:off x="4230" y="244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  <a:gd name="T7" fmla="*/ 0 h 1"/>
                  <a:gd name="T8" fmla="*/ 0 h 1"/>
                  <a:gd name="T9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3" name="Freeform 548"/>
              <p:cNvSpPr/>
              <p:nvPr/>
            </p:nvSpPr>
            <p:spPr bwMode="auto">
              <a:xfrm>
                <a:off x="4230" y="244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  <a:gd name="T22" fmla="*/ 0 w 1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4" name="Freeform 549"/>
              <p:cNvSpPr/>
              <p:nvPr/>
            </p:nvSpPr>
            <p:spPr bwMode="auto">
              <a:xfrm>
                <a:off x="4233" y="244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5" name="Freeform 550"/>
              <p:cNvSpPr/>
              <p:nvPr/>
            </p:nvSpPr>
            <p:spPr bwMode="auto">
              <a:xfrm>
                <a:off x="4230" y="244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6" name="Freeform 551"/>
              <p:cNvSpPr/>
              <p:nvPr/>
            </p:nvSpPr>
            <p:spPr bwMode="auto">
              <a:xfrm>
                <a:off x="4278" y="24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7" name="Freeform 552"/>
              <p:cNvSpPr/>
              <p:nvPr/>
            </p:nvSpPr>
            <p:spPr bwMode="auto">
              <a:xfrm>
                <a:off x="4228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8" name="Freeform 553"/>
              <p:cNvSpPr/>
              <p:nvPr/>
            </p:nvSpPr>
            <p:spPr bwMode="auto">
              <a:xfrm>
                <a:off x="4216" y="2556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1 h 3"/>
                  <a:gd name="T4" fmla="*/ 1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2 h 3"/>
                  <a:gd name="T16" fmla="*/ 1 w 4"/>
                  <a:gd name="T17" fmla="*/ 2 h 3"/>
                  <a:gd name="T18" fmla="*/ 2 w 4"/>
                  <a:gd name="T19" fmla="*/ 2 h 3"/>
                  <a:gd name="T20" fmla="*/ 1 w 4"/>
                  <a:gd name="T21" fmla="*/ 2 h 3"/>
                  <a:gd name="T22" fmla="*/ 1 w 4"/>
                  <a:gd name="T23" fmla="*/ 2 h 3"/>
                  <a:gd name="T24" fmla="*/ 1 w 4"/>
                  <a:gd name="T25" fmla="*/ 2 h 3"/>
                  <a:gd name="T26" fmla="*/ 0 w 4"/>
                  <a:gd name="T27" fmla="*/ 2 h 3"/>
                  <a:gd name="T28" fmla="*/ 0 w 4"/>
                  <a:gd name="T29" fmla="*/ 3 h 3"/>
                  <a:gd name="T30" fmla="*/ 0 w 4"/>
                  <a:gd name="T31" fmla="*/ 3 h 3"/>
                  <a:gd name="T32" fmla="*/ 0 w 4"/>
                  <a:gd name="T33" fmla="*/ 3 h 3"/>
                  <a:gd name="T34" fmla="*/ 1 w 4"/>
                  <a:gd name="T35" fmla="*/ 3 h 3"/>
                  <a:gd name="T36" fmla="*/ 1 w 4"/>
                  <a:gd name="T37" fmla="*/ 3 h 3"/>
                  <a:gd name="T38" fmla="*/ 1 w 4"/>
                  <a:gd name="T39" fmla="*/ 3 h 3"/>
                  <a:gd name="T40" fmla="*/ 2 w 4"/>
                  <a:gd name="T41" fmla="*/ 3 h 3"/>
                  <a:gd name="T42" fmla="*/ 3 w 4"/>
                  <a:gd name="T43" fmla="*/ 3 h 3"/>
                  <a:gd name="T44" fmla="*/ 3 w 4"/>
                  <a:gd name="T45" fmla="*/ 3 h 3"/>
                  <a:gd name="T46" fmla="*/ 3 w 4"/>
                  <a:gd name="T47" fmla="*/ 3 h 3"/>
                  <a:gd name="T48" fmla="*/ 4 w 4"/>
                  <a:gd name="T49" fmla="*/ 3 h 3"/>
                  <a:gd name="T50" fmla="*/ 4 w 4"/>
                  <a:gd name="T51" fmla="*/ 3 h 3"/>
                  <a:gd name="T52" fmla="*/ 4 w 4"/>
                  <a:gd name="T53" fmla="*/ 2 h 3"/>
                  <a:gd name="T54" fmla="*/ 4 w 4"/>
                  <a:gd name="T55" fmla="*/ 2 h 3"/>
                  <a:gd name="T56" fmla="*/ 3 w 4"/>
                  <a:gd name="T57" fmla="*/ 2 h 3"/>
                  <a:gd name="T58" fmla="*/ 3 w 4"/>
                  <a:gd name="T59" fmla="*/ 2 h 3"/>
                  <a:gd name="T60" fmla="*/ 3 w 4"/>
                  <a:gd name="T61" fmla="*/ 2 h 3"/>
                  <a:gd name="T62" fmla="*/ 2 w 4"/>
                  <a:gd name="T63" fmla="*/ 1 h 3"/>
                  <a:gd name="T64" fmla="*/ 2 w 4"/>
                  <a:gd name="T65" fmla="*/ 1 h 3"/>
                  <a:gd name="T66" fmla="*/ 2 w 4"/>
                  <a:gd name="T6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9" name="Freeform 554"/>
              <p:cNvSpPr/>
              <p:nvPr/>
            </p:nvSpPr>
            <p:spPr bwMode="auto">
              <a:xfrm>
                <a:off x="4226" y="256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0" name="Freeform 555"/>
              <p:cNvSpPr/>
              <p:nvPr/>
            </p:nvSpPr>
            <p:spPr bwMode="auto">
              <a:xfrm>
                <a:off x="4221" y="2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1 w 1"/>
                  <a:gd name="T10" fmla="*/ 1 w 1"/>
                  <a:gd name="T11" fmla="*/ 1 w 1"/>
                  <a:gd name="T1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1" name="Freeform 556"/>
              <p:cNvSpPr/>
              <p:nvPr/>
            </p:nvSpPr>
            <p:spPr bwMode="auto">
              <a:xfrm>
                <a:off x="4218" y="2563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1 w 1"/>
                  <a:gd name="T10" fmla="*/ 1 w 1"/>
                  <a:gd name="T11" fmla="*/ 1 w 1"/>
                  <a:gd name="T1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2" name="Freeform 557"/>
              <p:cNvSpPr/>
              <p:nvPr/>
            </p:nvSpPr>
            <p:spPr bwMode="auto">
              <a:xfrm>
                <a:off x="4221" y="25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  <a:gd name="T7" fmla="*/ 0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3" name="Freeform 558"/>
              <p:cNvSpPr/>
              <p:nvPr/>
            </p:nvSpPr>
            <p:spPr bwMode="auto">
              <a:xfrm>
                <a:off x="4223" y="25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4" name="Freeform 559"/>
              <p:cNvSpPr/>
              <p:nvPr/>
            </p:nvSpPr>
            <p:spPr bwMode="auto">
              <a:xfrm>
                <a:off x="4230" y="255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1 w 2"/>
                  <a:gd name="T9" fmla="*/ 1 h 1"/>
                  <a:gd name="T10" fmla="*/ 1 w 2"/>
                  <a:gd name="T11" fmla="*/ 1 h 1"/>
                  <a:gd name="T12" fmla="*/ 0 w 2"/>
                  <a:gd name="T13" fmla="*/ 1 h 1"/>
                  <a:gd name="T14" fmla="*/ 1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1 w 2"/>
                  <a:gd name="T25" fmla="*/ 1 h 1"/>
                  <a:gd name="T26" fmla="*/ 1 w 2"/>
                  <a:gd name="T27" fmla="*/ 0 h 1"/>
                  <a:gd name="T28" fmla="*/ 2 w 2"/>
                  <a:gd name="T29" fmla="*/ 0 h 1"/>
                  <a:gd name="T30" fmla="*/ 1 w 2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5" name="Freeform 560"/>
              <p:cNvSpPr/>
              <p:nvPr/>
            </p:nvSpPr>
            <p:spPr bwMode="auto">
              <a:xfrm>
                <a:off x="4233" y="25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6" name="Freeform 561"/>
              <p:cNvSpPr/>
              <p:nvPr/>
            </p:nvSpPr>
            <p:spPr bwMode="auto">
              <a:xfrm>
                <a:off x="4235" y="255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7" name="Freeform 562"/>
              <p:cNvSpPr/>
              <p:nvPr/>
            </p:nvSpPr>
            <p:spPr bwMode="auto">
              <a:xfrm>
                <a:off x="4216" y="2561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 w 1"/>
                  <a:gd name="T9" fmla="*/ 1 w 1"/>
                  <a:gd name="T10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8" name="Freeform 563"/>
              <p:cNvSpPr/>
              <p:nvPr/>
            </p:nvSpPr>
            <p:spPr bwMode="auto">
              <a:xfrm>
                <a:off x="4214" y="25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9" name="Freeform 564"/>
              <p:cNvSpPr/>
              <p:nvPr/>
            </p:nvSpPr>
            <p:spPr bwMode="auto">
              <a:xfrm>
                <a:off x="4211" y="255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0 w 1"/>
                  <a:gd name="T6" fmla="*/ 0 w 1"/>
                  <a:gd name="T7" fmla="*/ 1 w 1"/>
                  <a:gd name="T8" fmla="*/ 1 w 1"/>
                  <a:gd name="T9" fmla="*/ 1 w 1"/>
                  <a:gd name="T10" fmla="*/ 1 w 1"/>
                  <a:gd name="T1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0" name="Freeform 565"/>
              <p:cNvSpPr/>
              <p:nvPr/>
            </p:nvSpPr>
            <p:spPr bwMode="auto">
              <a:xfrm>
                <a:off x="4211" y="25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1" name="Freeform 566"/>
              <p:cNvSpPr/>
              <p:nvPr/>
            </p:nvSpPr>
            <p:spPr bwMode="auto">
              <a:xfrm>
                <a:off x="4211" y="2551"/>
                <a:ext cx="0" cy="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1 h 2"/>
                  <a:gd name="T4" fmla="*/ 1 h 2"/>
                  <a:gd name="T5" fmla="*/ 1 h 2"/>
                  <a:gd name="T6" fmla="*/ 1 h 2"/>
                  <a:gd name="T7" fmla="*/ 2 h 2"/>
                  <a:gd name="T8" fmla="*/ 2 h 2"/>
                  <a:gd name="T9" fmla="*/ 2 h 2"/>
                  <a:gd name="T10" fmla="*/ 2 h 2"/>
                  <a:gd name="T11" fmla="*/ 2 h 2"/>
                  <a:gd name="T12" fmla="*/ 2 h 2"/>
                  <a:gd name="T13" fmla="*/ 1 h 2"/>
                  <a:gd name="T14" fmla="*/ 1 h 2"/>
                  <a:gd name="T15" fmla="*/ 1 h 2"/>
                  <a:gd name="T16" fmla="*/ 1 h 2"/>
                  <a:gd name="T17" fmla="*/ 1 h 2"/>
                  <a:gd name="T18" fmla="*/ 1 h 2"/>
                  <a:gd name="T19" fmla="*/ 0 h 2"/>
                  <a:gd name="T20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2" name="Freeform 567"/>
              <p:cNvSpPr/>
              <p:nvPr/>
            </p:nvSpPr>
            <p:spPr bwMode="auto">
              <a:xfrm>
                <a:off x="4211" y="25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3" name="Freeform 568"/>
              <p:cNvSpPr/>
              <p:nvPr/>
            </p:nvSpPr>
            <p:spPr bwMode="auto">
              <a:xfrm>
                <a:off x="4211" y="2547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1 h 2"/>
                  <a:gd name="T4" fmla="*/ 1 h 2"/>
                  <a:gd name="T5" fmla="*/ 1 h 2"/>
                  <a:gd name="T6" fmla="*/ 2 h 2"/>
                  <a:gd name="T7" fmla="*/ 2 h 2"/>
                  <a:gd name="T8" fmla="*/ 2 h 2"/>
                  <a:gd name="T9" fmla="*/ 2 h 2"/>
                  <a:gd name="T10" fmla="*/ 1 h 2"/>
                  <a:gd name="T11" fmla="*/ 1 h 2"/>
                  <a:gd name="T12" fmla="*/ 1 h 2"/>
                  <a:gd name="T1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4" name="Freeform 569"/>
              <p:cNvSpPr/>
              <p:nvPr/>
            </p:nvSpPr>
            <p:spPr bwMode="auto">
              <a:xfrm>
                <a:off x="4211" y="254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0 h 1"/>
                  <a:gd name="T7" fmla="*/ 1 h 1"/>
                  <a:gd name="T8" fmla="*/ 1 h 1"/>
                  <a:gd name="T9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5" name="Freeform 570"/>
              <p:cNvSpPr/>
              <p:nvPr/>
            </p:nvSpPr>
            <p:spPr bwMode="auto">
              <a:xfrm>
                <a:off x="4209" y="254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6" name="Oval 571"/>
              <p:cNvSpPr>
                <a:spLocks noChangeArrowheads="1"/>
              </p:cNvSpPr>
              <p:nvPr/>
            </p:nvSpPr>
            <p:spPr bwMode="auto">
              <a:xfrm>
                <a:off x="4211" y="254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7" name="Freeform 572"/>
              <p:cNvSpPr/>
              <p:nvPr/>
            </p:nvSpPr>
            <p:spPr bwMode="auto">
              <a:xfrm>
                <a:off x="4214" y="25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8" name="Oval 573"/>
              <p:cNvSpPr>
                <a:spLocks noChangeArrowheads="1"/>
              </p:cNvSpPr>
              <p:nvPr/>
            </p:nvSpPr>
            <p:spPr bwMode="auto">
              <a:xfrm>
                <a:off x="4214" y="253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9" name="Freeform 574"/>
              <p:cNvSpPr/>
              <p:nvPr/>
            </p:nvSpPr>
            <p:spPr bwMode="auto">
              <a:xfrm>
                <a:off x="4211" y="253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0" name="Freeform 575"/>
              <p:cNvSpPr/>
              <p:nvPr/>
            </p:nvSpPr>
            <p:spPr bwMode="auto">
              <a:xfrm>
                <a:off x="4187" y="246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1" name="Freeform 576"/>
              <p:cNvSpPr/>
              <p:nvPr/>
            </p:nvSpPr>
            <p:spPr bwMode="auto">
              <a:xfrm>
                <a:off x="4190" y="246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2" name="Freeform 577"/>
              <p:cNvSpPr/>
              <p:nvPr/>
            </p:nvSpPr>
            <p:spPr bwMode="auto">
              <a:xfrm>
                <a:off x="4190" y="24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3" name="Freeform 578"/>
              <p:cNvSpPr/>
              <p:nvPr/>
            </p:nvSpPr>
            <p:spPr bwMode="auto">
              <a:xfrm>
                <a:off x="4187" y="246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4" name="Freeform 579"/>
              <p:cNvSpPr/>
              <p:nvPr/>
            </p:nvSpPr>
            <p:spPr bwMode="auto">
              <a:xfrm>
                <a:off x="4214" y="2222"/>
                <a:ext cx="88" cy="132"/>
              </a:xfrm>
              <a:custGeom>
                <a:avLst/>
                <a:gdLst>
                  <a:gd name="T0" fmla="*/ 2 w 37"/>
                  <a:gd name="T1" fmla="*/ 27 h 55"/>
                  <a:gd name="T2" fmla="*/ 5 w 37"/>
                  <a:gd name="T3" fmla="*/ 28 h 55"/>
                  <a:gd name="T4" fmla="*/ 8 w 37"/>
                  <a:gd name="T5" fmla="*/ 28 h 55"/>
                  <a:gd name="T6" fmla="*/ 10 w 37"/>
                  <a:gd name="T7" fmla="*/ 31 h 55"/>
                  <a:gd name="T8" fmla="*/ 11 w 37"/>
                  <a:gd name="T9" fmla="*/ 35 h 55"/>
                  <a:gd name="T10" fmla="*/ 12 w 37"/>
                  <a:gd name="T11" fmla="*/ 37 h 55"/>
                  <a:gd name="T12" fmla="*/ 13 w 37"/>
                  <a:gd name="T13" fmla="*/ 40 h 55"/>
                  <a:gd name="T14" fmla="*/ 13 w 37"/>
                  <a:gd name="T15" fmla="*/ 40 h 55"/>
                  <a:gd name="T16" fmla="*/ 13 w 37"/>
                  <a:gd name="T17" fmla="*/ 42 h 55"/>
                  <a:gd name="T18" fmla="*/ 14 w 37"/>
                  <a:gd name="T19" fmla="*/ 44 h 55"/>
                  <a:gd name="T20" fmla="*/ 12 w 37"/>
                  <a:gd name="T21" fmla="*/ 45 h 55"/>
                  <a:gd name="T22" fmla="*/ 13 w 37"/>
                  <a:gd name="T23" fmla="*/ 48 h 55"/>
                  <a:gd name="T24" fmla="*/ 13 w 37"/>
                  <a:gd name="T25" fmla="*/ 50 h 55"/>
                  <a:gd name="T26" fmla="*/ 15 w 37"/>
                  <a:gd name="T27" fmla="*/ 53 h 55"/>
                  <a:gd name="T28" fmla="*/ 18 w 37"/>
                  <a:gd name="T29" fmla="*/ 55 h 55"/>
                  <a:gd name="T30" fmla="*/ 19 w 37"/>
                  <a:gd name="T31" fmla="*/ 51 h 55"/>
                  <a:gd name="T32" fmla="*/ 19 w 37"/>
                  <a:gd name="T33" fmla="*/ 49 h 55"/>
                  <a:gd name="T34" fmla="*/ 22 w 37"/>
                  <a:gd name="T35" fmla="*/ 47 h 55"/>
                  <a:gd name="T36" fmla="*/ 25 w 37"/>
                  <a:gd name="T37" fmla="*/ 43 h 55"/>
                  <a:gd name="T38" fmla="*/ 28 w 37"/>
                  <a:gd name="T39" fmla="*/ 43 h 55"/>
                  <a:gd name="T40" fmla="*/ 31 w 37"/>
                  <a:gd name="T41" fmla="*/ 41 h 55"/>
                  <a:gd name="T42" fmla="*/ 28 w 37"/>
                  <a:gd name="T43" fmla="*/ 40 h 55"/>
                  <a:gd name="T44" fmla="*/ 29 w 37"/>
                  <a:gd name="T45" fmla="*/ 38 h 55"/>
                  <a:gd name="T46" fmla="*/ 30 w 37"/>
                  <a:gd name="T47" fmla="*/ 38 h 55"/>
                  <a:gd name="T48" fmla="*/ 31 w 37"/>
                  <a:gd name="T49" fmla="*/ 38 h 55"/>
                  <a:gd name="T50" fmla="*/ 28 w 37"/>
                  <a:gd name="T51" fmla="*/ 35 h 55"/>
                  <a:gd name="T52" fmla="*/ 30 w 37"/>
                  <a:gd name="T53" fmla="*/ 33 h 55"/>
                  <a:gd name="T54" fmla="*/ 31 w 37"/>
                  <a:gd name="T55" fmla="*/ 31 h 55"/>
                  <a:gd name="T56" fmla="*/ 31 w 37"/>
                  <a:gd name="T57" fmla="*/ 29 h 55"/>
                  <a:gd name="T58" fmla="*/ 32 w 37"/>
                  <a:gd name="T59" fmla="*/ 28 h 55"/>
                  <a:gd name="T60" fmla="*/ 32 w 37"/>
                  <a:gd name="T61" fmla="*/ 25 h 55"/>
                  <a:gd name="T62" fmla="*/ 32 w 37"/>
                  <a:gd name="T63" fmla="*/ 23 h 55"/>
                  <a:gd name="T64" fmla="*/ 32 w 37"/>
                  <a:gd name="T65" fmla="*/ 21 h 55"/>
                  <a:gd name="T66" fmla="*/ 34 w 37"/>
                  <a:gd name="T67" fmla="*/ 16 h 55"/>
                  <a:gd name="T68" fmla="*/ 33 w 37"/>
                  <a:gd name="T69" fmla="*/ 15 h 55"/>
                  <a:gd name="T70" fmla="*/ 33 w 37"/>
                  <a:gd name="T71" fmla="*/ 13 h 55"/>
                  <a:gd name="T72" fmla="*/ 36 w 37"/>
                  <a:gd name="T73" fmla="*/ 11 h 55"/>
                  <a:gd name="T74" fmla="*/ 33 w 37"/>
                  <a:gd name="T75" fmla="*/ 9 h 55"/>
                  <a:gd name="T76" fmla="*/ 31 w 37"/>
                  <a:gd name="T77" fmla="*/ 11 h 55"/>
                  <a:gd name="T78" fmla="*/ 30 w 37"/>
                  <a:gd name="T79" fmla="*/ 11 h 55"/>
                  <a:gd name="T80" fmla="*/ 28 w 37"/>
                  <a:gd name="T81" fmla="*/ 10 h 55"/>
                  <a:gd name="T82" fmla="*/ 24 w 37"/>
                  <a:gd name="T83" fmla="*/ 9 h 55"/>
                  <a:gd name="T84" fmla="*/ 30 w 37"/>
                  <a:gd name="T85" fmla="*/ 7 h 55"/>
                  <a:gd name="T86" fmla="*/ 28 w 37"/>
                  <a:gd name="T87" fmla="*/ 2 h 55"/>
                  <a:gd name="T88" fmla="*/ 24 w 37"/>
                  <a:gd name="T89" fmla="*/ 3 h 55"/>
                  <a:gd name="T90" fmla="*/ 26 w 37"/>
                  <a:gd name="T91" fmla="*/ 1 h 55"/>
                  <a:gd name="T92" fmla="*/ 21 w 37"/>
                  <a:gd name="T93" fmla="*/ 1 h 55"/>
                  <a:gd name="T94" fmla="*/ 20 w 37"/>
                  <a:gd name="T95" fmla="*/ 3 h 55"/>
                  <a:gd name="T96" fmla="*/ 17 w 37"/>
                  <a:gd name="T97" fmla="*/ 2 h 55"/>
                  <a:gd name="T98" fmla="*/ 17 w 37"/>
                  <a:gd name="T99" fmla="*/ 4 h 55"/>
                  <a:gd name="T100" fmla="*/ 19 w 37"/>
                  <a:gd name="T101" fmla="*/ 5 h 55"/>
                  <a:gd name="T102" fmla="*/ 18 w 37"/>
                  <a:gd name="T103" fmla="*/ 7 h 55"/>
                  <a:gd name="T104" fmla="*/ 16 w 37"/>
                  <a:gd name="T105" fmla="*/ 8 h 55"/>
                  <a:gd name="T106" fmla="*/ 14 w 37"/>
                  <a:gd name="T107" fmla="*/ 9 h 55"/>
                  <a:gd name="T108" fmla="*/ 12 w 37"/>
                  <a:gd name="T109" fmla="*/ 9 h 55"/>
                  <a:gd name="T110" fmla="*/ 10 w 37"/>
                  <a:gd name="T111" fmla="*/ 7 h 55"/>
                  <a:gd name="T112" fmla="*/ 9 w 37"/>
                  <a:gd name="T113" fmla="*/ 11 h 55"/>
                  <a:gd name="T114" fmla="*/ 7 w 37"/>
                  <a:gd name="T115" fmla="*/ 12 h 55"/>
                  <a:gd name="T116" fmla="*/ 4 w 37"/>
                  <a:gd name="T117" fmla="*/ 16 h 55"/>
                  <a:gd name="T118" fmla="*/ 4 w 37"/>
                  <a:gd name="T119" fmla="*/ 18 h 55"/>
                  <a:gd name="T120" fmla="*/ 0 w 37"/>
                  <a:gd name="T121" fmla="*/ 21 h 55"/>
                  <a:gd name="T122" fmla="*/ 2 w 37"/>
                  <a:gd name="T123" fmla="*/ 24 h 55"/>
                  <a:gd name="T124" fmla="*/ 4 w 37"/>
                  <a:gd name="T12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" h="55">
                    <a:moveTo>
                      <a:pt x="2" y="26"/>
                    </a:move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7"/>
                    </a:cubicBezTo>
                    <a:cubicBezTo>
                      <a:pt x="4" y="27"/>
                      <a:pt x="3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5"/>
                      <a:pt x="11" y="34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3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1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3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5"/>
                      <a:pt x="12" y="44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3" y="47"/>
                    </a:cubicBezTo>
                    <a:cubicBezTo>
                      <a:pt x="13" y="47"/>
                      <a:pt x="13" y="47"/>
                      <a:pt x="13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6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52"/>
                      <a:pt x="18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3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3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6" y="43"/>
                      <a:pt x="25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1"/>
                      <a:pt x="30" y="42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39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8" y="38"/>
                      <a:pt x="28" y="38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9"/>
                      <a:pt x="28" y="39"/>
                    </a:cubicBezTo>
                    <a:cubicBezTo>
                      <a:pt x="28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40"/>
                      <a:pt x="30" y="40"/>
                      <a:pt x="31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30" y="36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4"/>
                      <a:pt x="28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3"/>
                      <a:pt x="30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30" y="33"/>
                      <a:pt x="30" y="33"/>
                    </a:cubicBezTo>
                    <a:cubicBezTo>
                      <a:pt x="30" y="33"/>
                      <a:pt x="29" y="33"/>
                      <a:pt x="29" y="33"/>
                    </a:cubicBezTo>
                    <a:cubicBezTo>
                      <a:pt x="29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4"/>
                      <a:pt x="30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2"/>
                      <a:pt x="33" y="32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1" y="30"/>
                      <a:pt x="31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1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3" y="28"/>
                      <a:pt x="33" y="27"/>
                    </a:cubicBezTo>
                    <a:cubicBezTo>
                      <a:pt x="33" y="27"/>
                      <a:pt x="33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5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5"/>
                      <a:pt x="33" y="24"/>
                    </a:cubicBezTo>
                    <a:cubicBezTo>
                      <a:pt x="33" y="24"/>
                      <a:pt x="33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7"/>
                    </a:cubicBezTo>
                    <a:cubicBezTo>
                      <a:pt x="33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5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7"/>
                      <a:pt x="32" y="16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5"/>
                      <a:pt x="34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4"/>
                      <a:pt x="32" y="13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4"/>
                      <a:pt x="32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7" y="11"/>
                      <a:pt x="37" y="11"/>
                    </a:cubicBezTo>
                    <a:cubicBezTo>
                      <a:pt x="37" y="11"/>
                      <a:pt x="36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1" y="11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7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6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6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3"/>
                      <a:pt x="28" y="2"/>
                      <a:pt x="28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4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2"/>
                      <a:pt x="25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5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7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0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1" y="2"/>
                      <a:pt x="20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8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7"/>
                    </a:cubicBezTo>
                    <a:cubicBezTo>
                      <a:pt x="17" y="7"/>
                      <a:pt x="17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3" y="6"/>
                      <a:pt x="13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3" y="10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1"/>
                      <a:pt x="7" y="11"/>
                      <a:pt x="6" y="11"/>
                    </a:cubicBezTo>
                    <a:cubicBezTo>
                      <a:pt x="6" y="12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5" y="13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4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5" y="16"/>
                    </a:cubicBezTo>
                    <a:cubicBezTo>
                      <a:pt x="5" y="16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5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19"/>
                      <a:pt x="2" y="20"/>
                    </a:cubicBezTo>
                    <a:cubicBezTo>
                      <a:pt x="2" y="20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5" name="Freeform 580"/>
              <p:cNvSpPr/>
              <p:nvPr/>
            </p:nvSpPr>
            <p:spPr bwMode="auto">
              <a:xfrm>
                <a:off x="4216" y="2279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6" name="Freeform 581"/>
              <p:cNvSpPr/>
              <p:nvPr/>
            </p:nvSpPr>
            <p:spPr bwMode="auto">
              <a:xfrm>
                <a:off x="4214" y="2279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7" name="Freeform 582"/>
              <p:cNvSpPr/>
              <p:nvPr/>
            </p:nvSpPr>
            <p:spPr bwMode="auto">
              <a:xfrm>
                <a:off x="4223" y="2277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8" name="Freeform 583"/>
              <p:cNvSpPr/>
              <p:nvPr/>
            </p:nvSpPr>
            <p:spPr bwMode="auto">
              <a:xfrm>
                <a:off x="4218" y="228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9" name="Oval 584"/>
              <p:cNvSpPr>
                <a:spLocks noChangeArrowheads="1"/>
              </p:cNvSpPr>
              <p:nvPr/>
            </p:nvSpPr>
            <p:spPr bwMode="auto">
              <a:xfrm>
                <a:off x="4218" y="228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0" name="Oval 585"/>
              <p:cNvSpPr>
                <a:spLocks noChangeArrowheads="1"/>
              </p:cNvSpPr>
              <p:nvPr/>
            </p:nvSpPr>
            <p:spPr bwMode="auto">
              <a:xfrm>
                <a:off x="4226" y="228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1" name="Freeform 586"/>
              <p:cNvSpPr/>
              <p:nvPr/>
            </p:nvSpPr>
            <p:spPr bwMode="auto">
              <a:xfrm>
                <a:off x="4238" y="22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  <a:gd name="T7" fmla="*/ 0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2" name="Freeform 587"/>
              <p:cNvSpPr/>
              <p:nvPr/>
            </p:nvSpPr>
            <p:spPr bwMode="auto">
              <a:xfrm>
                <a:off x="4238" y="22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3" name="Freeform 588"/>
              <p:cNvSpPr/>
              <p:nvPr/>
            </p:nvSpPr>
            <p:spPr bwMode="auto">
              <a:xfrm>
                <a:off x="4238" y="2299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4" name="Freeform 589"/>
              <p:cNvSpPr/>
              <p:nvPr/>
            </p:nvSpPr>
            <p:spPr bwMode="auto">
              <a:xfrm>
                <a:off x="4238" y="23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5" name="Freeform 590"/>
              <p:cNvSpPr/>
              <p:nvPr/>
            </p:nvSpPr>
            <p:spPr bwMode="auto">
              <a:xfrm>
                <a:off x="4238" y="23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6" name="Freeform 591"/>
              <p:cNvSpPr/>
              <p:nvPr/>
            </p:nvSpPr>
            <p:spPr bwMode="auto">
              <a:xfrm>
                <a:off x="4238" y="230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7" name="Freeform 592"/>
              <p:cNvSpPr/>
              <p:nvPr/>
            </p:nvSpPr>
            <p:spPr bwMode="auto">
              <a:xfrm>
                <a:off x="4238" y="2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8" name="Freeform 593"/>
              <p:cNvSpPr/>
              <p:nvPr/>
            </p:nvSpPr>
            <p:spPr bwMode="auto">
              <a:xfrm>
                <a:off x="4238" y="2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9" name="Freeform 594"/>
              <p:cNvSpPr/>
              <p:nvPr/>
            </p:nvSpPr>
            <p:spPr bwMode="auto">
              <a:xfrm>
                <a:off x="4238" y="230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  <a:gd name="T11" fmla="*/ 1 w 1"/>
                  <a:gd name="T1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0" name="Freeform 595"/>
              <p:cNvSpPr/>
              <p:nvPr/>
            </p:nvSpPr>
            <p:spPr bwMode="auto">
              <a:xfrm>
                <a:off x="4238" y="230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1" name="Freeform 596"/>
              <p:cNvSpPr/>
              <p:nvPr/>
            </p:nvSpPr>
            <p:spPr bwMode="auto">
              <a:xfrm>
                <a:off x="4238" y="23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2" name="Freeform 597"/>
              <p:cNvSpPr/>
              <p:nvPr/>
            </p:nvSpPr>
            <p:spPr bwMode="auto">
              <a:xfrm>
                <a:off x="4242" y="23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3" name="Freeform 598"/>
              <p:cNvSpPr/>
              <p:nvPr/>
            </p:nvSpPr>
            <p:spPr bwMode="auto">
              <a:xfrm>
                <a:off x="4242" y="23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4" name="Freeform 599"/>
              <p:cNvSpPr/>
              <p:nvPr/>
            </p:nvSpPr>
            <p:spPr bwMode="auto">
              <a:xfrm>
                <a:off x="4242" y="23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5" name="Freeform 600"/>
              <p:cNvSpPr/>
              <p:nvPr/>
            </p:nvSpPr>
            <p:spPr bwMode="auto">
              <a:xfrm>
                <a:off x="4245" y="23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6" name="Freeform 601"/>
              <p:cNvSpPr/>
              <p:nvPr/>
            </p:nvSpPr>
            <p:spPr bwMode="auto">
              <a:xfrm>
                <a:off x="4245" y="23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7" name="Freeform 602"/>
              <p:cNvSpPr/>
              <p:nvPr/>
            </p:nvSpPr>
            <p:spPr bwMode="auto">
              <a:xfrm>
                <a:off x="4240" y="231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8" name="Freeform 603"/>
              <p:cNvSpPr/>
              <p:nvPr/>
            </p:nvSpPr>
            <p:spPr bwMode="auto">
              <a:xfrm>
                <a:off x="4240" y="231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1 h 2"/>
                  <a:gd name="T18" fmla="*/ 0 w 2"/>
                  <a:gd name="T19" fmla="*/ 1 h 2"/>
                  <a:gd name="T20" fmla="*/ 0 w 2"/>
                  <a:gd name="T21" fmla="*/ 1 h 2"/>
                  <a:gd name="T22" fmla="*/ 0 w 2"/>
                  <a:gd name="T23" fmla="*/ 1 h 2"/>
                  <a:gd name="T24" fmla="*/ 0 w 2"/>
                  <a:gd name="T25" fmla="*/ 1 h 2"/>
                  <a:gd name="T26" fmla="*/ 0 w 2"/>
                  <a:gd name="T27" fmla="*/ 1 h 2"/>
                  <a:gd name="T28" fmla="*/ 1 w 2"/>
                  <a:gd name="T29" fmla="*/ 1 h 2"/>
                  <a:gd name="T30" fmla="*/ 1 w 2"/>
                  <a:gd name="T31" fmla="*/ 1 h 2"/>
                  <a:gd name="T32" fmla="*/ 1 w 2"/>
                  <a:gd name="T33" fmla="*/ 1 h 2"/>
                  <a:gd name="T34" fmla="*/ 1 w 2"/>
                  <a:gd name="T35" fmla="*/ 1 h 2"/>
                  <a:gd name="T36" fmla="*/ 1 w 2"/>
                  <a:gd name="T37" fmla="*/ 1 h 2"/>
                  <a:gd name="T38" fmla="*/ 1 w 2"/>
                  <a:gd name="T39" fmla="*/ 1 h 2"/>
                  <a:gd name="T40" fmla="*/ 1 w 2"/>
                  <a:gd name="T41" fmla="*/ 1 h 2"/>
                  <a:gd name="T42" fmla="*/ 0 w 2"/>
                  <a:gd name="T43" fmla="*/ 1 h 2"/>
                  <a:gd name="T44" fmla="*/ 0 w 2"/>
                  <a:gd name="T45" fmla="*/ 1 h 2"/>
                  <a:gd name="T46" fmla="*/ 1 w 2"/>
                  <a:gd name="T47" fmla="*/ 2 h 2"/>
                  <a:gd name="T48" fmla="*/ 1 w 2"/>
                  <a:gd name="T49" fmla="*/ 2 h 2"/>
                  <a:gd name="T50" fmla="*/ 1 w 2"/>
                  <a:gd name="T51" fmla="*/ 2 h 2"/>
                  <a:gd name="T52" fmla="*/ 1 w 2"/>
                  <a:gd name="T53" fmla="*/ 1 h 2"/>
                  <a:gd name="T54" fmla="*/ 2 w 2"/>
                  <a:gd name="T55" fmla="*/ 1 h 2"/>
                  <a:gd name="T56" fmla="*/ 2 w 2"/>
                  <a:gd name="T57" fmla="*/ 1 h 2"/>
                  <a:gd name="T58" fmla="*/ 2 w 2"/>
                  <a:gd name="T59" fmla="*/ 1 h 2"/>
                  <a:gd name="T60" fmla="*/ 2 w 2"/>
                  <a:gd name="T61" fmla="*/ 1 h 2"/>
                  <a:gd name="T62" fmla="*/ 2 w 2"/>
                  <a:gd name="T63" fmla="*/ 1 h 2"/>
                  <a:gd name="T64" fmla="*/ 2 w 2"/>
                  <a:gd name="T65" fmla="*/ 1 h 2"/>
                  <a:gd name="T66" fmla="*/ 1 w 2"/>
                  <a:gd name="T67" fmla="*/ 1 h 2"/>
                  <a:gd name="T68" fmla="*/ 1 w 2"/>
                  <a:gd name="T69" fmla="*/ 0 h 2"/>
                  <a:gd name="T70" fmla="*/ 1 w 2"/>
                  <a:gd name="T71" fmla="*/ 0 h 2"/>
                  <a:gd name="T72" fmla="*/ 1 w 2"/>
                  <a:gd name="T73" fmla="*/ 0 h 2"/>
                  <a:gd name="T74" fmla="*/ 1 w 2"/>
                  <a:gd name="T7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9" name="Freeform 604"/>
              <p:cNvSpPr/>
              <p:nvPr/>
            </p:nvSpPr>
            <p:spPr bwMode="auto">
              <a:xfrm>
                <a:off x="4245" y="232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0" name="Freeform 605"/>
              <p:cNvSpPr/>
              <p:nvPr/>
            </p:nvSpPr>
            <p:spPr bwMode="auto">
              <a:xfrm>
                <a:off x="4264" y="233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52" name="Freeform 607"/>
            <p:cNvSpPr/>
            <p:nvPr/>
          </p:nvSpPr>
          <p:spPr bwMode="auto">
            <a:xfrm>
              <a:off x="9005824" y="5321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608"/>
            <p:cNvSpPr/>
            <p:nvPr/>
          </p:nvSpPr>
          <p:spPr bwMode="auto">
            <a:xfrm>
              <a:off x="9001048" y="53275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609"/>
            <p:cNvSpPr/>
            <p:nvPr/>
          </p:nvSpPr>
          <p:spPr bwMode="auto">
            <a:xfrm>
              <a:off x="8997467" y="53323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Oval 610"/>
            <p:cNvSpPr>
              <a:spLocks noChangeArrowheads="1"/>
            </p:cNvSpPr>
            <p:nvPr/>
          </p:nvSpPr>
          <p:spPr bwMode="auto">
            <a:xfrm>
              <a:off x="8997467" y="5332341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611"/>
            <p:cNvSpPr/>
            <p:nvPr/>
          </p:nvSpPr>
          <p:spPr bwMode="auto">
            <a:xfrm>
              <a:off x="8997467" y="5332341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612"/>
            <p:cNvSpPr/>
            <p:nvPr/>
          </p:nvSpPr>
          <p:spPr bwMode="auto">
            <a:xfrm>
              <a:off x="8995079" y="534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613"/>
            <p:cNvSpPr/>
            <p:nvPr/>
          </p:nvSpPr>
          <p:spPr bwMode="auto">
            <a:xfrm>
              <a:off x="8995079" y="534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614"/>
            <p:cNvSpPr/>
            <p:nvPr/>
          </p:nvSpPr>
          <p:spPr bwMode="auto">
            <a:xfrm>
              <a:off x="9020150" y="5297719"/>
              <a:ext cx="5969" cy="3582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1 w 2"/>
                <a:gd name="T21" fmla="*/ 1 h 1"/>
                <a:gd name="T22" fmla="*/ 1 w 2"/>
                <a:gd name="T23" fmla="*/ 1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  <a:gd name="T30" fmla="*/ 1 w 2"/>
                <a:gd name="T31" fmla="*/ 0 h 1"/>
                <a:gd name="T32" fmla="*/ 2 w 2"/>
                <a:gd name="T33" fmla="*/ 0 h 1"/>
                <a:gd name="T34" fmla="*/ 2 w 2"/>
                <a:gd name="T35" fmla="*/ 0 h 1"/>
                <a:gd name="T36" fmla="*/ 2 w 2"/>
                <a:gd name="T37" fmla="*/ 0 h 1"/>
                <a:gd name="T38" fmla="*/ 2 w 2"/>
                <a:gd name="T39" fmla="*/ 0 h 1"/>
                <a:gd name="T40" fmla="*/ 2 w 2"/>
                <a:gd name="T41" fmla="*/ 0 h 1"/>
                <a:gd name="T42" fmla="*/ 2 w 2"/>
                <a:gd name="T43" fmla="*/ 0 h 1"/>
                <a:gd name="T44" fmla="*/ 2 w 2"/>
                <a:gd name="T45" fmla="*/ 0 h 1"/>
                <a:gd name="T46" fmla="*/ 2 w 2"/>
                <a:gd name="T47" fmla="*/ 0 h 1"/>
                <a:gd name="T48" fmla="*/ 2 w 2"/>
                <a:gd name="T4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615"/>
            <p:cNvSpPr/>
            <p:nvPr/>
          </p:nvSpPr>
          <p:spPr bwMode="auto">
            <a:xfrm>
              <a:off x="9026120" y="5295331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616"/>
            <p:cNvSpPr/>
            <p:nvPr/>
          </p:nvSpPr>
          <p:spPr bwMode="auto">
            <a:xfrm>
              <a:off x="9026120" y="5283392"/>
              <a:ext cx="5969" cy="358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2 w 2"/>
                <a:gd name="T23" fmla="*/ 0 h 1"/>
                <a:gd name="T24" fmla="*/ 2 w 2"/>
                <a:gd name="T25" fmla="*/ 0 h 1"/>
                <a:gd name="T26" fmla="*/ 1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617"/>
            <p:cNvSpPr/>
            <p:nvPr/>
          </p:nvSpPr>
          <p:spPr bwMode="auto">
            <a:xfrm>
              <a:off x="9026120" y="5286974"/>
              <a:ext cx="5969" cy="0"/>
            </a:xfrm>
            <a:custGeom>
              <a:avLst/>
              <a:gdLst>
                <a:gd name="T0" fmla="*/ 2 w 2"/>
                <a:gd name="T1" fmla="*/ 2 w 2"/>
                <a:gd name="T2" fmla="*/ 1 w 2"/>
                <a:gd name="T3" fmla="*/ 1 w 2"/>
                <a:gd name="T4" fmla="*/ 1 w 2"/>
                <a:gd name="T5" fmla="*/ 1 w 2"/>
                <a:gd name="T6" fmla="*/ 1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2 w 2"/>
                <a:gd name="T13" fmla="*/ 2 w 2"/>
                <a:gd name="T1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618"/>
            <p:cNvSpPr/>
            <p:nvPr/>
          </p:nvSpPr>
          <p:spPr bwMode="auto">
            <a:xfrm>
              <a:off x="9029701" y="5286974"/>
              <a:ext cx="2388" cy="596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1 h 2"/>
                <a:gd name="T16" fmla="*/ 0 w 1"/>
                <a:gd name="T17" fmla="*/ 1 h 2"/>
                <a:gd name="T18" fmla="*/ 0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1 w 1"/>
                <a:gd name="T25" fmla="*/ 1 h 2"/>
                <a:gd name="T26" fmla="*/ 1 w 1"/>
                <a:gd name="T27" fmla="*/ 1 h 2"/>
                <a:gd name="T28" fmla="*/ 1 w 1"/>
                <a:gd name="T29" fmla="*/ 1 h 2"/>
                <a:gd name="T30" fmla="*/ 1 w 1"/>
                <a:gd name="T31" fmla="*/ 1 h 2"/>
                <a:gd name="T32" fmla="*/ 1 w 1"/>
                <a:gd name="T33" fmla="*/ 1 h 2"/>
                <a:gd name="T34" fmla="*/ 1 w 1"/>
                <a:gd name="T35" fmla="*/ 1 h 2"/>
                <a:gd name="T36" fmla="*/ 1 w 1"/>
                <a:gd name="T37" fmla="*/ 1 h 2"/>
                <a:gd name="T38" fmla="*/ 1 w 1"/>
                <a:gd name="T39" fmla="*/ 1 h 2"/>
                <a:gd name="T40" fmla="*/ 1 w 1"/>
                <a:gd name="T41" fmla="*/ 0 h 2"/>
                <a:gd name="T42" fmla="*/ 1 w 1"/>
                <a:gd name="T43" fmla="*/ 0 h 2"/>
                <a:gd name="T44" fmla="*/ 1 w 1"/>
                <a:gd name="T45" fmla="*/ 0 h 2"/>
                <a:gd name="T46" fmla="*/ 1 w 1"/>
                <a:gd name="T4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Oval 619"/>
            <p:cNvSpPr>
              <a:spLocks noChangeArrowheads="1"/>
            </p:cNvSpPr>
            <p:nvPr/>
          </p:nvSpPr>
          <p:spPr bwMode="auto">
            <a:xfrm>
              <a:off x="9026120" y="5286974"/>
              <a:ext cx="3582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620"/>
            <p:cNvSpPr/>
            <p:nvPr/>
          </p:nvSpPr>
          <p:spPr bwMode="auto">
            <a:xfrm>
              <a:off x="9032089" y="5278617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621"/>
            <p:cNvSpPr/>
            <p:nvPr/>
          </p:nvSpPr>
          <p:spPr bwMode="auto">
            <a:xfrm>
              <a:off x="9034477" y="5272647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0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Oval 622"/>
            <p:cNvSpPr>
              <a:spLocks noChangeArrowheads="1"/>
            </p:cNvSpPr>
            <p:nvPr/>
          </p:nvSpPr>
          <p:spPr bwMode="auto">
            <a:xfrm>
              <a:off x="9038058" y="5275035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623"/>
            <p:cNvSpPr/>
            <p:nvPr/>
          </p:nvSpPr>
          <p:spPr bwMode="auto">
            <a:xfrm>
              <a:off x="9038058" y="5275035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624"/>
            <p:cNvSpPr/>
            <p:nvPr/>
          </p:nvSpPr>
          <p:spPr bwMode="auto">
            <a:xfrm>
              <a:off x="9038058" y="5269066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0 w 1"/>
                <a:gd name="T3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625"/>
            <p:cNvSpPr/>
            <p:nvPr/>
          </p:nvSpPr>
          <p:spPr bwMode="auto">
            <a:xfrm>
              <a:off x="9032089" y="5260708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626"/>
            <p:cNvSpPr/>
            <p:nvPr/>
          </p:nvSpPr>
          <p:spPr bwMode="auto">
            <a:xfrm>
              <a:off x="9034477" y="5260708"/>
              <a:ext cx="0" cy="3582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627"/>
            <p:cNvSpPr/>
            <p:nvPr/>
          </p:nvSpPr>
          <p:spPr bwMode="auto">
            <a:xfrm>
              <a:off x="9034477" y="52642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628"/>
            <p:cNvSpPr/>
            <p:nvPr/>
          </p:nvSpPr>
          <p:spPr bwMode="auto">
            <a:xfrm>
              <a:off x="9038058" y="5260708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629"/>
            <p:cNvSpPr/>
            <p:nvPr/>
          </p:nvSpPr>
          <p:spPr bwMode="auto">
            <a:xfrm>
              <a:off x="9038058" y="5264290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630"/>
            <p:cNvSpPr/>
            <p:nvPr/>
          </p:nvSpPr>
          <p:spPr bwMode="auto">
            <a:xfrm>
              <a:off x="9038058" y="5252351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631"/>
            <p:cNvSpPr/>
            <p:nvPr/>
          </p:nvSpPr>
          <p:spPr bwMode="auto">
            <a:xfrm>
              <a:off x="9034477" y="5249964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632"/>
            <p:cNvSpPr/>
            <p:nvPr/>
          </p:nvSpPr>
          <p:spPr bwMode="auto">
            <a:xfrm>
              <a:off x="9034477" y="5252351"/>
              <a:ext cx="3582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633"/>
            <p:cNvSpPr/>
            <p:nvPr/>
          </p:nvSpPr>
          <p:spPr bwMode="auto">
            <a:xfrm>
              <a:off x="9034477" y="5240412"/>
              <a:ext cx="3582" cy="35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634"/>
            <p:cNvSpPr/>
            <p:nvPr/>
          </p:nvSpPr>
          <p:spPr bwMode="auto">
            <a:xfrm>
              <a:off x="9038058" y="5240412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635"/>
            <p:cNvSpPr/>
            <p:nvPr/>
          </p:nvSpPr>
          <p:spPr bwMode="auto">
            <a:xfrm>
              <a:off x="9038058" y="5243994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636"/>
            <p:cNvSpPr/>
            <p:nvPr/>
          </p:nvSpPr>
          <p:spPr bwMode="auto">
            <a:xfrm>
              <a:off x="9038058" y="5243994"/>
              <a:ext cx="2388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637"/>
            <p:cNvSpPr/>
            <p:nvPr/>
          </p:nvSpPr>
          <p:spPr bwMode="auto">
            <a:xfrm>
              <a:off x="9034477" y="5246382"/>
              <a:ext cx="358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638"/>
            <p:cNvSpPr/>
            <p:nvPr/>
          </p:nvSpPr>
          <p:spPr bwMode="auto">
            <a:xfrm>
              <a:off x="9038058" y="5249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639"/>
            <p:cNvSpPr/>
            <p:nvPr/>
          </p:nvSpPr>
          <p:spPr bwMode="auto">
            <a:xfrm>
              <a:off x="9038058" y="5249964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640"/>
            <p:cNvSpPr/>
            <p:nvPr/>
          </p:nvSpPr>
          <p:spPr bwMode="auto">
            <a:xfrm>
              <a:off x="9034477" y="5229668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641"/>
            <p:cNvSpPr/>
            <p:nvPr/>
          </p:nvSpPr>
          <p:spPr bwMode="auto">
            <a:xfrm>
              <a:off x="9034477" y="5211759"/>
              <a:ext cx="3582" cy="35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642"/>
            <p:cNvSpPr/>
            <p:nvPr/>
          </p:nvSpPr>
          <p:spPr bwMode="auto">
            <a:xfrm>
              <a:off x="9032089" y="5205790"/>
              <a:ext cx="2388" cy="596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2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0 h 2"/>
                <a:gd name="T22" fmla="*/ 1 w 1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643"/>
            <p:cNvSpPr/>
            <p:nvPr/>
          </p:nvSpPr>
          <p:spPr bwMode="auto">
            <a:xfrm>
              <a:off x="9034477" y="5205790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644"/>
            <p:cNvSpPr/>
            <p:nvPr/>
          </p:nvSpPr>
          <p:spPr bwMode="auto">
            <a:xfrm>
              <a:off x="8983141" y="5201015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645"/>
            <p:cNvSpPr/>
            <p:nvPr/>
          </p:nvSpPr>
          <p:spPr bwMode="auto">
            <a:xfrm>
              <a:off x="8980753" y="5203402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646"/>
            <p:cNvSpPr/>
            <p:nvPr/>
          </p:nvSpPr>
          <p:spPr bwMode="auto">
            <a:xfrm>
              <a:off x="8977171" y="52057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647"/>
            <p:cNvSpPr/>
            <p:nvPr/>
          </p:nvSpPr>
          <p:spPr bwMode="auto">
            <a:xfrm>
              <a:off x="8974783" y="5205790"/>
              <a:ext cx="5969" cy="358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  <a:gd name="T28" fmla="*/ 2 w 2"/>
                <a:gd name="T29" fmla="*/ 1 h 1"/>
                <a:gd name="T30" fmla="*/ 1 w 2"/>
                <a:gd name="T31" fmla="*/ 0 h 1"/>
                <a:gd name="T32" fmla="*/ 1 w 2"/>
                <a:gd name="T33" fmla="*/ 0 h 1"/>
                <a:gd name="T34" fmla="*/ 1 w 2"/>
                <a:gd name="T35" fmla="*/ 0 h 1"/>
                <a:gd name="T36" fmla="*/ 1 w 2"/>
                <a:gd name="T37" fmla="*/ 0 h 1"/>
                <a:gd name="T38" fmla="*/ 1 w 2"/>
                <a:gd name="T39" fmla="*/ 0 h 1"/>
                <a:gd name="T40" fmla="*/ 1 w 2"/>
                <a:gd name="T41" fmla="*/ 0 h 1"/>
                <a:gd name="T42" fmla="*/ 1 w 2"/>
                <a:gd name="T4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648"/>
            <p:cNvSpPr/>
            <p:nvPr/>
          </p:nvSpPr>
          <p:spPr bwMode="auto">
            <a:xfrm>
              <a:off x="8954488" y="5223698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649"/>
            <p:cNvSpPr/>
            <p:nvPr/>
          </p:nvSpPr>
          <p:spPr bwMode="auto">
            <a:xfrm>
              <a:off x="9054772" y="5295331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  <a:gd name="T20" fmla="*/ 1 w 1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650"/>
            <p:cNvSpPr/>
            <p:nvPr/>
          </p:nvSpPr>
          <p:spPr bwMode="auto">
            <a:xfrm>
              <a:off x="9029701" y="5318015"/>
              <a:ext cx="16714" cy="14327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1 h 5"/>
                <a:gd name="T4" fmla="*/ 1 w 6"/>
                <a:gd name="T5" fmla="*/ 1 h 5"/>
                <a:gd name="T6" fmla="*/ 1 w 6"/>
                <a:gd name="T7" fmla="*/ 0 h 5"/>
                <a:gd name="T8" fmla="*/ 1 w 6"/>
                <a:gd name="T9" fmla="*/ 0 h 5"/>
                <a:gd name="T10" fmla="*/ 1 w 6"/>
                <a:gd name="T11" fmla="*/ 0 h 5"/>
                <a:gd name="T12" fmla="*/ 1 w 6"/>
                <a:gd name="T13" fmla="*/ 1 h 5"/>
                <a:gd name="T14" fmla="*/ 1 w 6"/>
                <a:gd name="T15" fmla="*/ 1 h 5"/>
                <a:gd name="T16" fmla="*/ 0 w 6"/>
                <a:gd name="T17" fmla="*/ 1 h 5"/>
                <a:gd name="T18" fmla="*/ 0 w 6"/>
                <a:gd name="T19" fmla="*/ 1 h 5"/>
                <a:gd name="T20" fmla="*/ 0 w 6"/>
                <a:gd name="T21" fmla="*/ 1 h 5"/>
                <a:gd name="T22" fmla="*/ 0 w 6"/>
                <a:gd name="T23" fmla="*/ 1 h 5"/>
                <a:gd name="T24" fmla="*/ 0 w 6"/>
                <a:gd name="T25" fmla="*/ 2 h 5"/>
                <a:gd name="T26" fmla="*/ 0 w 6"/>
                <a:gd name="T27" fmla="*/ 2 h 5"/>
                <a:gd name="T28" fmla="*/ 1 w 6"/>
                <a:gd name="T29" fmla="*/ 1 h 5"/>
                <a:gd name="T30" fmla="*/ 1 w 6"/>
                <a:gd name="T31" fmla="*/ 2 h 5"/>
                <a:gd name="T32" fmla="*/ 1 w 6"/>
                <a:gd name="T33" fmla="*/ 2 h 5"/>
                <a:gd name="T34" fmla="*/ 1 w 6"/>
                <a:gd name="T35" fmla="*/ 2 h 5"/>
                <a:gd name="T36" fmla="*/ 1 w 6"/>
                <a:gd name="T37" fmla="*/ 2 h 5"/>
                <a:gd name="T38" fmla="*/ 1 w 6"/>
                <a:gd name="T39" fmla="*/ 2 h 5"/>
                <a:gd name="T40" fmla="*/ 0 w 6"/>
                <a:gd name="T41" fmla="*/ 2 h 5"/>
                <a:gd name="T42" fmla="*/ 1 w 6"/>
                <a:gd name="T43" fmla="*/ 3 h 5"/>
                <a:gd name="T44" fmla="*/ 1 w 6"/>
                <a:gd name="T45" fmla="*/ 3 h 5"/>
                <a:gd name="T46" fmla="*/ 1 w 6"/>
                <a:gd name="T47" fmla="*/ 3 h 5"/>
                <a:gd name="T48" fmla="*/ 1 w 6"/>
                <a:gd name="T49" fmla="*/ 3 h 5"/>
                <a:gd name="T50" fmla="*/ 1 w 6"/>
                <a:gd name="T51" fmla="*/ 4 h 5"/>
                <a:gd name="T52" fmla="*/ 1 w 6"/>
                <a:gd name="T53" fmla="*/ 4 h 5"/>
                <a:gd name="T54" fmla="*/ 1 w 6"/>
                <a:gd name="T55" fmla="*/ 4 h 5"/>
                <a:gd name="T56" fmla="*/ 2 w 6"/>
                <a:gd name="T57" fmla="*/ 4 h 5"/>
                <a:gd name="T58" fmla="*/ 3 w 6"/>
                <a:gd name="T59" fmla="*/ 4 h 5"/>
                <a:gd name="T60" fmla="*/ 3 w 6"/>
                <a:gd name="T61" fmla="*/ 5 h 5"/>
                <a:gd name="T62" fmla="*/ 4 w 6"/>
                <a:gd name="T63" fmla="*/ 4 h 5"/>
                <a:gd name="T64" fmla="*/ 4 w 6"/>
                <a:gd name="T65" fmla="*/ 4 h 5"/>
                <a:gd name="T66" fmla="*/ 5 w 6"/>
                <a:gd name="T67" fmla="*/ 4 h 5"/>
                <a:gd name="T68" fmla="*/ 5 w 6"/>
                <a:gd name="T69" fmla="*/ 4 h 5"/>
                <a:gd name="T70" fmla="*/ 5 w 6"/>
                <a:gd name="T71" fmla="*/ 3 h 5"/>
                <a:gd name="T72" fmla="*/ 6 w 6"/>
                <a:gd name="T73" fmla="*/ 3 h 5"/>
                <a:gd name="T74" fmla="*/ 6 w 6"/>
                <a:gd name="T75" fmla="*/ 3 h 5"/>
                <a:gd name="T76" fmla="*/ 6 w 6"/>
                <a:gd name="T77" fmla="*/ 2 h 5"/>
                <a:gd name="T78" fmla="*/ 6 w 6"/>
                <a:gd name="T79" fmla="*/ 2 h 5"/>
                <a:gd name="T80" fmla="*/ 6 w 6"/>
                <a:gd name="T81" fmla="*/ 1 h 5"/>
                <a:gd name="T82" fmla="*/ 6 w 6"/>
                <a:gd name="T83" fmla="*/ 1 h 5"/>
                <a:gd name="T84" fmla="*/ 6 w 6"/>
                <a:gd name="T85" fmla="*/ 1 h 5"/>
                <a:gd name="T86" fmla="*/ 5 w 6"/>
                <a:gd name="T87" fmla="*/ 0 h 5"/>
                <a:gd name="T88" fmla="*/ 5 w 6"/>
                <a:gd name="T89" fmla="*/ 0 h 5"/>
                <a:gd name="T90" fmla="*/ 5 w 6"/>
                <a:gd name="T91" fmla="*/ 0 h 5"/>
                <a:gd name="T92" fmla="*/ 4 w 6"/>
                <a:gd name="T93" fmla="*/ 1 h 5"/>
                <a:gd name="T94" fmla="*/ 4 w 6"/>
                <a:gd name="T95" fmla="*/ 1 h 5"/>
                <a:gd name="T96" fmla="*/ 4 w 6"/>
                <a:gd name="T97" fmla="*/ 1 h 5"/>
                <a:gd name="T98" fmla="*/ 3 w 6"/>
                <a:gd name="T99" fmla="*/ 1 h 5"/>
                <a:gd name="T100" fmla="*/ 3 w 6"/>
                <a:gd name="T101" fmla="*/ 1 h 5"/>
                <a:gd name="T102" fmla="*/ 3 w 6"/>
                <a:gd name="T103" fmla="*/ 1 h 5"/>
                <a:gd name="T104" fmla="*/ 2 w 6"/>
                <a:gd name="T105" fmla="*/ 1 h 5"/>
                <a:gd name="T106" fmla="*/ 2 w 6"/>
                <a:gd name="T107" fmla="*/ 1 h 5"/>
                <a:gd name="T108" fmla="*/ 2 w 6"/>
                <a:gd name="T109" fmla="*/ 1 h 5"/>
                <a:gd name="T110" fmla="*/ 1 w 6"/>
                <a:gd name="T1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651"/>
            <p:cNvSpPr/>
            <p:nvPr/>
          </p:nvSpPr>
          <p:spPr bwMode="auto">
            <a:xfrm>
              <a:off x="9089394" y="5229668"/>
              <a:ext cx="20296" cy="31041"/>
            </a:xfrm>
            <a:custGeom>
              <a:avLst/>
              <a:gdLst>
                <a:gd name="T0" fmla="*/ 2 w 7"/>
                <a:gd name="T1" fmla="*/ 2 h 11"/>
                <a:gd name="T2" fmla="*/ 2 w 7"/>
                <a:gd name="T3" fmla="*/ 3 h 11"/>
                <a:gd name="T4" fmla="*/ 2 w 7"/>
                <a:gd name="T5" fmla="*/ 2 h 11"/>
                <a:gd name="T6" fmla="*/ 1 w 7"/>
                <a:gd name="T7" fmla="*/ 2 h 11"/>
                <a:gd name="T8" fmla="*/ 2 w 7"/>
                <a:gd name="T9" fmla="*/ 2 h 11"/>
                <a:gd name="T10" fmla="*/ 1 w 7"/>
                <a:gd name="T11" fmla="*/ 2 h 11"/>
                <a:gd name="T12" fmla="*/ 1 w 7"/>
                <a:gd name="T13" fmla="*/ 2 h 11"/>
                <a:gd name="T14" fmla="*/ 0 w 7"/>
                <a:gd name="T15" fmla="*/ 2 h 11"/>
                <a:gd name="T16" fmla="*/ 0 w 7"/>
                <a:gd name="T17" fmla="*/ 2 h 11"/>
                <a:gd name="T18" fmla="*/ 0 w 7"/>
                <a:gd name="T19" fmla="*/ 3 h 11"/>
                <a:gd name="T20" fmla="*/ 1 w 7"/>
                <a:gd name="T21" fmla="*/ 3 h 11"/>
                <a:gd name="T22" fmla="*/ 1 w 7"/>
                <a:gd name="T23" fmla="*/ 4 h 11"/>
                <a:gd name="T24" fmla="*/ 1 w 7"/>
                <a:gd name="T25" fmla="*/ 4 h 11"/>
                <a:gd name="T26" fmla="*/ 1 w 7"/>
                <a:gd name="T27" fmla="*/ 4 h 11"/>
                <a:gd name="T28" fmla="*/ 1 w 7"/>
                <a:gd name="T29" fmla="*/ 5 h 11"/>
                <a:gd name="T30" fmla="*/ 1 w 7"/>
                <a:gd name="T31" fmla="*/ 6 h 11"/>
                <a:gd name="T32" fmla="*/ 2 w 7"/>
                <a:gd name="T33" fmla="*/ 6 h 11"/>
                <a:gd name="T34" fmla="*/ 2 w 7"/>
                <a:gd name="T35" fmla="*/ 6 h 11"/>
                <a:gd name="T36" fmla="*/ 2 w 7"/>
                <a:gd name="T37" fmla="*/ 6 h 11"/>
                <a:gd name="T38" fmla="*/ 3 w 7"/>
                <a:gd name="T39" fmla="*/ 5 h 11"/>
                <a:gd name="T40" fmla="*/ 3 w 7"/>
                <a:gd name="T41" fmla="*/ 5 h 11"/>
                <a:gd name="T42" fmla="*/ 3 w 7"/>
                <a:gd name="T43" fmla="*/ 6 h 11"/>
                <a:gd name="T44" fmla="*/ 4 w 7"/>
                <a:gd name="T45" fmla="*/ 5 h 11"/>
                <a:gd name="T46" fmla="*/ 4 w 7"/>
                <a:gd name="T47" fmla="*/ 6 h 11"/>
                <a:gd name="T48" fmla="*/ 3 w 7"/>
                <a:gd name="T49" fmla="*/ 6 h 11"/>
                <a:gd name="T50" fmla="*/ 2 w 7"/>
                <a:gd name="T51" fmla="*/ 7 h 11"/>
                <a:gd name="T52" fmla="*/ 2 w 7"/>
                <a:gd name="T53" fmla="*/ 7 h 11"/>
                <a:gd name="T54" fmla="*/ 2 w 7"/>
                <a:gd name="T55" fmla="*/ 8 h 11"/>
                <a:gd name="T56" fmla="*/ 3 w 7"/>
                <a:gd name="T57" fmla="*/ 8 h 11"/>
                <a:gd name="T58" fmla="*/ 4 w 7"/>
                <a:gd name="T59" fmla="*/ 8 h 11"/>
                <a:gd name="T60" fmla="*/ 3 w 7"/>
                <a:gd name="T61" fmla="*/ 8 h 11"/>
                <a:gd name="T62" fmla="*/ 3 w 7"/>
                <a:gd name="T63" fmla="*/ 8 h 11"/>
                <a:gd name="T64" fmla="*/ 3 w 7"/>
                <a:gd name="T65" fmla="*/ 9 h 11"/>
                <a:gd name="T66" fmla="*/ 2 w 7"/>
                <a:gd name="T67" fmla="*/ 9 h 11"/>
                <a:gd name="T68" fmla="*/ 3 w 7"/>
                <a:gd name="T69" fmla="*/ 10 h 11"/>
                <a:gd name="T70" fmla="*/ 3 w 7"/>
                <a:gd name="T71" fmla="*/ 10 h 11"/>
                <a:gd name="T72" fmla="*/ 3 w 7"/>
                <a:gd name="T73" fmla="*/ 11 h 11"/>
                <a:gd name="T74" fmla="*/ 4 w 7"/>
                <a:gd name="T75" fmla="*/ 11 h 11"/>
                <a:gd name="T76" fmla="*/ 4 w 7"/>
                <a:gd name="T77" fmla="*/ 11 h 11"/>
                <a:gd name="T78" fmla="*/ 4 w 7"/>
                <a:gd name="T79" fmla="*/ 10 h 11"/>
                <a:gd name="T80" fmla="*/ 4 w 7"/>
                <a:gd name="T81" fmla="*/ 9 h 11"/>
                <a:gd name="T82" fmla="*/ 5 w 7"/>
                <a:gd name="T83" fmla="*/ 8 h 11"/>
                <a:gd name="T84" fmla="*/ 5 w 7"/>
                <a:gd name="T85" fmla="*/ 8 h 11"/>
                <a:gd name="T86" fmla="*/ 5 w 7"/>
                <a:gd name="T87" fmla="*/ 7 h 11"/>
                <a:gd name="T88" fmla="*/ 5 w 7"/>
                <a:gd name="T89" fmla="*/ 6 h 11"/>
                <a:gd name="T90" fmla="*/ 6 w 7"/>
                <a:gd name="T91" fmla="*/ 5 h 11"/>
                <a:gd name="T92" fmla="*/ 7 w 7"/>
                <a:gd name="T93" fmla="*/ 5 h 11"/>
                <a:gd name="T94" fmla="*/ 7 w 7"/>
                <a:gd name="T95" fmla="*/ 5 h 11"/>
                <a:gd name="T96" fmla="*/ 6 w 7"/>
                <a:gd name="T97" fmla="*/ 4 h 11"/>
                <a:gd name="T98" fmla="*/ 5 w 7"/>
                <a:gd name="T99" fmla="*/ 4 h 11"/>
                <a:gd name="T100" fmla="*/ 5 w 7"/>
                <a:gd name="T101" fmla="*/ 3 h 11"/>
                <a:gd name="T102" fmla="*/ 5 w 7"/>
                <a:gd name="T103" fmla="*/ 2 h 11"/>
                <a:gd name="T104" fmla="*/ 4 w 7"/>
                <a:gd name="T105" fmla="*/ 2 h 11"/>
                <a:gd name="T106" fmla="*/ 4 w 7"/>
                <a:gd name="T107" fmla="*/ 2 h 11"/>
                <a:gd name="T108" fmla="*/ 4 w 7"/>
                <a:gd name="T109" fmla="*/ 1 h 11"/>
                <a:gd name="T110" fmla="*/ 4 w 7"/>
                <a:gd name="T111" fmla="*/ 0 h 11"/>
                <a:gd name="T112" fmla="*/ 3 w 7"/>
                <a:gd name="T113" fmla="*/ 2 h 11"/>
                <a:gd name="T114" fmla="*/ 3 w 7"/>
                <a:gd name="T115" fmla="*/ 2 h 11"/>
                <a:gd name="T116" fmla="*/ 3 w 7"/>
                <a:gd name="T117" fmla="*/ 3 h 11"/>
                <a:gd name="T118" fmla="*/ 4 w 7"/>
                <a:gd name="T119" fmla="*/ 4 h 11"/>
                <a:gd name="T120" fmla="*/ 3 w 7"/>
                <a:gd name="T121" fmla="*/ 4 h 11"/>
                <a:gd name="T122" fmla="*/ 3 w 7"/>
                <a:gd name="T123" fmla="*/ 3 h 11"/>
                <a:gd name="T124" fmla="*/ 3 w 7"/>
                <a:gd name="T12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" h="11">
                  <a:moveTo>
                    <a:pt x="3" y="2"/>
                  </a:moveTo>
                  <a:cubicBezTo>
                    <a:pt x="3" y="2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7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652"/>
            <p:cNvSpPr/>
            <p:nvPr/>
          </p:nvSpPr>
          <p:spPr bwMode="auto">
            <a:xfrm>
              <a:off x="9089394" y="5243994"/>
              <a:ext cx="2388" cy="596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1 w 1"/>
                <a:gd name="T25" fmla="*/ 1 h 2"/>
                <a:gd name="T26" fmla="*/ 0 w 1"/>
                <a:gd name="T27" fmla="*/ 0 h 2"/>
                <a:gd name="T28" fmla="*/ 0 w 1"/>
                <a:gd name="T29" fmla="*/ 0 h 2"/>
                <a:gd name="T30" fmla="*/ 0 w 1"/>
                <a:gd name="T31" fmla="*/ 0 h 2"/>
                <a:gd name="T32" fmla="*/ 0 w 1"/>
                <a:gd name="T33" fmla="*/ 0 h 2"/>
                <a:gd name="T34" fmla="*/ 0 w 1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653"/>
            <p:cNvSpPr/>
            <p:nvPr/>
          </p:nvSpPr>
          <p:spPr bwMode="auto">
            <a:xfrm>
              <a:off x="9101333" y="5226086"/>
              <a:ext cx="16714" cy="11939"/>
            </a:xfrm>
            <a:custGeom>
              <a:avLst/>
              <a:gdLst>
                <a:gd name="T0" fmla="*/ 1 w 6"/>
                <a:gd name="T1" fmla="*/ 0 h 4"/>
                <a:gd name="T2" fmla="*/ 1 w 6"/>
                <a:gd name="T3" fmla="*/ 1 h 4"/>
                <a:gd name="T4" fmla="*/ 1 w 6"/>
                <a:gd name="T5" fmla="*/ 1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2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2 w 6"/>
                <a:gd name="T19" fmla="*/ 3 h 4"/>
                <a:gd name="T20" fmla="*/ 3 w 6"/>
                <a:gd name="T21" fmla="*/ 3 h 4"/>
                <a:gd name="T22" fmla="*/ 3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2 w 6"/>
                <a:gd name="T29" fmla="*/ 3 h 4"/>
                <a:gd name="T30" fmla="*/ 2 w 6"/>
                <a:gd name="T31" fmla="*/ 3 h 4"/>
                <a:gd name="T32" fmla="*/ 2 w 6"/>
                <a:gd name="T33" fmla="*/ 4 h 4"/>
                <a:gd name="T34" fmla="*/ 2 w 6"/>
                <a:gd name="T35" fmla="*/ 4 h 4"/>
                <a:gd name="T36" fmla="*/ 3 w 6"/>
                <a:gd name="T37" fmla="*/ 4 h 4"/>
                <a:gd name="T38" fmla="*/ 4 w 6"/>
                <a:gd name="T39" fmla="*/ 4 h 4"/>
                <a:gd name="T40" fmla="*/ 5 w 6"/>
                <a:gd name="T41" fmla="*/ 4 h 4"/>
                <a:gd name="T42" fmla="*/ 5 w 6"/>
                <a:gd name="T43" fmla="*/ 4 h 4"/>
                <a:gd name="T44" fmla="*/ 6 w 6"/>
                <a:gd name="T45" fmla="*/ 3 h 4"/>
                <a:gd name="T46" fmla="*/ 6 w 6"/>
                <a:gd name="T47" fmla="*/ 2 h 4"/>
                <a:gd name="T48" fmla="*/ 6 w 6"/>
                <a:gd name="T49" fmla="*/ 2 h 4"/>
                <a:gd name="T50" fmla="*/ 6 w 6"/>
                <a:gd name="T51" fmla="*/ 2 h 4"/>
                <a:gd name="T52" fmla="*/ 6 w 6"/>
                <a:gd name="T53" fmla="*/ 1 h 4"/>
                <a:gd name="T54" fmla="*/ 6 w 6"/>
                <a:gd name="T55" fmla="*/ 1 h 4"/>
                <a:gd name="T56" fmla="*/ 5 w 6"/>
                <a:gd name="T57" fmla="*/ 1 h 4"/>
                <a:gd name="T58" fmla="*/ 5 w 6"/>
                <a:gd name="T59" fmla="*/ 1 h 4"/>
                <a:gd name="T60" fmla="*/ 4 w 6"/>
                <a:gd name="T61" fmla="*/ 1 h 4"/>
                <a:gd name="T62" fmla="*/ 4 w 6"/>
                <a:gd name="T63" fmla="*/ 1 h 4"/>
                <a:gd name="T64" fmla="*/ 4 w 6"/>
                <a:gd name="T65" fmla="*/ 1 h 4"/>
                <a:gd name="T66" fmla="*/ 4 w 6"/>
                <a:gd name="T67" fmla="*/ 1 h 4"/>
                <a:gd name="T68" fmla="*/ 4 w 6"/>
                <a:gd name="T69" fmla="*/ 1 h 4"/>
                <a:gd name="T70" fmla="*/ 4 w 6"/>
                <a:gd name="T71" fmla="*/ 0 h 4"/>
                <a:gd name="T72" fmla="*/ 3 w 6"/>
                <a:gd name="T73" fmla="*/ 0 h 4"/>
                <a:gd name="T74" fmla="*/ 3 w 6"/>
                <a:gd name="T75" fmla="*/ 1 h 4"/>
                <a:gd name="T76" fmla="*/ 3 w 6"/>
                <a:gd name="T77" fmla="*/ 1 h 4"/>
                <a:gd name="T78" fmla="*/ 3 w 6"/>
                <a:gd name="T79" fmla="*/ 2 h 4"/>
                <a:gd name="T80" fmla="*/ 3 w 6"/>
                <a:gd name="T81" fmla="*/ 1 h 4"/>
                <a:gd name="T82" fmla="*/ 3 w 6"/>
                <a:gd name="T83" fmla="*/ 1 h 4"/>
                <a:gd name="T84" fmla="*/ 3 w 6"/>
                <a:gd name="T85" fmla="*/ 1 h 4"/>
                <a:gd name="T86" fmla="*/ 2 w 6"/>
                <a:gd name="T87" fmla="*/ 1 h 4"/>
                <a:gd name="T88" fmla="*/ 2 w 6"/>
                <a:gd name="T89" fmla="*/ 0 h 4"/>
                <a:gd name="T90" fmla="*/ 2 w 6"/>
                <a:gd name="T91" fmla="*/ 0 h 4"/>
                <a:gd name="T92" fmla="*/ 2 w 6"/>
                <a:gd name="T93" fmla="*/ 0 h 4"/>
                <a:gd name="T94" fmla="*/ 2 w 6"/>
                <a:gd name="T95" fmla="*/ 0 h 4"/>
                <a:gd name="T96" fmla="*/ 2 w 6"/>
                <a:gd name="T97" fmla="*/ 1 h 4"/>
                <a:gd name="T98" fmla="*/ 1 w 6"/>
                <a:gd name="T9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654"/>
            <p:cNvSpPr/>
            <p:nvPr/>
          </p:nvSpPr>
          <p:spPr bwMode="auto">
            <a:xfrm>
              <a:off x="9103721" y="5226086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655"/>
            <p:cNvSpPr/>
            <p:nvPr/>
          </p:nvSpPr>
          <p:spPr bwMode="auto">
            <a:xfrm>
              <a:off x="9126404" y="5229668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656"/>
            <p:cNvSpPr/>
            <p:nvPr/>
          </p:nvSpPr>
          <p:spPr bwMode="auto">
            <a:xfrm>
              <a:off x="9120435" y="5240412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1 h 1"/>
                <a:gd name="T16" fmla="*/ 1 w 1"/>
                <a:gd name="T17" fmla="*/ 0 h 1"/>
                <a:gd name="T18" fmla="*/ 1 w 1"/>
                <a:gd name="T19" fmla="*/ 0 h 1"/>
                <a:gd name="T20" fmla="*/ 0 w 1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657"/>
            <p:cNvSpPr/>
            <p:nvPr/>
          </p:nvSpPr>
          <p:spPr bwMode="auto">
            <a:xfrm>
              <a:off x="9106108" y="5243994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658"/>
            <p:cNvSpPr/>
            <p:nvPr/>
          </p:nvSpPr>
          <p:spPr bwMode="auto">
            <a:xfrm>
              <a:off x="9106108" y="5246382"/>
              <a:ext cx="8357" cy="11939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2 h 4"/>
                <a:gd name="T24" fmla="*/ 1 w 3"/>
                <a:gd name="T25" fmla="*/ 2 h 4"/>
                <a:gd name="T26" fmla="*/ 1 w 3"/>
                <a:gd name="T27" fmla="*/ 2 h 4"/>
                <a:gd name="T28" fmla="*/ 0 w 3"/>
                <a:gd name="T29" fmla="*/ 2 h 4"/>
                <a:gd name="T30" fmla="*/ 0 w 3"/>
                <a:gd name="T31" fmla="*/ 3 h 4"/>
                <a:gd name="T32" fmla="*/ 1 w 3"/>
                <a:gd name="T33" fmla="*/ 3 h 4"/>
                <a:gd name="T34" fmla="*/ 1 w 3"/>
                <a:gd name="T35" fmla="*/ 3 h 4"/>
                <a:gd name="T36" fmla="*/ 1 w 3"/>
                <a:gd name="T37" fmla="*/ 2 h 4"/>
                <a:gd name="T38" fmla="*/ 1 w 3"/>
                <a:gd name="T39" fmla="*/ 2 h 4"/>
                <a:gd name="T40" fmla="*/ 1 w 3"/>
                <a:gd name="T41" fmla="*/ 3 h 4"/>
                <a:gd name="T42" fmla="*/ 1 w 3"/>
                <a:gd name="T43" fmla="*/ 3 h 4"/>
                <a:gd name="T44" fmla="*/ 1 w 3"/>
                <a:gd name="T45" fmla="*/ 3 h 4"/>
                <a:gd name="T46" fmla="*/ 1 w 3"/>
                <a:gd name="T47" fmla="*/ 3 h 4"/>
                <a:gd name="T48" fmla="*/ 1 w 3"/>
                <a:gd name="T49" fmla="*/ 4 h 4"/>
                <a:gd name="T50" fmla="*/ 2 w 3"/>
                <a:gd name="T51" fmla="*/ 3 h 4"/>
                <a:gd name="T52" fmla="*/ 2 w 3"/>
                <a:gd name="T53" fmla="*/ 3 h 4"/>
                <a:gd name="T54" fmla="*/ 2 w 3"/>
                <a:gd name="T55" fmla="*/ 3 h 4"/>
                <a:gd name="T56" fmla="*/ 2 w 3"/>
                <a:gd name="T57" fmla="*/ 3 h 4"/>
                <a:gd name="T58" fmla="*/ 2 w 3"/>
                <a:gd name="T59" fmla="*/ 3 h 4"/>
                <a:gd name="T60" fmla="*/ 2 w 3"/>
                <a:gd name="T61" fmla="*/ 2 h 4"/>
                <a:gd name="T62" fmla="*/ 2 w 3"/>
                <a:gd name="T63" fmla="*/ 2 h 4"/>
                <a:gd name="T64" fmla="*/ 3 w 3"/>
                <a:gd name="T65" fmla="*/ 2 h 4"/>
                <a:gd name="T66" fmla="*/ 3 w 3"/>
                <a:gd name="T67" fmla="*/ 2 h 4"/>
                <a:gd name="T68" fmla="*/ 2 w 3"/>
                <a:gd name="T69" fmla="*/ 2 h 4"/>
                <a:gd name="T70" fmla="*/ 2 w 3"/>
                <a:gd name="T71" fmla="*/ 2 h 4"/>
                <a:gd name="T72" fmla="*/ 2 w 3"/>
                <a:gd name="T73" fmla="*/ 1 h 4"/>
                <a:gd name="T74" fmla="*/ 2 w 3"/>
                <a:gd name="T75" fmla="*/ 1 h 4"/>
                <a:gd name="T76" fmla="*/ 2 w 3"/>
                <a:gd name="T77" fmla="*/ 1 h 4"/>
                <a:gd name="T78" fmla="*/ 2 w 3"/>
                <a:gd name="T79" fmla="*/ 1 h 4"/>
                <a:gd name="T80" fmla="*/ 2 w 3"/>
                <a:gd name="T81" fmla="*/ 1 h 4"/>
                <a:gd name="T82" fmla="*/ 2 w 3"/>
                <a:gd name="T83" fmla="*/ 0 h 4"/>
                <a:gd name="T84" fmla="*/ 2 w 3"/>
                <a:gd name="T85" fmla="*/ 0 h 4"/>
                <a:gd name="T86" fmla="*/ 1 w 3"/>
                <a:gd name="T8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659"/>
            <p:cNvSpPr/>
            <p:nvPr/>
          </p:nvSpPr>
          <p:spPr bwMode="auto">
            <a:xfrm>
              <a:off x="9052385" y="5358606"/>
              <a:ext cx="8357" cy="11939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2 w 3"/>
                <a:gd name="T9" fmla="*/ 1 h 4"/>
                <a:gd name="T10" fmla="*/ 1 w 3"/>
                <a:gd name="T11" fmla="*/ 1 h 4"/>
                <a:gd name="T12" fmla="*/ 2 w 3"/>
                <a:gd name="T13" fmla="*/ 1 h 4"/>
                <a:gd name="T14" fmla="*/ 2 w 3"/>
                <a:gd name="T15" fmla="*/ 1 h 4"/>
                <a:gd name="T16" fmla="*/ 1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1 h 4"/>
                <a:gd name="T24" fmla="*/ 0 w 3"/>
                <a:gd name="T25" fmla="*/ 1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2 h 4"/>
                <a:gd name="T32" fmla="*/ 0 w 3"/>
                <a:gd name="T33" fmla="*/ 2 h 4"/>
                <a:gd name="T34" fmla="*/ 1 w 3"/>
                <a:gd name="T35" fmla="*/ 2 h 4"/>
                <a:gd name="T36" fmla="*/ 1 w 3"/>
                <a:gd name="T37" fmla="*/ 3 h 4"/>
                <a:gd name="T38" fmla="*/ 1 w 3"/>
                <a:gd name="T39" fmla="*/ 3 h 4"/>
                <a:gd name="T40" fmla="*/ 1 w 3"/>
                <a:gd name="T41" fmla="*/ 3 h 4"/>
                <a:gd name="T42" fmla="*/ 1 w 3"/>
                <a:gd name="T43" fmla="*/ 3 h 4"/>
                <a:gd name="T44" fmla="*/ 1 w 3"/>
                <a:gd name="T45" fmla="*/ 3 h 4"/>
                <a:gd name="T46" fmla="*/ 1 w 3"/>
                <a:gd name="T47" fmla="*/ 3 h 4"/>
                <a:gd name="T48" fmla="*/ 1 w 3"/>
                <a:gd name="T49" fmla="*/ 3 h 4"/>
                <a:gd name="T50" fmla="*/ 1 w 3"/>
                <a:gd name="T51" fmla="*/ 4 h 4"/>
                <a:gd name="T52" fmla="*/ 0 w 3"/>
                <a:gd name="T53" fmla="*/ 4 h 4"/>
                <a:gd name="T54" fmla="*/ 0 w 3"/>
                <a:gd name="T55" fmla="*/ 4 h 4"/>
                <a:gd name="T56" fmla="*/ 1 w 3"/>
                <a:gd name="T57" fmla="*/ 4 h 4"/>
                <a:gd name="T58" fmla="*/ 1 w 3"/>
                <a:gd name="T59" fmla="*/ 4 h 4"/>
                <a:gd name="T60" fmla="*/ 1 w 3"/>
                <a:gd name="T61" fmla="*/ 4 h 4"/>
                <a:gd name="T62" fmla="*/ 1 w 3"/>
                <a:gd name="T63" fmla="*/ 4 h 4"/>
                <a:gd name="T64" fmla="*/ 1 w 3"/>
                <a:gd name="T65" fmla="*/ 4 h 4"/>
                <a:gd name="T66" fmla="*/ 2 w 3"/>
                <a:gd name="T67" fmla="*/ 4 h 4"/>
                <a:gd name="T68" fmla="*/ 2 w 3"/>
                <a:gd name="T69" fmla="*/ 4 h 4"/>
                <a:gd name="T70" fmla="*/ 2 w 3"/>
                <a:gd name="T71" fmla="*/ 4 h 4"/>
                <a:gd name="T72" fmla="*/ 2 w 3"/>
                <a:gd name="T73" fmla="*/ 4 h 4"/>
                <a:gd name="T74" fmla="*/ 2 w 3"/>
                <a:gd name="T75" fmla="*/ 4 h 4"/>
                <a:gd name="T76" fmla="*/ 2 w 3"/>
                <a:gd name="T77" fmla="*/ 4 h 4"/>
                <a:gd name="T78" fmla="*/ 3 w 3"/>
                <a:gd name="T79" fmla="*/ 4 h 4"/>
                <a:gd name="T80" fmla="*/ 3 w 3"/>
                <a:gd name="T81" fmla="*/ 4 h 4"/>
                <a:gd name="T82" fmla="*/ 3 w 3"/>
                <a:gd name="T83" fmla="*/ 3 h 4"/>
                <a:gd name="T84" fmla="*/ 3 w 3"/>
                <a:gd name="T85" fmla="*/ 3 h 4"/>
                <a:gd name="T86" fmla="*/ 3 w 3"/>
                <a:gd name="T87" fmla="*/ 3 h 4"/>
                <a:gd name="T88" fmla="*/ 3 w 3"/>
                <a:gd name="T89" fmla="*/ 2 h 4"/>
                <a:gd name="T90" fmla="*/ 3 w 3"/>
                <a:gd name="T91" fmla="*/ 2 h 4"/>
                <a:gd name="T92" fmla="*/ 3 w 3"/>
                <a:gd name="T93" fmla="*/ 2 h 4"/>
                <a:gd name="T94" fmla="*/ 3 w 3"/>
                <a:gd name="T95" fmla="*/ 2 h 4"/>
                <a:gd name="T96" fmla="*/ 3 w 3"/>
                <a:gd name="T97" fmla="*/ 1 h 4"/>
                <a:gd name="T98" fmla="*/ 3 w 3"/>
                <a:gd name="T99" fmla="*/ 1 h 4"/>
                <a:gd name="T100" fmla="*/ 3 w 3"/>
                <a:gd name="T101" fmla="*/ 1 h 4"/>
                <a:gd name="T102" fmla="*/ 3 w 3"/>
                <a:gd name="T103" fmla="*/ 1 h 4"/>
                <a:gd name="T104" fmla="*/ 3 w 3"/>
                <a:gd name="T105" fmla="*/ 1 h 4"/>
                <a:gd name="T106" fmla="*/ 3 w 3"/>
                <a:gd name="T107" fmla="*/ 1 h 4"/>
                <a:gd name="T108" fmla="*/ 2 w 3"/>
                <a:gd name="T10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660"/>
            <p:cNvSpPr/>
            <p:nvPr/>
          </p:nvSpPr>
          <p:spPr bwMode="auto">
            <a:xfrm>
              <a:off x="9060742" y="5350249"/>
              <a:ext cx="14326" cy="25071"/>
            </a:xfrm>
            <a:custGeom>
              <a:avLst/>
              <a:gdLst>
                <a:gd name="T0" fmla="*/ 1 w 5"/>
                <a:gd name="T1" fmla="*/ 0 h 9"/>
                <a:gd name="T2" fmla="*/ 0 w 5"/>
                <a:gd name="T3" fmla="*/ 1 h 9"/>
                <a:gd name="T4" fmla="*/ 0 w 5"/>
                <a:gd name="T5" fmla="*/ 1 h 9"/>
                <a:gd name="T6" fmla="*/ 0 w 5"/>
                <a:gd name="T7" fmla="*/ 2 h 9"/>
                <a:gd name="T8" fmla="*/ 0 w 5"/>
                <a:gd name="T9" fmla="*/ 2 h 9"/>
                <a:gd name="T10" fmla="*/ 1 w 5"/>
                <a:gd name="T11" fmla="*/ 2 h 9"/>
                <a:gd name="T12" fmla="*/ 0 w 5"/>
                <a:gd name="T13" fmla="*/ 3 h 9"/>
                <a:gd name="T14" fmla="*/ 1 w 5"/>
                <a:gd name="T15" fmla="*/ 3 h 9"/>
                <a:gd name="T16" fmla="*/ 1 w 5"/>
                <a:gd name="T17" fmla="*/ 3 h 9"/>
                <a:gd name="T18" fmla="*/ 1 w 5"/>
                <a:gd name="T19" fmla="*/ 4 h 9"/>
                <a:gd name="T20" fmla="*/ 1 w 5"/>
                <a:gd name="T21" fmla="*/ 4 h 9"/>
                <a:gd name="T22" fmla="*/ 2 w 5"/>
                <a:gd name="T23" fmla="*/ 4 h 9"/>
                <a:gd name="T24" fmla="*/ 2 w 5"/>
                <a:gd name="T25" fmla="*/ 4 h 9"/>
                <a:gd name="T26" fmla="*/ 2 w 5"/>
                <a:gd name="T27" fmla="*/ 5 h 9"/>
                <a:gd name="T28" fmla="*/ 1 w 5"/>
                <a:gd name="T29" fmla="*/ 6 h 9"/>
                <a:gd name="T30" fmla="*/ 1 w 5"/>
                <a:gd name="T31" fmla="*/ 6 h 9"/>
                <a:gd name="T32" fmla="*/ 1 w 5"/>
                <a:gd name="T33" fmla="*/ 6 h 9"/>
                <a:gd name="T34" fmla="*/ 1 w 5"/>
                <a:gd name="T35" fmla="*/ 6 h 9"/>
                <a:gd name="T36" fmla="*/ 1 w 5"/>
                <a:gd name="T37" fmla="*/ 7 h 9"/>
                <a:gd name="T38" fmla="*/ 1 w 5"/>
                <a:gd name="T39" fmla="*/ 7 h 9"/>
                <a:gd name="T40" fmla="*/ 2 w 5"/>
                <a:gd name="T41" fmla="*/ 7 h 9"/>
                <a:gd name="T42" fmla="*/ 2 w 5"/>
                <a:gd name="T43" fmla="*/ 7 h 9"/>
                <a:gd name="T44" fmla="*/ 2 w 5"/>
                <a:gd name="T45" fmla="*/ 8 h 9"/>
                <a:gd name="T46" fmla="*/ 1 w 5"/>
                <a:gd name="T47" fmla="*/ 8 h 9"/>
                <a:gd name="T48" fmla="*/ 1 w 5"/>
                <a:gd name="T49" fmla="*/ 8 h 9"/>
                <a:gd name="T50" fmla="*/ 1 w 5"/>
                <a:gd name="T51" fmla="*/ 9 h 9"/>
                <a:gd name="T52" fmla="*/ 2 w 5"/>
                <a:gd name="T53" fmla="*/ 8 h 9"/>
                <a:gd name="T54" fmla="*/ 2 w 5"/>
                <a:gd name="T55" fmla="*/ 8 h 9"/>
                <a:gd name="T56" fmla="*/ 3 w 5"/>
                <a:gd name="T57" fmla="*/ 8 h 9"/>
                <a:gd name="T58" fmla="*/ 4 w 5"/>
                <a:gd name="T59" fmla="*/ 8 h 9"/>
                <a:gd name="T60" fmla="*/ 4 w 5"/>
                <a:gd name="T61" fmla="*/ 8 h 9"/>
                <a:gd name="T62" fmla="*/ 4 w 5"/>
                <a:gd name="T63" fmla="*/ 8 h 9"/>
                <a:gd name="T64" fmla="*/ 4 w 5"/>
                <a:gd name="T65" fmla="*/ 7 h 9"/>
                <a:gd name="T66" fmla="*/ 5 w 5"/>
                <a:gd name="T67" fmla="*/ 6 h 9"/>
                <a:gd name="T68" fmla="*/ 4 w 5"/>
                <a:gd name="T69" fmla="*/ 6 h 9"/>
                <a:gd name="T70" fmla="*/ 4 w 5"/>
                <a:gd name="T71" fmla="*/ 6 h 9"/>
                <a:gd name="T72" fmla="*/ 4 w 5"/>
                <a:gd name="T73" fmla="*/ 5 h 9"/>
                <a:gd name="T74" fmla="*/ 3 w 5"/>
                <a:gd name="T75" fmla="*/ 4 h 9"/>
                <a:gd name="T76" fmla="*/ 3 w 5"/>
                <a:gd name="T77" fmla="*/ 4 h 9"/>
                <a:gd name="T78" fmla="*/ 3 w 5"/>
                <a:gd name="T79" fmla="*/ 3 h 9"/>
                <a:gd name="T80" fmla="*/ 2 w 5"/>
                <a:gd name="T81" fmla="*/ 3 h 9"/>
                <a:gd name="T82" fmla="*/ 2 w 5"/>
                <a:gd name="T83" fmla="*/ 3 h 9"/>
                <a:gd name="T84" fmla="*/ 2 w 5"/>
                <a:gd name="T85" fmla="*/ 2 h 9"/>
                <a:gd name="T86" fmla="*/ 2 w 5"/>
                <a:gd name="T87" fmla="*/ 2 h 9"/>
                <a:gd name="T88" fmla="*/ 3 w 5"/>
                <a:gd name="T89" fmla="*/ 1 h 9"/>
                <a:gd name="T90" fmla="*/ 2 w 5"/>
                <a:gd name="T91" fmla="*/ 1 h 9"/>
                <a:gd name="T92" fmla="*/ 2 w 5"/>
                <a:gd name="T93" fmla="*/ 1 h 9"/>
                <a:gd name="T94" fmla="*/ 1 w 5"/>
                <a:gd name="T95" fmla="*/ 1 h 9"/>
                <a:gd name="T96" fmla="*/ 2 w 5"/>
                <a:gd name="T97" fmla="*/ 0 h 9"/>
                <a:gd name="T98" fmla="*/ 2 w 5"/>
                <a:gd name="T99" fmla="*/ 0 h 9"/>
                <a:gd name="T100" fmla="*/ 1 w 5"/>
                <a:gd name="T10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661"/>
            <p:cNvSpPr/>
            <p:nvPr/>
          </p:nvSpPr>
          <p:spPr bwMode="auto">
            <a:xfrm>
              <a:off x="9058354" y="5350249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Freeform 662"/>
            <p:cNvSpPr/>
            <p:nvPr/>
          </p:nvSpPr>
          <p:spPr bwMode="auto">
            <a:xfrm>
              <a:off x="9058354" y="53526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Freeform 663"/>
            <p:cNvSpPr/>
            <p:nvPr/>
          </p:nvSpPr>
          <p:spPr bwMode="auto">
            <a:xfrm>
              <a:off x="9069099" y="5341892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Freeform 664"/>
            <p:cNvSpPr/>
            <p:nvPr/>
          </p:nvSpPr>
          <p:spPr bwMode="auto">
            <a:xfrm>
              <a:off x="9069099" y="53418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665"/>
            <p:cNvSpPr/>
            <p:nvPr/>
          </p:nvSpPr>
          <p:spPr bwMode="auto">
            <a:xfrm>
              <a:off x="9058354" y="5335923"/>
              <a:ext cx="2388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Freeform 666"/>
            <p:cNvSpPr/>
            <p:nvPr/>
          </p:nvSpPr>
          <p:spPr bwMode="auto">
            <a:xfrm>
              <a:off x="9058354" y="5335923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Freeform 667"/>
            <p:cNvSpPr/>
            <p:nvPr/>
          </p:nvSpPr>
          <p:spPr bwMode="auto">
            <a:xfrm>
              <a:off x="9058354" y="5338310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Freeform 668"/>
            <p:cNvSpPr/>
            <p:nvPr/>
          </p:nvSpPr>
          <p:spPr bwMode="auto">
            <a:xfrm>
              <a:off x="9058354" y="5338310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669"/>
            <p:cNvSpPr/>
            <p:nvPr/>
          </p:nvSpPr>
          <p:spPr bwMode="auto">
            <a:xfrm>
              <a:off x="9040446" y="5252351"/>
              <a:ext cx="364128" cy="290112"/>
            </a:xfrm>
            <a:custGeom>
              <a:avLst/>
              <a:gdLst>
                <a:gd name="T0" fmla="*/ 26 w 127"/>
                <a:gd name="T1" fmla="*/ 16 h 101"/>
                <a:gd name="T2" fmla="*/ 20 w 127"/>
                <a:gd name="T3" fmla="*/ 21 h 101"/>
                <a:gd name="T4" fmla="*/ 16 w 127"/>
                <a:gd name="T5" fmla="*/ 28 h 101"/>
                <a:gd name="T6" fmla="*/ 15 w 127"/>
                <a:gd name="T7" fmla="*/ 34 h 101"/>
                <a:gd name="T8" fmla="*/ 21 w 127"/>
                <a:gd name="T9" fmla="*/ 36 h 101"/>
                <a:gd name="T10" fmla="*/ 24 w 127"/>
                <a:gd name="T11" fmla="*/ 26 h 101"/>
                <a:gd name="T12" fmla="*/ 25 w 127"/>
                <a:gd name="T13" fmla="*/ 32 h 101"/>
                <a:gd name="T14" fmla="*/ 24 w 127"/>
                <a:gd name="T15" fmla="*/ 35 h 101"/>
                <a:gd name="T16" fmla="*/ 18 w 127"/>
                <a:gd name="T17" fmla="*/ 39 h 101"/>
                <a:gd name="T18" fmla="*/ 16 w 127"/>
                <a:gd name="T19" fmla="*/ 39 h 101"/>
                <a:gd name="T20" fmla="*/ 10 w 127"/>
                <a:gd name="T21" fmla="*/ 46 h 101"/>
                <a:gd name="T22" fmla="*/ 10 w 127"/>
                <a:gd name="T23" fmla="*/ 52 h 101"/>
                <a:gd name="T24" fmla="*/ 21 w 127"/>
                <a:gd name="T25" fmla="*/ 51 h 101"/>
                <a:gd name="T26" fmla="*/ 22 w 127"/>
                <a:gd name="T27" fmla="*/ 50 h 101"/>
                <a:gd name="T28" fmla="*/ 25 w 127"/>
                <a:gd name="T29" fmla="*/ 52 h 101"/>
                <a:gd name="T30" fmla="*/ 31 w 127"/>
                <a:gd name="T31" fmla="*/ 47 h 101"/>
                <a:gd name="T32" fmla="*/ 33 w 127"/>
                <a:gd name="T33" fmla="*/ 51 h 101"/>
                <a:gd name="T34" fmla="*/ 30 w 127"/>
                <a:gd name="T35" fmla="*/ 54 h 101"/>
                <a:gd name="T36" fmla="*/ 25 w 127"/>
                <a:gd name="T37" fmla="*/ 57 h 101"/>
                <a:gd name="T38" fmla="*/ 11 w 127"/>
                <a:gd name="T39" fmla="*/ 54 h 101"/>
                <a:gd name="T40" fmla="*/ 1 w 127"/>
                <a:gd name="T41" fmla="*/ 67 h 101"/>
                <a:gd name="T42" fmla="*/ 14 w 127"/>
                <a:gd name="T43" fmla="*/ 75 h 101"/>
                <a:gd name="T44" fmla="*/ 19 w 127"/>
                <a:gd name="T45" fmla="*/ 86 h 101"/>
                <a:gd name="T46" fmla="*/ 25 w 127"/>
                <a:gd name="T47" fmla="*/ 101 h 101"/>
                <a:gd name="T48" fmla="*/ 36 w 127"/>
                <a:gd name="T49" fmla="*/ 88 h 101"/>
                <a:gd name="T50" fmla="*/ 37 w 127"/>
                <a:gd name="T51" fmla="*/ 71 h 101"/>
                <a:gd name="T52" fmla="*/ 31 w 127"/>
                <a:gd name="T53" fmla="*/ 60 h 101"/>
                <a:gd name="T54" fmla="*/ 39 w 127"/>
                <a:gd name="T55" fmla="*/ 70 h 101"/>
                <a:gd name="T56" fmla="*/ 44 w 127"/>
                <a:gd name="T57" fmla="*/ 62 h 101"/>
                <a:gd name="T58" fmla="*/ 46 w 127"/>
                <a:gd name="T59" fmla="*/ 61 h 101"/>
                <a:gd name="T60" fmla="*/ 56 w 127"/>
                <a:gd name="T61" fmla="*/ 67 h 101"/>
                <a:gd name="T62" fmla="*/ 62 w 127"/>
                <a:gd name="T63" fmla="*/ 67 h 101"/>
                <a:gd name="T64" fmla="*/ 68 w 127"/>
                <a:gd name="T65" fmla="*/ 67 h 101"/>
                <a:gd name="T66" fmla="*/ 75 w 127"/>
                <a:gd name="T67" fmla="*/ 78 h 101"/>
                <a:gd name="T68" fmla="*/ 75 w 127"/>
                <a:gd name="T69" fmla="*/ 72 h 101"/>
                <a:gd name="T70" fmla="*/ 78 w 127"/>
                <a:gd name="T71" fmla="*/ 65 h 101"/>
                <a:gd name="T72" fmla="*/ 85 w 127"/>
                <a:gd name="T73" fmla="*/ 57 h 101"/>
                <a:gd name="T74" fmla="*/ 87 w 127"/>
                <a:gd name="T75" fmla="*/ 53 h 101"/>
                <a:gd name="T76" fmla="*/ 93 w 127"/>
                <a:gd name="T77" fmla="*/ 49 h 101"/>
                <a:gd name="T78" fmla="*/ 95 w 127"/>
                <a:gd name="T79" fmla="*/ 36 h 101"/>
                <a:gd name="T80" fmla="*/ 107 w 127"/>
                <a:gd name="T81" fmla="*/ 30 h 101"/>
                <a:gd name="T82" fmla="*/ 106 w 127"/>
                <a:gd name="T83" fmla="*/ 37 h 101"/>
                <a:gd name="T84" fmla="*/ 111 w 127"/>
                <a:gd name="T85" fmla="*/ 33 h 101"/>
                <a:gd name="T86" fmla="*/ 120 w 127"/>
                <a:gd name="T87" fmla="*/ 27 h 101"/>
                <a:gd name="T88" fmla="*/ 123 w 127"/>
                <a:gd name="T89" fmla="*/ 25 h 101"/>
                <a:gd name="T90" fmla="*/ 124 w 127"/>
                <a:gd name="T91" fmla="*/ 22 h 101"/>
                <a:gd name="T92" fmla="*/ 114 w 127"/>
                <a:gd name="T93" fmla="*/ 18 h 101"/>
                <a:gd name="T94" fmla="*/ 104 w 127"/>
                <a:gd name="T95" fmla="*/ 16 h 101"/>
                <a:gd name="T96" fmla="*/ 98 w 127"/>
                <a:gd name="T97" fmla="*/ 12 h 101"/>
                <a:gd name="T98" fmla="*/ 90 w 127"/>
                <a:gd name="T99" fmla="*/ 15 h 101"/>
                <a:gd name="T100" fmla="*/ 86 w 127"/>
                <a:gd name="T101" fmla="*/ 12 h 101"/>
                <a:gd name="T102" fmla="*/ 77 w 127"/>
                <a:gd name="T103" fmla="*/ 11 h 101"/>
                <a:gd name="T104" fmla="*/ 78 w 127"/>
                <a:gd name="T105" fmla="*/ 3 h 101"/>
                <a:gd name="T106" fmla="*/ 73 w 127"/>
                <a:gd name="T107" fmla="*/ 4 h 101"/>
                <a:gd name="T108" fmla="*/ 64 w 127"/>
                <a:gd name="T109" fmla="*/ 7 h 101"/>
                <a:gd name="T110" fmla="*/ 62 w 127"/>
                <a:gd name="T111" fmla="*/ 14 h 101"/>
                <a:gd name="T112" fmla="*/ 57 w 127"/>
                <a:gd name="T113" fmla="*/ 15 h 101"/>
                <a:gd name="T114" fmla="*/ 59 w 127"/>
                <a:gd name="T115" fmla="*/ 21 h 101"/>
                <a:gd name="T116" fmla="*/ 55 w 127"/>
                <a:gd name="T117" fmla="*/ 22 h 101"/>
                <a:gd name="T118" fmla="*/ 52 w 127"/>
                <a:gd name="T119" fmla="*/ 21 h 101"/>
                <a:gd name="T120" fmla="*/ 43 w 127"/>
                <a:gd name="T121" fmla="*/ 19 h 101"/>
                <a:gd name="T122" fmla="*/ 37 w 127"/>
                <a:gd name="T123" fmla="*/ 23 h 101"/>
                <a:gd name="T124" fmla="*/ 33 w 127"/>
                <a:gd name="T125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01"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8" y="17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5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4"/>
                  </a:cubicBezTo>
                  <a:cubicBezTo>
                    <a:pt x="19" y="24"/>
                    <a:pt x="19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5" y="28"/>
                    <a:pt x="16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4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1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2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6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4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3"/>
                    <a:pt x="9" y="44"/>
                  </a:cubicBezTo>
                  <a:cubicBezTo>
                    <a:pt x="9" y="44"/>
                    <a:pt x="9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6" y="49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1"/>
                  </a:cubicBezTo>
                  <a:cubicBezTo>
                    <a:pt x="5" y="51"/>
                    <a:pt x="5" y="51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7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8" y="54"/>
                    <a:pt x="9" y="54"/>
                  </a:cubicBezTo>
                  <a:cubicBezTo>
                    <a:pt x="9" y="54"/>
                    <a:pt x="9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0" y="52"/>
                    <a:pt x="10" y="52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11" y="52"/>
                    <a:pt x="11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6" y="48"/>
                    <a:pt x="17" y="48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8" y="49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2"/>
                    <a:pt x="20" y="51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2" y="51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1" y="51"/>
                  </a:cubicBezTo>
                  <a:cubicBezTo>
                    <a:pt x="21" y="51"/>
                    <a:pt x="21" y="51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19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7"/>
                    <a:pt x="20" y="48"/>
                  </a:cubicBezTo>
                  <a:cubicBezTo>
                    <a:pt x="20" y="48"/>
                    <a:pt x="20" y="47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9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3"/>
                  </a:cubicBezTo>
                  <a:cubicBezTo>
                    <a:pt x="23" y="53"/>
                    <a:pt x="23" y="52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2"/>
                    <a:pt x="25" y="5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1"/>
                    <a:pt x="25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9" y="51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7" y="50"/>
                    <a:pt x="27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32" y="47"/>
                    <a:pt x="32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7"/>
                    <a:pt x="32" y="46"/>
                  </a:cubicBezTo>
                  <a:cubicBezTo>
                    <a:pt x="32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5"/>
                    <a:pt x="3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7"/>
                    <a:pt x="34" y="46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8" y="52"/>
                    <a:pt x="27" y="52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6" y="53"/>
                    <a:pt x="26" y="53"/>
                  </a:cubicBezTo>
                  <a:cubicBezTo>
                    <a:pt x="26" y="53"/>
                    <a:pt x="26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3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4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7"/>
                    <a:pt x="32" y="57"/>
                  </a:cubicBezTo>
                  <a:cubicBezTo>
                    <a:pt x="32" y="57"/>
                    <a:pt x="32" y="56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9"/>
                    <a:pt x="2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8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8" y="54"/>
                    <a:pt x="18" y="54"/>
                  </a:cubicBezTo>
                  <a:cubicBezTo>
                    <a:pt x="17" y="54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7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0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1"/>
                    <a:pt x="2" y="61"/>
                  </a:cubicBezTo>
                  <a:cubicBezTo>
                    <a:pt x="2" y="61"/>
                    <a:pt x="3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1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1" y="69"/>
                    <a:pt x="1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4"/>
                    <a:pt x="3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2"/>
                    <a:pt x="18" y="82"/>
                  </a:cubicBezTo>
                  <a:cubicBezTo>
                    <a:pt x="18" y="82"/>
                    <a:pt x="18" y="81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20" y="92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3"/>
                    <a:pt x="20" y="93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8"/>
                    <a:pt x="21" y="98"/>
                  </a:cubicBezTo>
                  <a:cubicBezTo>
                    <a:pt x="21" y="98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100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2" y="100"/>
                    <a:pt x="22" y="100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3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0"/>
                    <a:pt x="27" y="100"/>
                  </a:cubicBezTo>
                  <a:cubicBezTo>
                    <a:pt x="27" y="100"/>
                    <a:pt x="27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8"/>
                    <a:pt x="29" y="98"/>
                  </a:cubicBezTo>
                  <a:cubicBezTo>
                    <a:pt x="30" y="98"/>
                    <a:pt x="29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1" y="97"/>
                  </a:cubicBezTo>
                  <a:cubicBezTo>
                    <a:pt x="31" y="97"/>
                    <a:pt x="31" y="97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4"/>
                    <a:pt x="31" y="94"/>
                  </a:cubicBezTo>
                  <a:cubicBezTo>
                    <a:pt x="31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2" y="92"/>
                  </a:cubicBezTo>
                  <a:cubicBezTo>
                    <a:pt x="32" y="92"/>
                    <a:pt x="32" y="92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5" y="89"/>
                    <a:pt x="35" y="89"/>
                  </a:cubicBezTo>
                  <a:cubicBezTo>
                    <a:pt x="35" y="88"/>
                    <a:pt x="35" y="89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5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0"/>
                    <a:pt x="35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79"/>
                    <a:pt x="36" y="79"/>
                  </a:cubicBezTo>
                  <a:cubicBezTo>
                    <a:pt x="36" y="79"/>
                    <a:pt x="36" y="80"/>
                    <a:pt x="36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8"/>
                  </a:cubicBezTo>
                  <a:cubicBezTo>
                    <a:pt x="37" y="78"/>
                    <a:pt x="38" y="77"/>
                    <a:pt x="38" y="77"/>
                  </a:cubicBezTo>
                  <a:cubicBezTo>
                    <a:pt x="39" y="77"/>
                    <a:pt x="40" y="77"/>
                    <a:pt x="40" y="76"/>
                  </a:cubicBezTo>
                  <a:cubicBezTo>
                    <a:pt x="40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1"/>
                    <a:pt x="38" y="71"/>
                  </a:cubicBezTo>
                  <a:cubicBezTo>
                    <a:pt x="38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8" y="71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5" y="69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2" y="64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1" y="61"/>
                    <a:pt x="31" y="61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59"/>
                    <a:pt x="32" y="59"/>
                  </a:cubicBezTo>
                  <a:cubicBezTo>
                    <a:pt x="32" y="60"/>
                    <a:pt x="32" y="59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6"/>
                    <a:pt x="3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37" y="68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6" y="67"/>
                    <a:pt x="46" y="67"/>
                  </a:cubicBezTo>
                  <a:cubicBezTo>
                    <a:pt x="46" y="67"/>
                    <a:pt x="45" y="67"/>
                    <a:pt x="46" y="67"/>
                  </a:cubicBezTo>
                  <a:cubicBezTo>
                    <a:pt x="46" y="67"/>
                    <a:pt x="46" y="67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5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1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1"/>
                  </a:cubicBezTo>
                  <a:cubicBezTo>
                    <a:pt x="42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9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8" y="62"/>
                    <a:pt x="49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1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1" y="62"/>
                    <a:pt x="52" y="62"/>
                    <a:pt x="52" y="62"/>
                  </a:cubicBezTo>
                  <a:cubicBezTo>
                    <a:pt x="52" y="62"/>
                    <a:pt x="51" y="62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4"/>
                    <a:pt x="58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2"/>
                    <a:pt x="59" y="72"/>
                  </a:cubicBezTo>
                  <a:cubicBezTo>
                    <a:pt x="59" y="72"/>
                    <a:pt x="59" y="73"/>
                    <a:pt x="59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59" y="72"/>
                    <a:pt x="59" y="71"/>
                  </a:cubicBezTo>
                  <a:cubicBezTo>
                    <a:pt x="59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4" y="66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5"/>
                    <a:pt x="66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8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1" y="68"/>
                  </a:cubicBezTo>
                  <a:cubicBezTo>
                    <a:pt x="71" y="68"/>
                    <a:pt x="71" y="68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5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5"/>
                    <a:pt x="73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3"/>
                    <a:pt x="75" y="72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7" y="72"/>
                    <a:pt x="77" y="7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7" y="69"/>
                    <a:pt x="77" y="69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0" y="65"/>
                    <a:pt x="80" y="65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0" y="65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2" y="64"/>
                  </a:cubicBezTo>
                  <a:cubicBezTo>
                    <a:pt x="82" y="64"/>
                    <a:pt x="81" y="64"/>
                    <a:pt x="82" y="64"/>
                  </a:cubicBezTo>
                  <a:cubicBezTo>
                    <a:pt x="82" y="64"/>
                    <a:pt x="82" y="64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2"/>
                  </a:cubicBezTo>
                  <a:cubicBezTo>
                    <a:pt x="84" y="62"/>
                    <a:pt x="83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6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7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6"/>
                    <a:pt x="85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5"/>
                    <a:pt x="84" y="55"/>
                  </a:cubicBezTo>
                  <a:cubicBezTo>
                    <a:pt x="84" y="55"/>
                    <a:pt x="84" y="56"/>
                    <a:pt x="84" y="55"/>
                  </a:cubicBezTo>
                  <a:cubicBezTo>
                    <a:pt x="84" y="55"/>
                    <a:pt x="84" y="54"/>
                    <a:pt x="84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3"/>
                    <a:pt x="84" y="53"/>
                  </a:cubicBezTo>
                  <a:cubicBezTo>
                    <a:pt x="84" y="53"/>
                    <a:pt x="84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2"/>
                    <a:pt x="85" y="52"/>
                  </a:cubicBezTo>
                  <a:cubicBezTo>
                    <a:pt x="85" y="52"/>
                    <a:pt x="85" y="51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1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3"/>
                    <a:pt x="87" y="52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89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90" y="50"/>
                    <a:pt x="90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1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47"/>
                    <a:pt x="95" y="47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6" y="46"/>
                    <a:pt x="96" y="45"/>
                    <a:pt x="96" y="45"/>
                  </a:cubicBezTo>
                  <a:cubicBezTo>
                    <a:pt x="96" y="45"/>
                    <a:pt x="96" y="44"/>
                    <a:pt x="96" y="44"/>
                  </a:cubicBezTo>
                  <a:cubicBezTo>
                    <a:pt x="96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3"/>
                    <a:pt x="97" y="43"/>
                  </a:cubicBezTo>
                  <a:cubicBezTo>
                    <a:pt x="97" y="43"/>
                    <a:pt x="97" y="43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6" y="38"/>
                    <a:pt x="96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8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3" y="38"/>
                    <a:pt x="94" y="38"/>
                  </a:cubicBezTo>
                  <a:cubicBezTo>
                    <a:pt x="94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6" y="36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2"/>
                  </a:cubicBezTo>
                  <a:cubicBezTo>
                    <a:pt x="102" y="32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2"/>
                    <a:pt x="103" y="32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4"/>
                    <a:pt x="103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5" y="33"/>
                    <a:pt x="105" y="33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30"/>
                    <a:pt x="106" y="30"/>
                    <a:pt x="107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8" y="30"/>
                    <a:pt x="108" y="30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9" y="30"/>
                    <a:pt x="109" y="30"/>
                  </a:cubicBezTo>
                  <a:cubicBezTo>
                    <a:pt x="109" y="30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0"/>
                    <a:pt x="108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10" y="31"/>
                    <a:pt x="110" y="31"/>
                  </a:cubicBezTo>
                  <a:cubicBezTo>
                    <a:pt x="110" y="31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0" y="30"/>
                    <a:pt x="110" y="3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8"/>
                    <a:pt x="111" y="28"/>
                    <a:pt x="112" y="28"/>
                  </a:cubicBezTo>
                  <a:cubicBezTo>
                    <a:pt x="112" y="29"/>
                    <a:pt x="112" y="28"/>
                    <a:pt x="112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0" y="31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2"/>
                    <a:pt x="110" y="32"/>
                  </a:cubicBezTo>
                  <a:cubicBezTo>
                    <a:pt x="110" y="32"/>
                    <a:pt x="110" y="31"/>
                    <a:pt x="110" y="32"/>
                  </a:cubicBezTo>
                  <a:cubicBezTo>
                    <a:pt x="109" y="32"/>
                    <a:pt x="110" y="32"/>
                    <a:pt x="109" y="3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8" y="33"/>
                    <a:pt x="108" y="33"/>
                  </a:cubicBezTo>
                  <a:cubicBezTo>
                    <a:pt x="108" y="33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10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10" y="38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7"/>
                    <a:pt x="110" y="37"/>
                  </a:cubicBezTo>
                  <a:cubicBezTo>
                    <a:pt x="110" y="37"/>
                    <a:pt x="110" y="37"/>
                    <a:pt x="111" y="37"/>
                  </a:cubicBezTo>
                  <a:cubicBezTo>
                    <a:pt x="111" y="37"/>
                    <a:pt x="111" y="37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5"/>
                    <a:pt x="111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3"/>
                  </a:cubicBezTo>
                  <a:cubicBezTo>
                    <a:pt x="110" y="33"/>
                    <a:pt x="110" y="34"/>
                    <a:pt x="110" y="33"/>
                  </a:cubicBezTo>
                  <a:cubicBezTo>
                    <a:pt x="111" y="33"/>
                    <a:pt x="110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3"/>
                    <a:pt x="111" y="32"/>
                  </a:cubicBezTo>
                  <a:cubicBezTo>
                    <a:pt x="111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1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3" y="31"/>
                    <a:pt x="113" y="31"/>
                  </a:cubicBezTo>
                  <a:cubicBezTo>
                    <a:pt x="113" y="31"/>
                    <a:pt x="113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4" y="31"/>
                    <a:pt x="114" y="31"/>
                    <a:pt x="114" y="32"/>
                  </a:cubicBezTo>
                  <a:cubicBezTo>
                    <a:pt x="115" y="32"/>
                    <a:pt x="114" y="32"/>
                    <a:pt x="115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2"/>
                    <a:pt x="116" y="31"/>
                    <a:pt x="11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8" y="30"/>
                  </a:cubicBezTo>
                  <a:cubicBezTo>
                    <a:pt x="118" y="30"/>
                    <a:pt x="117" y="30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8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8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28"/>
                    <a:pt x="121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9" y="26"/>
                  </a:cubicBezTo>
                  <a:cubicBezTo>
                    <a:pt x="119" y="26"/>
                    <a:pt x="119" y="25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6"/>
                  </a:cubicBezTo>
                  <a:cubicBezTo>
                    <a:pt x="119" y="26"/>
                    <a:pt x="119" y="25"/>
                    <a:pt x="119" y="26"/>
                  </a:cubicBezTo>
                  <a:cubicBezTo>
                    <a:pt x="119" y="26"/>
                    <a:pt x="119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3"/>
                    <a:pt x="121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3"/>
                    <a:pt x="122" y="23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5"/>
                    <a:pt x="123" y="25"/>
                    <a:pt x="124" y="25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5" y="26"/>
                    <a:pt x="125" y="26"/>
                  </a:cubicBezTo>
                  <a:cubicBezTo>
                    <a:pt x="125" y="26"/>
                    <a:pt x="124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7" y="25"/>
                    <a:pt x="126" y="25"/>
                  </a:cubicBezTo>
                  <a:cubicBezTo>
                    <a:pt x="126" y="24"/>
                    <a:pt x="126" y="25"/>
                    <a:pt x="126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3"/>
                  </a:cubicBezTo>
                  <a:cubicBezTo>
                    <a:pt x="127" y="23"/>
                    <a:pt x="127" y="23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1"/>
                  </a:cubicBezTo>
                  <a:cubicBezTo>
                    <a:pt x="124" y="21"/>
                    <a:pt x="124" y="22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2" y="21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8"/>
                    <a:pt x="120" y="18"/>
                  </a:cubicBezTo>
                  <a:cubicBezTo>
                    <a:pt x="120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7" y="18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8"/>
                  </a:cubicBezTo>
                  <a:cubicBezTo>
                    <a:pt x="116" y="18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5" y="17"/>
                    <a:pt x="115" y="17"/>
                  </a:cubicBezTo>
                  <a:cubicBezTo>
                    <a:pt x="115" y="17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4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09" y="19"/>
                    <a:pt x="109" y="19"/>
                  </a:cubicBezTo>
                  <a:cubicBezTo>
                    <a:pt x="109" y="20"/>
                    <a:pt x="109" y="19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8" y="20"/>
                    <a:pt x="108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8" y="18"/>
                    <a:pt x="108" y="18"/>
                  </a:cubicBezTo>
                  <a:cubicBezTo>
                    <a:pt x="108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2" y="14"/>
                  </a:cubicBezTo>
                  <a:cubicBezTo>
                    <a:pt x="102" y="14"/>
                    <a:pt x="102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2"/>
                    <a:pt x="99" y="13"/>
                  </a:cubicBezTo>
                  <a:cubicBezTo>
                    <a:pt x="99" y="13"/>
                    <a:pt x="99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7" y="15"/>
                    <a:pt x="97" y="15"/>
                  </a:cubicBezTo>
                  <a:cubicBezTo>
                    <a:pt x="97" y="15"/>
                    <a:pt x="97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4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4"/>
                    <a:pt x="94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5"/>
                    <a:pt x="92" y="15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5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89" y="13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8" y="12"/>
                    <a:pt x="88" y="12"/>
                  </a:cubicBezTo>
                  <a:cubicBezTo>
                    <a:pt x="88" y="12"/>
                    <a:pt x="88" y="13"/>
                    <a:pt x="88" y="12"/>
                  </a:cubicBezTo>
                  <a:cubicBezTo>
                    <a:pt x="88" y="12"/>
                    <a:pt x="88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1"/>
                    <a:pt x="89" y="10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7" y="11"/>
                    <a:pt x="86" y="11"/>
                  </a:cubicBezTo>
                  <a:cubicBezTo>
                    <a:pt x="86" y="11"/>
                    <a:pt x="86" y="11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9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77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8"/>
                    <a:pt x="78" y="9"/>
                    <a:pt x="78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80" y="7"/>
                    <a:pt x="80" y="7"/>
                  </a:cubicBezTo>
                  <a:cubicBezTo>
                    <a:pt x="80" y="7"/>
                    <a:pt x="79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5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6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4" y="2"/>
                  </a:cubicBezTo>
                  <a:cubicBezTo>
                    <a:pt x="74" y="2"/>
                    <a:pt x="74" y="2"/>
                    <a:pt x="75" y="2"/>
                  </a:cubicBezTo>
                  <a:cubicBezTo>
                    <a:pt x="75" y="2"/>
                    <a:pt x="75" y="2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"/>
                    <a:pt x="73" y="1"/>
                    <a:pt x="73" y="1"/>
                  </a:cubicBezTo>
                  <a:cubicBezTo>
                    <a:pt x="73" y="1"/>
                    <a:pt x="74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3" y="3"/>
                    <a:pt x="73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1" y="6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3" y="7"/>
                    <a:pt x="63" y="7"/>
                  </a:cubicBezTo>
                  <a:cubicBezTo>
                    <a:pt x="63" y="8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3" y="8"/>
                    <a:pt x="63" y="8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3" y="10"/>
                    <a:pt x="63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3"/>
                    <a:pt x="60" y="13"/>
                  </a:cubicBezTo>
                  <a:cubicBezTo>
                    <a:pt x="60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9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3"/>
                    <a:pt x="58" y="13"/>
                  </a:cubicBezTo>
                  <a:cubicBezTo>
                    <a:pt x="58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7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3" y="23"/>
                    <a:pt x="53" y="23"/>
                  </a:cubicBezTo>
                  <a:cubicBezTo>
                    <a:pt x="53" y="23"/>
                    <a:pt x="54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3"/>
                    <a:pt x="53" y="22"/>
                    <a:pt x="53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2"/>
                    <a:pt x="54" y="22"/>
                  </a:cubicBezTo>
                  <a:cubicBezTo>
                    <a:pt x="54" y="22"/>
                    <a:pt x="54" y="23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5" y="19"/>
                    <a:pt x="55" y="19"/>
                  </a:cubicBezTo>
                  <a:cubicBezTo>
                    <a:pt x="55" y="19"/>
                    <a:pt x="55" y="20"/>
                    <a:pt x="55" y="19"/>
                  </a:cubicBezTo>
                  <a:cubicBezTo>
                    <a:pt x="55" y="19"/>
                    <a:pt x="55" y="17"/>
                    <a:pt x="55" y="17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4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4"/>
                  </a:cubicBezTo>
                  <a:cubicBezTo>
                    <a:pt x="53" y="14"/>
                    <a:pt x="53" y="13"/>
                    <a:pt x="53" y="14"/>
                  </a:cubicBezTo>
                  <a:cubicBezTo>
                    <a:pt x="52" y="14"/>
                    <a:pt x="52" y="14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1" y="1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9"/>
                    <a:pt x="52" y="19"/>
                    <a:pt x="51" y="19"/>
                  </a:cubicBezTo>
                  <a:cubicBezTo>
                    <a:pt x="51" y="19"/>
                    <a:pt x="50" y="19"/>
                    <a:pt x="50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7" y="18"/>
                  </a:cubicBezTo>
                  <a:cubicBezTo>
                    <a:pt x="47" y="18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21"/>
                    <a:pt x="44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2" y="20"/>
                    <a:pt x="42" y="20"/>
                  </a:cubicBezTo>
                  <a:cubicBezTo>
                    <a:pt x="42" y="20"/>
                    <a:pt x="43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0"/>
                    <a:pt x="42" y="20"/>
                    <a:pt x="42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1"/>
                    <a:pt x="41" y="20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40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7" y="22"/>
                    <a:pt x="37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5" y="24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5" y="25"/>
                    <a:pt x="36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5" y="24"/>
                  </a:cubicBezTo>
                  <a:cubicBezTo>
                    <a:pt x="35" y="24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5" y="20"/>
                    <a:pt x="34" y="20"/>
                    <a:pt x="34" y="20"/>
                  </a:cubicBezTo>
                  <a:cubicBezTo>
                    <a:pt x="34" y="20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Freeform 670"/>
            <p:cNvSpPr/>
            <p:nvPr/>
          </p:nvSpPr>
          <p:spPr bwMode="auto">
            <a:xfrm>
              <a:off x="9155057" y="5303688"/>
              <a:ext cx="2388" cy="596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2 h 2"/>
                <a:gd name="T14" fmla="*/ 1 w 1"/>
                <a:gd name="T15" fmla="*/ 2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1 w 1"/>
                <a:gd name="T25" fmla="*/ 0 h 2"/>
                <a:gd name="T26" fmla="*/ 1 w 1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Freeform 671"/>
            <p:cNvSpPr/>
            <p:nvPr/>
          </p:nvSpPr>
          <p:spPr bwMode="auto">
            <a:xfrm>
              <a:off x="9161026" y="5283392"/>
              <a:ext cx="10745" cy="14327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2 w 4"/>
                <a:gd name="T7" fmla="*/ 0 h 5"/>
                <a:gd name="T8" fmla="*/ 2 w 4"/>
                <a:gd name="T9" fmla="*/ 0 h 5"/>
                <a:gd name="T10" fmla="*/ 2 w 4"/>
                <a:gd name="T11" fmla="*/ 0 h 5"/>
                <a:gd name="T12" fmla="*/ 1 w 4"/>
                <a:gd name="T13" fmla="*/ 0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1 h 5"/>
                <a:gd name="T24" fmla="*/ 1 w 4"/>
                <a:gd name="T25" fmla="*/ 2 h 5"/>
                <a:gd name="T26" fmla="*/ 1 w 4"/>
                <a:gd name="T27" fmla="*/ 2 h 5"/>
                <a:gd name="T28" fmla="*/ 0 w 4"/>
                <a:gd name="T29" fmla="*/ 3 h 5"/>
                <a:gd name="T30" fmla="*/ 0 w 4"/>
                <a:gd name="T31" fmla="*/ 3 h 5"/>
                <a:gd name="T32" fmla="*/ 0 w 4"/>
                <a:gd name="T33" fmla="*/ 3 h 5"/>
                <a:gd name="T34" fmla="*/ 0 w 4"/>
                <a:gd name="T35" fmla="*/ 4 h 5"/>
                <a:gd name="T36" fmla="*/ 1 w 4"/>
                <a:gd name="T37" fmla="*/ 4 h 5"/>
                <a:gd name="T38" fmla="*/ 1 w 4"/>
                <a:gd name="T39" fmla="*/ 3 h 5"/>
                <a:gd name="T40" fmla="*/ 1 w 4"/>
                <a:gd name="T41" fmla="*/ 4 h 5"/>
                <a:gd name="T42" fmla="*/ 1 w 4"/>
                <a:gd name="T43" fmla="*/ 4 h 5"/>
                <a:gd name="T44" fmla="*/ 2 w 4"/>
                <a:gd name="T45" fmla="*/ 4 h 5"/>
                <a:gd name="T46" fmla="*/ 2 w 4"/>
                <a:gd name="T47" fmla="*/ 4 h 5"/>
                <a:gd name="T48" fmla="*/ 2 w 4"/>
                <a:gd name="T49" fmla="*/ 4 h 5"/>
                <a:gd name="T50" fmla="*/ 1 w 4"/>
                <a:gd name="T51" fmla="*/ 5 h 5"/>
                <a:gd name="T52" fmla="*/ 1 w 4"/>
                <a:gd name="T53" fmla="*/ 5 h 5"/>
                <a:gd name="T54" fmla="*/ 2 w 4"/>
                <a:gd name="T55" fmla="*/ 5 h 5"/>
                <a:gd name="T56" fmla="*/ 2 w 4"/>
                <a:gd name="T57" fmla="*/ 5 h 5"/>
                <a:gd name="T58" fmla="*/ 2 w 4"/>
                <a:gd name="T59" fmla="*/ 5 h 5"/>
                <a:gd name="T60" fmla="*/ 3 w 4"/>
                <a:gd name="T61" fmla="*/ 5 h 5"/>
                <a:gd name="T62" fmla="*/ 3 w 4"/>
                <a:gd name="T63" fmla="*/ 5 h 5"/>
                <a:gd name="T64" fmla="*/ 3 w 4"/>
                <a:gd name="T65" fmla="*/ 5 h 5"/>
                <a:gd name="T66" fmla="*/ 4 w 4"/>
                <a:gd name="T67" fmla="*/ 5 h 5"/>
                <a:gd name="T68" fmla="*/ 4 w 4"/>
                <a:gd name="T69" fmla="*/ 5 h 5"/>
                <a:gd name="T70" fmla="*/ 4 w 4"/>
                <a:gd name="T71" fmla="*/ 5 h 5"/>
                <a:gd name="T72" fmla="*/ 4 w 4"/>
                <a:gd name="T73" fmla="*/ 5 h 5"/>
                <a:gd name="T74" fmla="*/ 4 w 4"/>
                <a:gd name="T75" fmla="*/ 5 h 5"/>
                <a:gd name="T76" fmla="*/ 3 w 4"/>
                <a:gd name="T77" fmla="*/ 4 h 5"/>
                <a:gd name="T78" fmla="*/ 3 w 4"/>
                <a:gd name="T79" fmla="*/ 3 h 5"/>
                <a:gd name="T80" fmla="*/ 2 w 4"/>
                <a:gd name="T81" fmla="*/ 3 h 5"/>
                <a:gd name="T82" fmla="*/ 2 w 4"/>
                <a:gd name="T83" fmla="*/ 3 h 5"/>
                <a:gd name="T84" fmla="*/ 2 w 4"/>
                <a:gd name="T85" fmla="*/ 2 h 5"/>
                <a:gd name="T86" fmla="*/ 2 w 4"/>
                <a:gd name="T87" fmla="*/ 2 h 5"/>
                <a:gd name="T88" fmla="*/ 3 w 4"/>
                <a:gd name="T89" fmla="*/ 1 h 5"/>
                <a:gd name="T90" fmla="*/ 3 w 4"/>
                <a:gd name="T91" fmla="*/ 1 h 5"/>
                <a:gd name="T92" fmla="*/ 3 w 4"/>
                <a:gd name="T93" fmla="*/ 1 h 5"/>
                <a:gd name="T94" fmla="*/ 3 w 4"/>
                <a:gd name="T95" fmla="*/ 1 h 5"/>
                <a:gd name="T96" fmla="*/ 3 w 4"/>
                <a:gd name="T97" fmla="*/ 1 h 5"/>
                <a:gd name="T98" fmla="*/ 3 w 4"/>
                <a:gd name="T9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672"/>
            <p:cNvSpPr/>
            <p:nvPr/>
          </p:nvSpPr>
          <p:spPr bwMode="auto">
            <a:xfrm>
              <a:off x="9161026" y="5295331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673"/>
            <p:cNvSpPr/>
            <p:nvPr/>
          </p:nvSpPr>
          <p:spPr bwMode="auto">
            <a:xfrm>
              <a:off x="9166995" y="5258321"/>
              <a:ext cx="25071" cy="25071"/>
            </a:xfrm>
            <a:custGeom>
              <a:avLst/>
              <a:gdLst>
                <a:gd name="T0" fmla="*/ 3 w 9"/>
                <a:gd name="T1" fmla="*/ 3 h 9"/>
                <a:gd name="T2" fmla="*/ 2 w 9"/>
                <a:gd name="T3" fmla="*/ 3 h 9"/>
                <a:gd name="T4" fmla="*/ 2 w 9"/>
                <a:gd name="T5" fmla="*/ 3 h 9"/>
                <a:gd name="T6" fmla="*/ 2 w 9"/>
                <a:gd name="T7" fmla="*/ 4 h 9"/>
                <a:gd name="T8" fmla="*/ 2 w 9"/>
                <a:gd name="T9" fmla="*/ 4 h 9"/>
                <a:gd name="T10" fmla="*/ 1 w 9"/>
                <a:gd name="T11" fmla="*/ 4 h 9"/>
                <a:gd name="T12" fmla="*/ 1 w 9"/>
                <a:gd name="T13" fmla="*/ 5 h 9"/>
                <a:gd name="T14" fmla="*/ 0 w 9"/>
                <a:gd name="T15" fmla="*/ 5 h 9"/>
                <a:gd name="T16" fmla="*/ 1 w 9"/>
                <a:gd name="T17" fmla="*/ 5 h 9"/>
                <a:gd name="T18" fmla="*/ 1 w 9"/>
                <a:gd name="T19" fmla="*/ 6 h 9"/>
                <a:gd name="T20" fmla="*/ 0 w 9"/>
                <a:gd name="T21" fmla="*/ 6 h 9"/>
                <a:gd name="T22" fmla="*/ 0 w 9"/>
                <a:gd name="T23" fmla="*/ 6 h 9"/>
                <a:gd name="T24" fmla="*/ 0 w 9"/>
                <a:gd name="T25" fmla="*/ 7 h 9"/>
                <a:gd name="T26" fmla="*/ 0 w 9"/>
                <a:gd name="T27" fmla="*/ 7 h 9"/>
                <a:gd name="T28" fmla="*/ 0 w 9"/>
                <a:gd name="T29" fmla="*/ 8 h 9"/>
                <a:gd name="T30" fmla="*/ 0 w 9"/>
                <a:gd name="T31" fmla="*/ 8 h 9"/>
                <a:gd name="T32" fmla="*/ 0 w 9"/>
                <a:gd name="T33" fmla="*/ 8 h 9"/>
                <a:gd name="T34" fmla="*/ 0 w 9"/>
                <a:gd name="T35" fmla="*/ 8 h 9"/>
                <a:gd name="T36" fmla="*/ 0 w 9"/>
                <a:gd name="T37" fmla="*/ 9 h 9"/>
                <a:gd name="T38" fmla="*/ 0 w 9"/>
                <a:gd name="T39" fmla="*/ 9 h 9"/>
                <a:gd name="T40" fmla="*/ 1 w 9"/>
                <a:gd name="T41" fmla="*/ 9 h 9"/>
                <a:gd name="T42" fmla="*/ 2 w 9"/>
                <a:gd name="T43" fmla="*/ 9 h 9"/>
                <a:gd name="T44" fmla="*/ 2 w 9"/>
                <a:gd name="T45" fmla="*/ 8 h 9"/>
                <a:gd name="T46" fmla="*/ 2 w 9"/>
                <a:gd name="T47" fmla="*/ 8 h 9"/>
                <a:gd name="T48" fmla="*/ 2 w 9"/>
                <a:gd name="T49" fmla="*/ 7 h 9"/>
                <a:gd name="T50" fmla="*/ 2 w 9"/>
                <a:gd name="T51" fmla="*/ 7 h 9"/>
                <a:gd name="T52" fmla="*/ 2 w 9"/>
                <a:gd name="T53" fmla="*/ 7 h 9"/>
                <a:gd name="T54" fmla="*/ 2 w 9"/>
                <a:gd name="T55" fmla="*/ 7 h 9"/>
                <a:gd name="T56" fmla="*/ 2 w 9"/>
                <a:gd name="T57" fmla="*/ 6 h 9"/>
                <a:gd name="T58" fmla="*/ 3 w 9"/>
                <a:gd name="T59" fmla="*/ 6 h 9"/>
                <a:gd name="T60" fmla="*/ 3 w 9"/>
                <a:gd name="T61" fmla="*/ 6 h 9"/>
                <a:gd name="T62" fmla="*/ 4 w 9"/>
                <a:gd name="T63" fmla="*/ 5 h 9"/>
                <a:gd name="T64" fmla="*/ 4 w 9"/>
                <a:gd name="T65" fmla="*/ 5 h 9"/>
                <a:gd name="T66" fmla="*/ 4 w 9"/>
                <a:gd name="T67" fmla="*/ 4 h 9"/>
                <a:gd name="T68" fmla="*/ 5 w 9"/>
                <a:gd name="T69" fmla="*/ 4 h 9"/>
                <a:gd name="T70" fmla="*/ 6 w 9"/>
                <a:gd name="T71" fmla="*/ 3 h 9"/>
                <a:gd name="T72" fmla="*/ 6 w 9"/>
                <a:gd name="T73" fmla="*/ 3 h 9"/>
                <a:gd name="T74" fmla="*/ 8 w 9"/>
                <a:gd name="T75" fmla="*/ 3 h 9"/>
                <a:gd name="T76" fmla="*/ 8 w 9"/>
                <a:gd name="T77" fmla="*/ 2 h 9"/>
                <a:gd name="T78" fmla="*/ 9 w 9"/>
                <a:gd name="T79" fmla="*/ 2 h 9"/>
                <a:gd name="T80" fmla="*/ 9 w 9"/>
                <a:gd name="T81" fmla="*/ 1 h 9"/>
                <a:gd name="T82" fmla="*/ 8 w 9"/>
                <a:gd name="T83" fmla="*/ 0 h 9"/>
                <a:gd name="T84" fmla="*/ 8 w 9"/>
                <a:gd name="T85" fmla="*/ 0 h 9"/>
                <a:gd name="T86" fmla="*/ 7 w 9"/>
                <a:gd name="T87" fmla="*/ 1 h 9"/>
                <a:gd name="T88" fmla="*/ 7 w 9"/>
                <a:gd name="T89" fmla="*/ 1 h 9"/>
                <a:gd name="T90" fmla="*/ 6 w 9"/>
                <a:gd name="T91" fmla="*/ 2 h 9"/>
                <a:gd name="T92" fmla="*/ 5 w 9"/>
                <a:gd name="T93" fmla="*/ 2 h 9"/>
                <a:gd name="T94" fmla="*/ 4 w 9"/>
                <a:gd name="T95" fmla="*/ 2 h 9"/>
                <a:gd name="T96" fmla="*/ 4 w 9"/>
                <a:gd name="T97" fmla="*/ 3 h 9"/>
                <a:gd name="T98" fmla="*/ 3 w 9"/>
                <a:gd name="T99" fmla="*/ 3 h 9"/>
                <a:gd name="T100" fmla="*/ 3 w 9"/>
                <a:gd name="T10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9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674"/>
            <p:cNvSpPr/>
            <p:nvPr/>
          </p:nvSpPr>
          <p:spPr bwMode="auto">
            <a:xfrm>
              <a:off x="9171771" y="5297719"/>
              <a:ext cx="5969" cy="5969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1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1 w 2"/>
                <a:gd name="T19" fmla="*/ 1 h 2"/>
                <a:gd name="T20" fmla="*/ 1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675"/>
            <p:cNvSpPr/>
            <p:nvPr/>
          </p:nvSpPr>
          <p:spPr bwMode="auto">
            <a:xfrm>
              <a:off x="9192067" y="5283392"/>
              <a:ext cx="5969" cy="358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2 w 2"/>
                <a:gd name="T21" fmla="*/ 0 h 1"/>
                <a:gd name="T22" fmla="*/ 2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676"/>
            <p:cNvSpPr/>
            <p:nvPr/>
          </p:nvSpPr>
          <p:spPr bwMode="auto">
            <a:xfrm>
              <a:off x="9206393" y="5286974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1 w 1"/>
                <a:gd name="T19" fmla="*/ 1 h 1"/>
                <a:gd name="T20" fmla="*/ 1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677"/>
            <p:cNvSpPr/>
            <p:nvPr/>
          </p:nvSpPr>
          <p:spPr bwMode="auto">
            <a:xfrm>
              <a:off x="9238627" y="5258321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678"/>
            <p:cNvSpPr/>
            <p:nvPr/>
          </p:nvSpPr>
          <p:spPr bwMode="auto">
            <a:xfrm>
              <a:off x="9238627" y="5260708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679"/>
            <p:cNvSpPr/>
            <p:nvPr/>
          </p:nvSpPr>
          <p:spPr bwMode="auto">
            <a:xfrm>
              <a:off x="9238627" y="5264290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680"/>
            <p:cNvSpPr/>
            <p:nvPr/>
          </p:nvSpPr>
          <p:spPr bwMode="auto">
            <a:xfrm>
              <a:off x="9243403" y="5238025"/>
              <a:ext cx="11939" cy="14327"/>
            </a:xfrm>
            <a:custGeom>
              <a:avLst/>
              <a:gdLst>
                <a:gd name="T0" fmla="*/ 3 w 4"/>
                <a:gd name="T1" fmla="*/ 0 h 5"/>
                <a:gd name="T2" fmla="*/ 2 w 4"/>
                <a:gd name="T3" fmla="*/ 0 h 5"/>
                <a:gd name="T4" fmla="*/ 2 w 4"/>
                <a:gd name="T5" fmla="*/ 0 h 5"/>
                <a:gd name="T6" fmla="*/ 2 w 4"/>
                <a:gd name="T7" fmla="*/ 0 h 5"/>
                <a:gd name="T8" fmla="*/ 2 w 4"/>
                <a:gd name="T9" fmla="*/ 0 h 5"/>
                <a:gd name="T10" fmla="*/ 2 w 4"/>
                <a:gd name="T11" fmla="*/ 0 h 5"/>
                <a:gd name="T12" fmla="*/ 2 w 4"/>
                <a:gd name="T13" fmla="*/ 0 h 5"/>
                <a:gd name="T14" fmla="*/ 2 w 4"/>
                <a:gd name="T15" fmla="*/ 0 h 5"/>
                <a:gd name="T16" fmla="*/ 2 w 4"/>
                <a:gd name="T17" fmla="*/ 0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1 h 5"/>
                <a:gd name="T24" fmla="*/ 1 w 4"/>
                <a:gd name="T25" fmla="*/ 2 h 5"/>
                <a:gd name="T26" fmla="*/ 1 w 4"/>
                <a:gd name="T27" fmla="*/ 2 h 5"/>
                <a:gd name="T28" fmla="*/ 1 w 4"/>
                <a:gd name="T29" fmla="*/ 3 h 5"/>
                <a:gd name="T30" fmla="*/ 1 w 4"/>
                <a:gd name="T31" fmla="*/ 3 h 5"/>
                <a:gd name="T32" fmla="*/ 1 w 4"/>
                <a:gd name="T33" fmla="*/ 3 h 5"/>
                <a:gd name="T34" fmla="*/ 1 w 4"/>
                <a:gd name="T35" fmla="*/ 3 h 5"/>
                <a:gd name="T36" fmla="*/ 1 w 4"/>
                <a:gd name="T37" fmla="*/ 4 h 5"/>
                <a:gd name="T38" fmla="*/ 1 w 4"/>
                <a:gd name="T39" fmla="*/ 4 h 5"/>
                <a:gd name="T40" fmla="*/ 1 w 4"/>
                <a:gd name="T41" fmla="*/ 4 h 5"/>
                <a:gd name="T42" fmla="*/ 1 w 4"/>
                <a:gd name="T43" fmla="*/ 4 h 5"/>
                <a:gd name="T44" fmla="*/ 1 w 4"/>
                <a:gd name="T45" fmla="*/ 4 h 5"/>
                <a:gd name="T46" fmla="*/ 1 w 4"/>
                <a:gd name="T47" fmla="*/ 4 h 5"/>
                <a:gd name="T48" fmla="*/ 1 w 4"/>
                <a:gd name="T49" fmla="*/ 4 h 5"/>
                <a:gd name="T50" fmla="*/ 1 w 4"/>
                <a:gd name="T51" fmla="*/ 4 h 5"/>
                <a:gd name="T52" fmla="*/ 1 w 4"/>
                <a:gd name="T53" fmla="*/ 4 h 5"/>
                <a:gd name="T54" fmla="*/ 2 w 4"/>
                <a:gd name="T55" fmla="*/ 4 h 5"/>
                <a:gd name="T56" fmla="*/ 2 w 4"/>
                <a:gd name="T57" fmla="*/ 4 h 5"/>
                <a:gd name="T58" fmla="*/ 3 w 4"/>
                <a:gd name="T59" fmla="*/ 4 h 5"/>
                <a:gd name="T60" fmla="*/ 3 w 4"/>
                <a:gd name="T61" fmla="*/ 4 h 5"/>
                <a:gd name="T62" fmla="*/ 3 w 4"/>
                <a:gd name="T63" fmla="*/ 3 h 5"/>
                <a:gd name="T64" fmla="*/ 4 w 4"/>
                <a:gd name="T65" fmla="*/ 3 h 5"/>
                <a:gd name="T66" fmla="*/ 4 w 4"/>
                <a:gd name="T67" fmla="*/ 3 h 5"/>
                <a:gd name="T68" fmla="*/ 4 w 4"/>
                <a:gd name="T69" fmla="*/ 3 h 5"/>
                <a:gd name="T70" fmla="*/ 4 w 4"/>
                <a:gd name="T71" fmla="*/ 2 h 5"/>
                <a:gd name="T72" fmla="*/ 4 w 4"/>
                <a:gd name="T73" fmla="*/ 2 h 5"/>
                <a:gd name="T74" fmla="*/ 4 w 4"/>
                <a:gd name="T75" fmla="*/ 2 h 5"/>
                <a:gd name="T76" fmla="*/ 4 w 4"/>
                <a:gd name="T77" fmla="*/ 2 h 5"/>
                <a:gd name="T78" fmla="*/ 4 w 4"/>
                <a:gd name="T79" fmla="*/ 2 h 5"/>
                <a:gd name="T80" fmla="*/ 3 w 4"/>
                <a:gd name="T81" fmla="*/ 1 h 5"/>
                <a:gd name="T82" fmla="*/ 3 w 4"/>
                <a:gd name="T83" fmla="*/ 1 h 5"/>
                <a:gd name="T84" fmla="*/ 3 w 4"/>
                <a:gd name="T85" fmla="*/ 1 h 5"/>
                <a:gd name="T86" fmla="*/ 3 w 4"/>
                <a:gd name="T87" fmla="*/ 1 h 5"/>
                <a:gd name="T88" fmla="*/ 3 w 4"/>
                <a:gd name="T89" fmla="*/ 1 h 5"/>
                <a:gd name="T90" fmla="*/ 2 w 4"/>
                <a:gd name="T91" fmla="*/ 1 h 5"/>
                <a:gd name="T92" fmla="*/ 2 w 4"/>
                <a:gd name="T93" fmla="*/ 1 h 5"/>
                <a:gd name="T94" fmla="*/ 3 w 4"/>
                <a:gd name="T95" fmla="*/ 1 h 5"/>
                <a:gd name="T96" fmla="*/ 3 w 4"/>
                <a:gd name="T97" fmla="*/ 1 h 5"/>
                <a:gd name="T98" fmla="*/ 3 w 4"/>
                <a:gd name="T9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4" y="3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681"/>
            <p:cNvSpPr/>
            <p:nvPr/>
          </p:nvSpPr>
          <p:spPr bwMode="auto">
            <a:xfrm>
              <a:off x="9255341" y="5246382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682"/>
            <p:cNvSpPr/>
            <p:nvPr/>
          </p:nvSpPr>
          <p:spPr bwMode="auto">
            <a:xfrm>
              <a:off x="9257729" y="5249964"/>
              <a:ext cx="358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683"/>
            <p:cNvSpPr/>
            <p:nvPr/>
          </p:nvSpPr>
          <p:spPr bwMode="auto">
            <a:xfrm>
              <a:off x="9235046" y="5229668"/>
              <a:ext cx="11939" cy="14327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1 h 5"/>
                <a:gd name="T4" fmla="*/ 0 w 4"/>
                <a:gd name="T5" fmla="*/ 1 h 5"/>
                <a:gd name="T6" fmla="*/ 0 w 4"/>
                <a:gd name="T7" fmla="*/ 1 h 5"/>
                <a:gd name="T8" fmla="*/ 0 w 4"/>
                <a:gd name="T9" fmla="*/ 1 h 5"/>
                <a:gd name="T10" fmla="*/ 0 w 4"/>
                <a:gd name="T11" fmla="*/ 2 h 5"/>
                <a:gd name="T12" fmla="*/ 0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2 h 5"/>
                <a:gd name="T20" fmla="*/ 0 w 4"/>
                <a:gd name="T21" fmla="*/ 2 h 5"/>
                <a:gd name="T22" fmla="*/ 0 w 4"/>
                <a:gd name="T23" fmla="*/ 3 h 5"/>
                <a:gd name="T24" fmla="*/ 0 w 4"/>
                <a:gd name="T25" fmla="*/ 3 h 5"/>
                <a:gd name="T26" fmla="*/ 0 w 4"/>
                <a:gd name="T27" fmla="*/ 3 h 5"/>
                <a:gd name="T28" fmla="*/ 0 w 4"/>
                <a:gd name="T29" fmla="*/ 3 h 5"/>
                <a:gd name="T30" fmla="*/ 0 w 4"/>
                <a:gd name="T31" fmla="*/ 3 h 5"/>
                <a:gd name="T32" fmla="*/ 0 w 4"/>
                <a:gd name="T33" fmla="*/ 4 h 5"/>
                <a:gd name="T34" fmla="*/ 1 w 4"/>
                <a:gd name="T35" fmla="*/ 4 h 5"/>
                <a:gd name="T36" fmla="*/ 1 w 4"/>
                <a:gd name="T37" fmla="*/ 4 h 5"/>
                <a:gd name="T38" fmla="*/ 1 w 4"/>
                <a:gd name="T39" fmla="*/ 4 h 5"/>
                <a:gd name="T40" fmla="*/ 1 w 4"/>
                <a:gd name="T41" fmla="*/ 4 h 5"/>
                <a:gd name="T42" fmla="*/ 1 w 4"/>
                <a:gd name="T43" fmla="*/ 4 h 5"/>
                <a:gd name="T44" fmla="*/ 2 w 4"/>
                <a:gd name="T45" fmla="*/ 4 h 5"/>
                <a:gd name="T46" fmla="*/ 2 w 4"/>
                <a:gd name="T47" fmla="*/ 5 h 5"/>
                <a:gd name="T48" fmla="*/ 2 w 4"/>
                <a:gd name="T49" fmla="*/ 5 h 5"/>
                <a:gd name="T50" fmla="*/ 3 w 4"/>
                <a:gd name="T51" fmla="*/ 5 h 5"/>
                <a:gd name="T52" fmla="*/ 3 w 4"/>
                <a:gd name="T53" fmla="*/ 5 h 5"/>
                <a:gd name="T54" fmla="*/ 3 w 4"/>
                <a:gd name="T55" fmla="*/ 5 h 5"/>
                <a:gd name="T56" fmla="*/ 4 w 4"/>
                <a:gd name="T57" fmla="*/ 5 h 5"/>
                <a:gd name="T58" fmla="*/ 4 w 4"/>
                <a:gd name="T59" fmla="*/ 5 h 5"/>
                <a:gd name="T60" fmla="*/ 4 w 4"/>
                <a:gd name="T61" fmla="*/ 4 h 5"/>
                <a:gd name="T62" fmla="*/ 4 w 4"/>
                <a:gd name="T63" fmla="*/ 4 h 5"/>
                <a:gd name="T64" fmla="*/ 4 w 4"/>
                <a:gd name="T65" fmla="*/ 4 h 5"/>
                <a:gd name="T66" fmla="*/ 3 w 4"/>
                <a:gd name="T67" fmla="*/ 4 h 5"/>
                <a:gd name="T68" fmla="*/ 3 w 4"/>
                <a:gd name="T69" fmla="*/ 3 h 5"/>
                <a:gd name="T70" fmla="*/ 3 w 4"/>
                <a:gd name="T71" fmla="*/ 3 h 5"/>
                <a:gd name="T72" fmla="*/ 4 w 4"/>
                <a:gd name="T73" fmla="*/ 3 h 5"/>
                <a:gd name="T74" fmla="*/ 4 w 4"/>
                <a:gd name="T75" fmla="*/ 3 h 5"/>
                <a:gd name="T76" fmla="*/ 4 w 4"/>
                <a:gd name="T77" fmla="*/ 3 h 5"/>
                <a:gd name="T78" fmla="*/ 4 w 4"/>
                <a:gd name="T79" fmla="*/ 3 h 5"/>
                <a:gd name="T80" fmla="*/ 4 w 4"/>
                <a:gd name="T81" fmla="*/ 2 h 5"/>
                <a:gd name="T82" fmla="*/ 4 w 4"/>
                <a:gd name="T83" fmla="*/ 2 h 5"/>
                <a:gd name="T84" fmla="*/ 4 w 4"/>
                <a:gd name="T85" fmla="*/ 2 h 5"/>
                <a:gd name="T86" fmla="*/ 4 w 4"/>
                <a:gd name="T87" fmla="*/ 2 h 5"/>
                <a:gd name="T88" fmla="*/ 4 w 4"/>
                <a:gd name="T89" fmla="*/ 1 h 5"/>
                <a:gd name="T90" fmla="*/ 3 w 4"/>
                <a:gd name="T91" fmla="*/ 1 h 5"/>
                <a:gd name="T92" fmla="*/ 3 w 4"/>
                <a:gd name="T93" fmla="*/ 1 h 5"/>
                <a:gd name="T94" fmla="*/ 3 w 4"/>
                <a:gd name="T95" fmla="*/ 1 h 5"/>
                <a:gd name="T96" fmla="*/ 3 w 4"/>
                <a:gd name="T97" fmla="*/ 1 h 5"/>
                <a:gd name="T98" fmla="*/ 3 w 4"/>
                <a:gd name="T99" fmla="*/ 2 h 5"/>
                <a:gd name="T100" fmla="*/ 2 w 4"/>
                <a:gd name="T101" fmla="*/ 2 h 5"/>
                <a:gd name="T102" fmla="*/ 3 w 4"/>
                <a:gd name="T103" fmla="*/ 1 h 5"/>
                <a:gd name="T104" fmla="*/ 3 w 4"/>
                <a:gd name="T105" fmla="*/ 1 h 5"/>
                <a:gd name="T106" fmla="*/ 3 w 4"/>
                <a:gd name="T107" fmla="*/ 1 h 5"/>
                <a:gd name="T108" fmla="*/ 2 w 4"/>
                <a:gd name="T109" fmla="*/ 0 h 5"/>
                <a:gd name="T110" fmla="*/ 2 w 4"/>
                <a:gd name="T111" fmla="*/ 0 h 5"/>
                <a:gd name="T112" fmla="*/ 2 w 4"/>
                <a:gd name="T113" fmla="*/ 0 h 5"/>
                <a:gd name="T114" fmla="*/ 1 w 4"/>
                <a:gd name="T115" fmla="*/ 0 h 5"/>
                <a:gd name="T116" fmla="*/ 1 w 4"/>
                <a:gd name="T117" fmla="*/ 0 h 5"/>
                <a:gd name="T118" fmla="*/ 1 w 4"/>
                <a:gd name="T1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684"/>
            <p:cNvSpPr/>
            <p:nvPr/>
          </p:nvSpPr>
          <p:spPr bwMode="auto">
            <a:xfrm>
              <a:off x="9229076" y="5229668"/>
              <a:ext cx="5969" cy="4776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  <a:gd name="T10" fmla="*/ 1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1 w 2"/>
                <a:gd name="T19" fmla="*/ 2 h 2"/>
                <a:gd name="T20" fmla="*/ 1 w 2"/>
                <a:gd name="T21" fmla="*/ 2 h 2"/>
                <a:gd name="T22" fmla="*/ 1 w 2"/>
                <a:gd name="T23" fmla="*/ 2 h 2"/>
                <a:gd name="T24" fmla="*/ 1 w 2"/>
                <a:gd name="T25" fmla="*/ 2 h 2"/>
                <a:gd name="T26" fmla="*/ 1 w 2"/>
                <a:gd name="T27" fmla="*/ 2 h 2"/>
                <a:gd name="T28" fmla="*/ 1 w 2"/>
                <a:gd name="T29" fmla="*/ 2 h 2"/>
                <a:gd name="T30" fmla="*/ 2 w 2"/>
                <a:gd name="T31" fmla="*/ 2 h 2"/>
                <a:gd name="T32" fmla="*/ 2 w 2"/>
                <a:gd name="T33" fmla="*/ 2 h 2"/>
                <a:gd name="T34" fmla="*/ 2 w 2"/>
                <a:gd name="T35" fmla="*/ 2 h 2"/>
                <a:gd name="T36" fmla="*/ 2 w 2"/>
                <a:gd name="T37" fmla="*/ 1 h 2"/>
                <a:gd name="T38" fmla="*/ 2 w 2"/>
                <a:gd name="T39" fmla="*/ 1 h 2"/>
                <a:gd name="T40" fmla="*/ 2 w 2"/>
                <a:gd name="T41" fmla="*/ 1 h 2"/>
                <a:gd name="T42" fmla="*/ 1 w 2"/>
                <a:gd name="T43" fmla="*/ 1 h 2"/>
                <a:gd name="T44" fmla="*/ 1 w 2"/>
                <a:gd name="T4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685"/>
            <p:cNvSpPr/>
            <p:nvPr/>
          </p:nvSpPr>
          <p:spPr bwMode="auto">
            <a:xfrm>
              <a:off x="9232658" y="5217729"/>
              <a:ext cx="8357" cy="14327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2 w 3"/>
                <a:gd name="T5" fmla="*/ 0 h 5"/>
                <a:gd name="T6" fmla="*/ 2 w 3"/>
                <a:gd name="T7" fmla="*/ 1 h 5"/>
                <a:gd name="T8" fmla="*/ 2 w 3"/>
                <a:gd name="T9" fmla="*/ 1 h 5"/>
                <a:gd name="T10" fmla="*/ 1 w 3"/>
                <a:gd name="T11" fmla="*/ 1 h 5"/>
                <a:gd name="T12" fmla="*/ 1 w 3"/>
                <a:gd name="T13" fmla="*/ 1 h 5"/>
                <a:gd name="T14" fmla="*/ 1 w 3"/>
                <a:gd name="T15" fmla="*/ 1 h 5"/>
                <a:gd name="T16" fmla="*/ 1 w 3"/>
                <a:gd name="T17" fmla="*/ 2 h 5"/>
                <a:gd name="T18" fmla="*/ 1 w 3"/>
                <a:gd name="T19" fmla="*/ 2 h 5"/>
                <a:gd name="T20" fmla="*/ 1 w 3"/>
                <a:gd name="T21" fmla="*/ 2 h 5"/>
                <a:gd name="T22" fmla="*/ 0 w 3"/>
                <a:gd name="T23" fmla="*/ 2 h 5"/>
                <a:gd name="T24" fmla="*/ 0 w 3"/>
                <a:gd name="T25" fmla="*/ 3 h 5"/>
                <a:gd name="T26" fmla="*/ 1 w 3"/>
                <a:gd name="T27" fmla="*/ 3 h 5"/>
                <a:gd name="T28" fmla="*/ 0 w 3"/>
                <a:gd name="T29" fmla="*/ 3 h 5"/>
                <a:gd name="T30" fmla="*/ 0 w 3"/>
                <a:gd name="T31" fmla="*/ 3 h 5"/>
                <a:gd name="T32" fmla="*/ 0 w 3"/>
                <a:gd name="T33" fmla="*/ 3 h 5"/>
                <a:gd name="T34" fmla="*/ 0 w 3"/>
                <a:gd name="T35" fmla="*/ 4 h 5"/>
                <a:gd name="T36" fmla="*/ 0 w 3"/>
                <a:gd name="T37" fmla="*/ 4 h 5"/>
                <a:gd name="T38" fmla="*/ 0 w 3"/>
                <a:gd name="T39" fmla="*/ 4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5 h 5"/>
                <a:gd name="T50" fmla="*/ 1 w 3"/>
                <a:gd name="T51" fmla="*/ 5 h 5"/>
                <a:gd name="T52" fmla="*/ 1 w 3"/>
                <a:gd name="T53" fmla="*/ 5 h 5"/>
                <a:gd name="T54" fmla="*/ 1 w 3"/>
                <a:gd name="T55" fmla="*/ 4 h 5"/>
                <a:gd name="T56" fmla="*/ 2 w 3"/>
                <a:gd name="T57" fmla="*/ 4 h 5"/>
                <a:gd name="T58" fmla="*/ 2 w 3"/>
                <a:gd name="T59" fmla="*/ 4 h 5"/>
                <a:gd name="T60" fmla="*/ 2 w 3"/>
                <a:gd name="T61" fmla="*/ 4 h 5"/>
                <a:gd name="T62" fmla="*/ 2 w 3"/>
                <a:gd name="T63" fmla="*/ 4 h 5"/>
                <a:gd name="T64" fmla="*/ 3 w 3"/>
                <a:gd name="T65" fmla="*/ 4 h 5"/>
                <a:gd name="T66" fmla="*/ 3 w 3"/>
                <a:gd name="T67" fmla="*/ 4 h 5"/>
                <a:gd name="T68" fmla="*/ 3 w 3"/>
                <a:gd name="T69" fmla="*/ 4 h 5"/>
                <a:gd name="T70" fmla="*/ 3 w 3"/>
                <a:gd name="T71" fmla="*/ 3 h 5"/>
                <a:gd name="T72" fmla="*/ 3 w 3"/>
                <a:gd name="T73" fmla="*/ 3 h 5"/>
                <a:gd name="T74" fmla="*/ 3 w 3"/>
                <a:gd name="T75" fmla="*/ 3 h 5"/>
                <a:gd name="T76" fmla="*/ 3 w 3"/>
                <a:gd name="T77" fmla="*/ 2 h 5"/>
                <a:gd name="T78" fmla="*/ 3 w 3"/>
                <a:gd name="T79" fmla="*/ 2 h 5"/>
                <a:gd name="T80" fmla="*/ 3 w 3"/>
                <a:gd name="T81" fmla="*/ 2 h 5"/>
                <a:gd name="T82" fmla="*/ 3 w 3"/>
                <a:gd name="T83" fmla="*/ 2 h 5"/>
                <a:gd name="T84" fmla="*/ 3 w 3"/>
                <a:gd name="T85" fmla="*/ 1 h 5"/>
                <a:gd name="T86" fmla="*/ 3 w 3"/>
                <a:gd name="T87" fmla="*/ 1 h 5"/>
                <a:gd name="T88" fmla="*/ 2 w 3"/>
                <a:gd name="T89" fmla="*/ 1 h 5"/>
                <a:gd name="T90" fmla="*/ 2 w 3"/>
                <a:gd name="T91" fmla="*/ 0 h 5"/>
                <a:gd name="T92" fmla="*/ 2 w 3"/>
                <a:gd name="T93" fmla="*/ 0 h 5"/>
                <a:gd name="T94" fmla="*/ 2 w 3"/>
                <a:gd name="T9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686"/>
            <p:cNvSpPr/>
            <p:nvPr/>
          </p:nvSpPr>
          <p:spPr bwMode="auto">
            <a:xfrm>
              <a:off x="9229076" y="5217729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Oval 687"/>
            <p:cNvSpPr>
              <a:spLocks noChangeArrowheads="1"/>
            </p:cNvSpPr>
            <p:nvPr/>
          </p:nvSpPr>
          <p:spPr bwMode="auto">
            <a:xfrm>
              <a:off x="9235046" y="5220117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688"/>
            <p:cNvSpPr/>
            <p:nvPr/>
          </p:nvSpPr>
          <p:spPr bwMode="auto">
            <a:xfrm>
              <a:off x="9206393" y="5220117"/>
              <a:ext cx="5969" cy="358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Freeform 689"/>
            <p:cNvSpPr/>
            <p:nvPr/>
          </p:nvSpPr>
          <p:spPr bwMode="auto">
            <a:xfrm>
              <a:off x="9181322" y="5215341"/>
              <a:ext cx="2388" cy="83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1 h 3"/>
                <a:gd name="T10" fmla="*/ 0 w 1"/>
                <a:gd name="T11" fmla="*/ 2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3 h 3"/>
                <a:gd name="T22" fmla="*/ 0 w 1"/>
                <a:gd name="T23" fmla="*/ 3 h 3"/>
                <a:gd name="T24" fmla="*/ 0 w 1"/>
                <a:gd name="T25" fmla="*/ 3 h 3"/>
                <a:gd name="T26" fmla="*/ 1 w 1"/>
                <a:gd name="T27" fmla="*/ 3 h 3"/>
                <a:gd name="T28" fmla="*/ 1 w 1"/>
                <a:gd name="T29" fmla="*/ 2 h 3"/>
                <a:gd name="T30" fmla="*/ 1 w 1"/>
                <a:gd name="T31" fmla="*/ 2 h 3"/>
                <a:gd name="T32" fmla="*/ 1 w 1"/>
                <a:gd name="T33" fmla="*/ 2 h 3"/>
                <a:gd name="T34" fmla="*/ 1 w 1"/>
                <a:gd name="T35" fmla="*/ 2 h 3"/>
                <a:gd name="T36" fmla="*/ 1 w 1"/>
                <a:gd name="T37" fmla="*/ 1 h 3"/>
                <a:gd name="T38" fmla="*/ 1 w 1"/>
                <a:gd name="T39" fmla="*/ 1 h 3"/>
                <a:gd name="T40" fmla="*/ 1 w 1"/>
                <a:gd name="T41" fmla="*/ 1 h 3"/>
                <a:gd name="T42" fmla="*/ 1 w 1"/>
                <a:gd name="T43" fmla="*/ 1 h 3"/>
                <a:gd name="T44" fmla="*/ 1 w 1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Freeform 690"/>
            <p:cNvSpPr/>
            <p:nvPr/>
          </p:nvSpPr>
          <p:spPr bwMode="auto">
            <a:xfrm>
              <a:off x="9181322" y="5211759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Freeform 691"/>
            <p:cNvSpPr/>
            <p:nvPr/>
          </p:nvSpPr>
          <p:spPr bwMode="auto">
            <a:xfrm>
              <a:off x="9171771" y="5209372"/>
              <a:ext cx="3582" cy="5969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0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Freeform 692"/>
            <p:cNvSpPr/>
            <p:nvPr/>
          </p:nvSpPr>
          <p:spPr bwMode="auto">
            <a:xfrm>
              <a:off x="9169383" y="5215341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693"/>
            <p:cNvSpPr/>
            <p:nvPr/>
          </p:nvSpPr>
          <p:spPr bwMode="auto">
            <a:xfrm>
              <a:off x="9171771" y="5215341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694"/>
            <p:cNvSpPr/>
            <p:nvPr/>
          </p:nvSpPr>
          <p:spPr bwMode="auto">
            <a:xfrm>
              <a:off x="9175353" y="5217729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695"/>
            <p:cNvSpPr/>
            <p:nvPr/>
          </p:nvSpPr>
          <p:spPr bwMode="auto">
            <a:xfrm>
              <a:off x="9166995" y="5215341"/>
              <a:ext cx="4775" cy="2388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1 h 1"/>
                <a:gd name="T24" fmla="*/ 1 w 2"/>
                <a:gd name="T25" fmla="*/ 1 h 1"/>
                <a:gd name="T26" fmla="*/ 2 w 2"/>
                <a:gd name="T27" fmla="*/ 1 h 1"/>
                <a:gd name="T28" fmla="*/ 2 w 2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696"/>
            <p:cNvSpPr/>
            <p:nvPr/>
          </p:nvSpPr>
          <p:spPr bwMode="auto">
            <a:xfrm>
              <a:off x="9169383" y="5217729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697"/>
            <p:cNvSpPr/>
            <p:nvPr/>
          </p:nvSpPr>
          <p:spPr bwMode="auto">
            <a:xfrm>
              <a:off x="9171771" y="5220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Oval 698"/>
            <p:cNvSpPr>
              <a:spLocks noChangeArrowheads="1"/>
            </p:cNvSpPr>
            <p:nvPr/>
          </p:nvSpPr>
          <p:spPr bwMode="auto">
            <a:xfrm>
              <a:off x="9171771" y="5220117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699"/>
            <p:cNvSpPr/>
            <p:nvPr/>
          </p:nvSpPr>
          <p:spPr bwMode="auto">
            <a:xfrm>
              <a:off x="9169383" y="5220117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700"/>
            <p:cNvSpPr/>
            <p:nvPr/>
          </p:nvSpPr>
          <p:spPr bwMode="auto">
            <a:xfrm>
              <a:off x="9171771" y="5220117"/>
              <a:ext cx="3582" cy="358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701"/>
            <p:cNvSpPr/>
            <p:nvPr/>
          </p:nvSpPr>
          <p:spPr bwMode="auto">
            <a:xfrm>
              <a:off x="9166995" y="5220117"/>
              <a:ext cx="4775" cy="358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2 w 2"/>
                <a:gd name="T17" fmla="*/ 1 h 1"/>
                <a:gd name="T18" fmla="*/ 2 w 2"/>
                <a:gd name="T19" fmla="*/ 1 h 1"/>
                <a:gd name="T20" fmla="*/ 2 w 2"/>
                <a:gd name="T21" fmla="*/ 1 h 1"/>
                <a:gd name="T22" fmla="*/ 1 w 2"/>
                <a:gd name="T23" fmla="*/ 1 h 1"/>
                <a:gd name="T24" fmla="*/ 1 w 2"/>
                <a:gd name="T25" fmla="*/ 0 h 1"/>
                <a:gd name="T26" fmla="*/ 1 w 2"/>
                <a:gd name="T27" fmla="*/ 0 h 1"/>
                <a:gd name="T28" fmla="*/ 0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Freeform 702"/>
            <p:cNvSpPr/>
            <p:nvPr/>
          </p:nvSpPr>
          <p:spPr bwMode="auto">
            <a:xfrm>
              <a:off x="9163414" y="5223698"/>
              <a:ext cx="3582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703"/>
            <p:cNvSpPr/>
            <p:nvPr/>
          </p:nvSpPr>
          <p:spPr bwMode="auto">
            <a:xfrm>
              <a:off x="9166995" y="5223698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704"/>
            <p:cNvSpPr/>
            <p:nvPr/>
          </p:nvSpPr>
          <p:spPr bwMode="auto">
            <a:xfrm>
              <a:off x="9171771" y="5223698"/>
              <a:ext cx="0" cy="23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705"/>
            <p:cNvSpPr/>
            <p:nvPr/>
          </p:nvSpPr>
          <p:spPr bwMode="auto">
            <a:xfrm>
              <a:off x="9175353" y="5223698"/>
              <a:ext cx="5969" cy="5969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2 w 2"/>
                <a:gd name="T39" fmla="*/ 0 h 2"/>
                <a:gd name="T40" fmla="*/ 2 w 2"/>
                <a:gd name="T41" fmla="*/ 0 h 2"/>
                <a:gd name="T42" fmla="*/ 2 w 2"/>
                <a:gd name="T43" fmla="*/ 0 h 2"/>
                <a:gd name="T44" fmla="*/ 1 w 2"/>
                <a:gd name="T4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706"/>
            <p:cNvSpPr/>
            <p:nvPr/>
          </p:nvSpPr>
          <p:spPr bwMode="auto">
            <a:xfrm>
              <a:off x="9175353" y="5220117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707"/>
            <p:cNvSpPr/>
            <p:nvPr/>
          </p:nvSpPr>
          <p:spPr bwMode="auto">
            <a:xfrm>
              <a:off x="9171771" y="5226086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1 w 1"/>
                <a:gd name="T25" fmla="*/ 0 h 1"/>
                <a:gd name="T26" fmla="*/ 0 w 1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708"/>
            <p:cNvSpPr/>
            <p:nvPr/>
          </p:nvSpPr>
          <p:spPr bwMode="auto">
            <a:xfrm>
              <a:off x="9166995" y="5226086"/>
              <a:ext cx="2388" cy="596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1 w 1"/>
                <a:gd name="T25" fmla="*/ 1 h 2"/>
                <a:gd name="T26" fmla="*/ 1 w 1"/>
                <a:gd name="T27" fmla="*/ 1 h 2"/>
                <a:gd name="T28" fmla="*/ 1 w 1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709"/>
            <p:cNvSpPr/>
            <p:nvPr/>
          </p:nvSpPr>
          <p:spPr bwMode="auto">
            <a:xfrm>
              <a:off x="9171771" y="5229668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Oval 710"/>
            <p:cNvSpPr>
              <a:spLocks noChangeArrowheads="1"/>
            </p:cNvSpPr>
            <p:nvPr/>
          </p:nvSpPr>
          <p:spPr bwMode="auto">
            <a:xfrm>
              <a:off x="9171771" y="5232055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711"/>
            <p:cNvSpPr/>
            <p:nvPr/>
          </p:nvSpPr>
          <p:spPr bwMode="auto">
            <a:xfrm>
              <a:off x="9163414" y="5226086"/>
              <a:ext cx="3582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712"/>
            <p:cNvSpPr/>
            <p:nvPr/>
          </p:nvSpPr>
          <p:spPr bwMode="auto">
            <a:xfrm>
              <a:off x="9166995" y="52260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Oval 713"/>
            <p:cNvSpPr>
              <a:spLocks noChangeArrowheads="1"/>
            </p:cNvSpPr>
            <p:nvPr/>
          </p:nvSpPr>
          <p:spPr bwMode="auto">
            <a:xfrm>
              <a:off x="9169383" y="5226086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Oval 714"/>
            <p:cNvSpPr>
              <a:spLocks noChangeArrowheads="1"/>
            </p:cNvSpPr>
            <p:nvPr/>
          </p:nvSpPr>
          <p:spPr bwMode="auto">
            <a:xfrm>
              <a:off x="9166995" y="5229668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715"/>
            <p:cNvSpPr/>
            <p:nvPr/>
          </p:nvSpPr>
          <p:spPr bwMode="auto">
            <a:xfrm>
              <a:off x="9161026" y="5226086"/>
              <a:ext cx="5969" cy="358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2 w 2"/>
                <a:gd name="T15" fmla="*/ 1 h 1"/>
                <a:gd name="T16" fmla="*/ 2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716"/>
            <p:cNvSpPr/>
            <p:nvPr/>
          </p:nvSpPr>
          <p:spPr bwMode="auto">
            <a:xfrm>
              <a:off x="9157445" y="5229668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717"/>
            <p:cNvSpPr/>
            <p:nvPr/>
          </p:nvSpPr>
          <p:spPr bwMode="auto">
            <a:xfrm>
              <a:off x="9157445" y="5229668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718"/>
            <p:cNvSpPr/>
            <p:nvPr/>
          </p:nvSpPr>
          <p:spPr bwMode="auto">
            <a:xfrm>
              <a:off x="9152669" y="5220117"/>
              <a:ext cx="8357" cy="11939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1 h 4"/>
                <a:gd name="T10" fmla="*/ 2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1 w 3"/>
                <a:gd name="T17" fmla="*/ 1 h 4"/>
                <a:gd name="T18" fmla="*/ 0 w 3"/>
                <a:gd name="T19" fmla="*/ 1 h 4"/>
                <a:gd name="T20" fmla="*/ 0 w 3"/>
                <a:gd name="T21" fmla="*/ 2 h 4"/>
                <a:gd name="T22" fmla="*/ 0 w 3"/>
                <a:gd name="T23" fmla="*/ 2 h 4"/>
                <a:gd name="T24" fmla="*/ 0 w 3"/>
                <a:gd name="T25" fmla="*/ 2 h 4"/>
                <a:gd name="T26" fmla="*/ 0 w 3"/>
                <a:gd name="T27" fmla="*/ 2 h 4"/>
                <a:gd name="T28" fmla="*/ 0 w 3"/>
                <a:gd name="T29" fmla="*/ 3 h 4"/>
                <a:gd name="T30" fmla="*/ 0 w 3"/>
                <a:gd name="T31" fmla="*/ 3 h 4"/>
                <a:gd name="T32" fmla="*/ 0 w 3"/>
                <a:gd name="T33" fmla="*/ 3 h 4"/>
                <a:gd name="T34" fmla="*/ 0 w 3"/>
                <a:gd name="T35" fmla="*/ 3 h 4"/>
                <a:gd name="T36" fmla="*/ 1 w 3"/>
                <a:gd name="T37" fmla="*/ 3 h 4"/>
                <a:gd name="T38" fmla="*/ 1 w 3"/>
                <a:gd name="T39" fmla="*/ 3 h 4"/>
                <a:gd name="T40" fmla="*/ 1 w 3"/>
                <a:gd name="T41" fmla="*/ 3 h 4"/>
                <a:gd name="T42" fmla="*/ 1 w 3"/>
                <a:gd name="T43" fmla="*/ 4 h 4"/>
                <a:gd name="T44" fmla="*/ 1 w 3"/>
                <a:gd name="T45" fmla="*/ 4 h 4"/>
                <a:gd name="T46" fmla="*/ 1 w 3"/>
                <a:gd name="T47" fmla="*/ 4 h 4"/>
                <a:gd name="T48" fmla="*/ 1 w 3"/>
                <a:gd name="T49" fmla="*/ 3 h 4"/>
                <a:gd name="T50" fmla="*/ 2 w 3"/>
                <a:gd name="T51" fmla="*/ 3 h 4"/>
                <a:gd name="T52" fmla="*/ 1 w 3"/>
                <a:gd name="T53" fmla="*/ 3 h 4"/>
                <a:gd name="T54" fmla="*/ 1 w 3"/>
                <a:gd name="T55" fmla="*/ 3 h 4"/>
                <a:gd name="T56" fmla="*/ 2 w 3"/>
                <a:gd name="T57" fmla="*/ 3 h 4"/>
                <a:gd name="T58" fmla="*/ 2 w 3"/>
                <a:gd name="T59" fmla="*/ 3 h 4"/>
                <a:gd name="T60" fmla="*/ 2 w 3"/>
                <a:gd name="T61" fmla="*/ 3 h 4"/>
                <a:gd name="T62" fmla="*/ 2 w 3"/>
                <a:gd name="T63" fmla="*/ 2 h 4"/>
                <a:gd name="T64" fmla="*/ 2 w 3"/>
                <a:gd name="T65" fmla="*/ 2 h 4"/>
                <a:gd name="T66" fmla="*/ 3 w 3"/>
                <a:gd name="T67" fmla="*/ 2 h 4"/>
                <a:gd name="T68" fmla="*/ 3 w 3"/>
                <a:gd name="T69" fmla="*/ 2 h 4"/>
                <a:gd name="T70" fmla="*/ 3 w 3"/>
                <a:gd name="T71" fmla="*/ 2 h 4"/>
                <a:gd name="T72" fmla="*/ 3 w 3"/>
                <a:gd name="T73" fmla="*/ 1 h 4"/>
                <a:gd name="T74" fmla="*/ 3 w 3"/>
                <a:gd name="T75" fmla="*/ 1 h 4"/>
                <a:gd name="T76" fmla="*/ 3 w 3"/>
                <a:gd name="T77" fmla="*/ 1 h 4"/>
                <a:gd name="T78" fmla="*/ 2 w 3"/>
                <a:gd name="T79" fmla="*/ 1 h 4"/>
                <a:gd name="T80" fmla="*/ 2 w 3"/>
                <a:gd name="T81" fmla="*/ 1 h 4"/>
                <a:gd name="T82" fmla="*/ 2 w 3"/>
                <a:gd name="T83" fmla="*/ 1 h 4"/>
                <a:gd name="T84" fmla="*/ 3 w 3"/>
                <a:gd name="T85" fmla="*/ 1 h 4"/>
                <a:gd name="T86" fmla="*/ 3 w 3"/>
                <a:gd name="T87" fmla="*/ 0 h 4"/>
                <a:gd name="T88" fmla="*/ 3 w 3"/>
                <a:gd name="T89" fmla="*/ 0 h 4"/>
                <a:gd name="T90" fmla="*/ 2 w 3"/>
                <a:gd name="T91" fmla="*/ 0 h 4"/>
                <a:gd name="T92" fmla="*/ 2 w 3"/>
                <a:gd name="T93" fmla="*/ 1 h 4"/>
                <a:gd name="T94" fmla="*/ 2 w 3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719"/>
            <p:cNvSpPr/>
            <p:nvPr/>
          </p:nvSpPr>
          <p:spPr bwMode="auto">
            <a:xfrm>
              <a:off x="9149088" y="5220117"/>
              <a:ext cx="5969" cy="5969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w 2"/>
                <a:gd name="T19" fmla="*/ 2 h 2"/>
                <a:gd name="T20" fmla="*/ 0 w 2"/>
                <a:gd name="T21" fmla="*/ 2 h 2"/>
                <a:gd name="T22" fmla="*/ 0 w 2"/>
                <a:gd name="T23" fmla="*/ 2 h 2"/>
                <a:gd name="T24" fmla="*/ 0 w 2"/>
                <a:gd name="T25" fmla="*/ 1 h 2"/>
                <a:gd name="T26" fmla="*/ 0 w 2"/>
                <a:gd name="T27" fmla="*/ 1 h 2"/>
                <a:gd name="T28" fmla="*/ 0 w 2"/>
                <a:gd name="T29" fmla="*/ 1 h 2"/>
                <a:gd name="T30" fmla="*/ 0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2 w 2"/>
                <a:gd name="T37" fmla="*/ 1 h 2"/>
                <a:gd name="T38" fmla="*/ 2 w 2"/>
                <a:gd name="T39" fmla="*/ 1 h 2"/>
                <a:gd name="T40" fmla="*/ 2 w 2"/>
                <a:gd name="T41" fmla="*/ 1 h 2"/>
                <a:gd name="T42" fmla="*/ 2 w 2"/>
                <a:gd name="T43" fmla="*/ 1 h 2"/>
                <a:gd name="T44" fmla="*/ 2 w 2"/>
                <a:gd name="T45" fmla="*/ 1 h 2"/>
                <a:gd name="T46" fmla="*/ 2 w 2"/>
                <a:gd name="T47" fmla="*/ 1 h 2"/>
                <a:gd name="T48" fmla="*/ 2 w 2"/>
                <a:gd name="T49" fmla="*/ 1 h 2"/>
                <a:gd name="T50" fmla="*/ 2 w 2"/>
                <a:gd name="T51" fmla="*/ 1 h 2"/>
                <a:gd name="T52" fmla="*/ 2 w 2"/>
                <a:gd name="T53" fmla="*/ 1 h 2"/>
                <a:gd name="T54" fmla="*/ 2 w 2"/>
                <a:gd name="T55" fmla="*/ 1 h 2"/>
                <a:gd name="T56" fmla="*/ 2 w 2"/>
                <a:gd name="T57" fmla="*/ 1 h 2"/>
                <a:gd name="T58" fmla="*/ 1 w 2"/>
                <a:gd name="T5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720"/>
            <p:cNvSpPr/>
            <p:nvPr/>
          </p:nvSpPr>
          <p:spPr bwMode="auto">
            <a:xfrm>
              <a:off x="9310259" y="5264290"/>
              <a:ext cx="14326" cy="10745"/>
            </a:xfrm>
            <a:custGeom>
              <a:avLst/>
              <a:gdLst>
                <a:gd name="T0" fmla="*/ 3 w 5"/>
                <a:gd name="T1" fmla="*/ 1 h 4"/>
                <a:gd name="T2" fmla="*/ 3 w 5"/>
                <a:gd name="T3" fmla="*/ 2 h 4"/>
                <a:gd name="T4" fmla="*/ 3 w 5"/>
                <a:gd name="T5" fmla="*/ 2 h 4"/>
                <a:gd name="T6" fmla="*/ 2 w 5"/>
                <a:gd name="T7" fmla="*/ 1 h 4"/>
                <a:gd name="T8" fmla="*/ 2 w 5"/>
                <a:gd name="T9" fmla="*/ 1 h 4"/>
                <a:gd name="T10" fmla="*/ 2 w 5"/>
                <a:gd name="T11" fmla="*/ 1 h 4"/>
                <a:gd name="T12" fmla="*/ 2 w 5"/>
                <a:gd name="T13" fmla="*/ 0 h 4"/>
                <a:gd name="T14" fmla="*/ 1 w 5"/>
                <a:gd name="T15" fmla="*/ 1 h 4"/>
                <a:gd name="T16" fmla="*/ 1 w 5"/>
                <a:gd name="T17" fmla="*/ 1 h 4"/>
                <a:gd name="T18" fmla="*/ 1 w 5"/>
                <a:gd name="T19" fmla="*/ 2 h 4"/>
                <a:gd name="T20" fmla="*/ 1 w 5"/>
                <a:gd name="T21" fmla="*/ 3 h 4"/>
                <a:gd name="T22" fmla="*/ 1 w 5"/>
                <a:gd name="T23" fmla="*/ 3 h 4"/>
                <a:gd name="T24" fmla="*/ 1 w 5"/>
                <a:gd name="T25" fmla="*/ 4 h 4"/>
                <a:gd name="T26" fmla="*/ 2 w 5"/>
                <a:gd name="T27" fmla="*/ 4 h 4"/>
                <a:gd name="T28" fmla="*/ 2 w 5"/>
                <a:gd name="T29" fmla="*/ 4 h 4"/>
                <a:gd name="T30" fmla="*/ 2 w 5"/>
                <a:gd name="T31" fmla="*/ 3 h 4"/>
                <a:gd name="T32" fmla="*/ 2 w 5"/>
                <a:gd name="T33" fmla="*/ 3 h 4"/>
                <a:gd name="T34" fmla="*/ 3 w 5"/>
                <a:gd name="T35" fmla="*/ 4 h 4"/>
                <a:gd name="T36" fmla="*/ 3 w 5"/>
                <a:gd name="T37" fmla="*/ 3 h 4"/>
                <a:gd name="T38" fmla="*/ 4 w 5"/>
                <a:gd name="T39" fmla="*/ 3 h 4"/>
                <a:gd name="T40" fmla="*/ 4 w 5"/>
                <a:gd name="T41" fmla="*/ 4 h 4"/>
                <a:gd name="T42" fmla="*/ 4 w 5"/>
                <a:gd name="T43" fmla="*/ 4 h 4"/>
                <a:gd name="T44" fmla="*/ 4 w 5"/>
                <a:gd name="T45" fmla="*/ 3 h 4"/>
                <a:gd name="T46" fmla="*/ 4 w 5"/>
                <a:gd name="T47" fmla="*/ 2 h 4"/>
                <a:gd name="T48" fmla="*/ 4 w 5"/>
                <a:gd name="T49" fmla="*/ 2 h 4"/>
                <a:gd name="T50" fmla="*/ 4 w 5"/>
                <a:gd name="T51" fmla="*/ 1 h 4"/>
                <a:gd name="T52" fmla="*/ 4 w 5"/>
                <a:gd name="T53" fmla="*/ 1 h 4"/>
                <a:gd name="T54" fmla="*/ 3 w 5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721"/>
            <p:cNvSpPr/>
            <p:nvPr/>
          </p:nvSpPr>
          <p:spPr bwMode="auto">
            <a:xfrm>
              <a:off x="9321004" y="5266678"/>
              <a:ext cx="5969" cy="5969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1 w 2"/>
                <a:gd name="T19" fmla="*/ 2 h 2"/>
                <a:gd name="T20" fmla="*/ 1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0 h 2"/>
                <a:gd name="T28" fmla="*/ 1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722"/>
            <p:cNvSpPr/>
            <p:nvPr/>
          </p:nvSpPr>
          <p:spPr bwMode="auto">
            <a:xfrm>
              <a:off x="9326973" y="5266678"/>
              <a:ext cx="8357" cy="8357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1 h 3"/>
                <a:gd name="T4" fmla="*/ 0 w 3"/>
                <a:gd name="T5" fmla="*/ 1 h 3"/>
                <a:gd name="T6" fmla="*/ 1 w 3"/>
                <a:gd name="T7" fmla="*/ 2 h 3"/>
                <a:gd name="T8" fmla="*/ 2 w 3"/>
                <a:gd name="T9" fmla="*/ 3 h 3"/>
                <a:gd name="T10" fmla="*/ 2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  <a:gd name="T18" fmla="*/ 2 w 3"/>
                <a:gd name="T19" fmla="*/ 2 h 3"/>
                <a:gd name="T20" fmla="*/ 2 w 3"/>
                <a:gd name="T21" fmla="*/ 1 h 3"/>
                <a:gd name="T22" fmla="*/ 2 w 3"/>
                <a:gd name="T23" fmla="*/ 1 h 3"/>
                <a:gd name="T24" fmla="*/ 1 w 3"/>
                <a:gd name="T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723"/>
            <p:cNvSpPr/>
            <p:nvPr/>
          </p:nvSpPr>
          <p:spPr bwMode="auto">
            <a:xfrm>
              <a:off x="9315035" y="5281004"/>
              <a:ext cx="9551" cy="5969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3 w 3"/>
                <a:gd name="T19" fmla="*/ 1 h 2"/>
                <a:gd name="T20" fmla="*/ 2 w 3"/>
                <a:gd name="T21" fmla="*/ 0 h 2"/>
                <a:gd name="T22" fmla="*/ 2 w 3"/>
                <a:gd name="T23" fmla="*/ 0 h 2"/>
                <a:gd name="T24" fmla="*/ 2 w 3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724"/>
            <p:cNvSpPr/>
            <p:nvPr/>
          </p:nvSpPr>
          <p:spPr bwMode="auto">
            <a:xfrm>
              <a:off x="9315035" y="5278617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725"/>
            <p:cNvSpPr/>
            <p:nvPr/>
          </p:nvSpPr>
          <p:spPr bwMode="auto">
            <a:xfrm>
              <a:off x="9384279" y="5292943"/>
              <a:ext cx="8357" cy="4776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0 w 3"/>
                <a:gd name="T5" fmla="*/ 1 h 2"/>
                <a:gd name="T6" fmla="*/ 0 w 3"/>
                <a:gd name="T7" fmla="*/ 1 h 2"/>
                <a:gd name="T8" fmla="*/ 0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2 w 3"/>
                <a:gd name="T15" fmla="*/ 2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1 w 3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726"/>
            <p:cNvSpPr/>
            <p:nvPr/>
          </p:nvSpPr>
          <p:spPr bwMode="auto">
            <a:xfrm>
              <a:off x="9318616" y="5360994"/>
              <a:ext cx="5969" cy="26265"/>
            </a:xfrm>
            <a:custGeom>
              <a:avLst/>
              <a:gdLst>
                <a:gd name="T0" fmla="*/ 1 w 2"/>
                <a:gd name="T1" fmla="*/ 0 h 9"/>
                <a:gd name="T2" fmla="*/ 1 w 2"/>
                <a:gd name="T3" fmla="*/ 0 h 9"/>
                <a:gd name="T4" fmla="*/ 1 w 2"/>
                <a:gd name="T5" fmla="*/ 1 h 9"/>
                <a:gd name="T6" fmla="*/ 1 w 2"/>
                <a:gd name="T7" fmla="*/ 1 h 9"/>
                <a:gd name="T8" fmla="*/ 1 w 2"/>
                <a:gd name="T9" fmla="*/ 1 h 9"/>
                <a:gd name="T10" fmla="*/ 1 w 2"/>
                <a:gd name="T11" fmla="*/ 2 h 9"/>
                <a:gd name="T12" fmla="*/ 0 w 2"/>
                <a:gd name="T13" fmla="*/ 2 h 9"/>
                <a:gd name="T14" fmla="*/ 1 w 2"/>
                <a:gd name="T15" fmla="*/ 3 h 9"/>
                <a:gd name="T16" fmla="*/ 1 w 2"/>
                <a:gd name="T17" fmla="*/ 4 h 9"/>
                <a:gd name="T18" fmla="*/ 1 w 2"/>
                <a:gd name="T19" fmla="*/ 4 h 9"/>
                <a:gd name="T20" fmla="*/ 1 w 2"/>
                <a:gd name="T21" fmla="*/ 5 h 9"/>
                <a:gd name="T22" fmla="*/ 1 w 2"/>
                <a:gd name="T23" fmla="*/ 5 h 9"/>
                <a:gd name="T24" fmla="*/ 1 w 2"/>
                <a:gd name="T25" fmla="*/ 6 h 9"/>
                <a:gd name="T26" fmla="*/ 1 w 2"/>
                <a:gd name="T27" fmla="*/ 6 h 9"/>
                <a:gd name="T28" fmla="*/ 1 w 2"/>
                <a:gd name="T29" fmla="*/ 6 h 9"/>
                <a:gd name="T30" fmla="*/ 1 w 2"/>
                <a:gd name="T31" fmla="*/ 7 h 9"/>
                <a:gd name="T32" fmla="*/ 1 w 2"/>
                <a:gd name="T33" fmla="*/ 7 h 9"/>
                <a:gd name="T34" fmla="*/ 0 w 2"/>
                <a:gd name="T35" fmla="*/ 8 h 9"/>
                <a:gd name="T36" fmla="*/ 0 w 2"/>
                <a:gd name="T37" fmla="*/ 8 h 9"/>
                <a:gd name="T38" fmla="*/ 0 w 2"/>
                <a:gd name="T39" fmla="*/ 8 h 9"/>
                <a:gd name="T40" fmla="*/ 1 w 2"/>
                <a:gd name="T41" fmla="*/ 8 h 9"/>
                <a:gd name="T42" fmla="*/ 1 w 2"/>
                <a:gd name="T43" fmla="*/ 8 h 9"/>
                <a:gd name="T44" fmla="*/ 1 w 2"/>
                <a:gd name="T45" fmla="*/ 8 h 9"/>
                <a:gd name="T46" fmla="*/ 1 w 2"/>
                <a:gd name="T47" fmla="*/ 8 h 9"/>
                <a:gd name="T48" fmla="*/ 1 w 2"/>
                <a:gd name="T49" fmla="*/ 8 h 9"/>
                <a:gd name="T50" fmla="*/ 1 w 2"/>
                <a:gd name="T51" fmla="*/ 8 h 9"/>
                <a:gd name="T52" fmla="*/ 1 w 2"/>
                <a:gd name="T53" fmla="*/ 7 h 9"/>
                <a:gd name="T54" fmla="*/ 1 w 2"/>
                <a:gd name="T55" fmla="*/ 7 h 9"/>
                <a:gd name="T56" fmla="*/ 1 w 2"/>
                <a:gd name="T57" fmla="*/ 6 h 9"/>
                <a:gd name="T58" fmla="*/ 1 w 2"/>
                <a:gd name="T59" fmla="*/ 6 h 9"/>
                <a:gd name="T60" fmla="*/ 2 w 2"/>
                <a:gd name="T61" fmla="*/ 5 h 9"/>
                <a:gd name="T62" fmla="*/ 2 w 2"/>
                <a:gd name="T63" fmla="*/ 5 h 9"/>
                <a:gd name="T64" fmla="*/ 2 w 2"/>
                <a:gd name="T65" fmla="*/ 5 h 9"/>
                <a:gd name="T66" fmla="*/ 2 w 2"/>
                <a:gd name="T67" fmla="*/ 5 h 9"/>
                <a:gd name="T68" fmla="*/ 2 w 2"/>
                <a:gd name="T69" fmla="*/ 4 h 9"/>
                <a:gd name="T70" fmla="*/ 2 w 2"/>
                <a:gd name="T71" fmla="*/ 4 h 9"/>
                <a:gd name="T72" fmla="*/ 2 w 2"/>
                <a:gd name="T73" fmla="*/ 4 h 9"/>
                <a:gd name="T74" fmla="*/ 1 w 2"/>
                <a:gd name="T75" fmla="*/ 4 h 9"/>
                <a:gd name="T76" fmla="*/ 1 w 2"/>
                <a:gd name="T77" fmla="*/ 3 h 9"/>
                <a:gd name="T78" fmla="*/ 1 w 2"/>
                <a:gd name="T79" fmla="*/ 3 h 9"/>
                <a:gd name="T80" fmla="*/ 1 w 2"/>
                <a:gd name="T81" fmla="*/ 2 h 9"/>
                <a:gd name="T82" fmla="*/ 1 w 2"/>
                <a:gd name="T83" fmla="*/ 2 h 9"/>
                <a:gd name="T84" fmla="*/ 1 w 2"/>
                <a:gd name="T85" fmla="*/ 2 h 9"/>
                <a:gd name="T86" fmla="*/ 1 w 2"/>
                <a:gd name="T87" fmla="*/ 2 h 9"/>
                <a:gd name="T88" fmla="*/ 1 w 2"/>
                <a:gd name="T89" fmla="*/ 1 h 9"/>
                <a:gd name="T90" fmla="*/ 1 w 2"/>
                <a:gd name="T91" fmla="*/ 1 h 9"/>
                <a:gd name="T92" fmla="*/ 1 w 2"/>
                <a:gd name="T9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727"/>
            <p:cNvSpPr/>
            <p:nvPr/>
          </p:nvSpPr>
          <p:spPr bwMode="auto">
            <a:xfrm>
              <a:off x="9315035" y="5387259"/>
              <a:ext cx="11939" cy="8357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1 h 3"/>
                <a:gd name="T4" fmla="*/ 2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2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2 w 4"/>
                <a:gd name="T17" fmla="*/ 1 h 3"/>
                <a:gd name="T18" fmla="*/ 1 w 4"/>
                <a:gd name="T19" fmla="*/ 1 h 3"/>
                <a:gd name="T20" fmla="*/ 1 w 4"/>
                <a:gd name="T21" fmla="*/ 2 h 3"/>
                <a:gd name="T22" fmla="*/ 1 w 4"/>
                <a:gd name="T23" fmla="*/ 2 h 3"/>
                <a:gd name="T24" fmla="*/ 1 w 4"/>
                <a:gd name="T25" fmla="*/ 2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3 h 3"/>
                <a:gd name="T32" fmla="*/ 0 w 4"/>
                <a:gd name="T33" fmla="*/ 3 h 3"/>
                <a:gd name="T34" fmla="*/ 0 w 4"/>
                <a:gd name="T35" fmla="*/ 3 h 3"/>
                <a:gd name="T36" fmla="*/ 1 w 4"/>
                <a:gd name="T37" fmla="*/ 3 h 3"/>
                <a:gd name="T38" fmla="*/ 1 w 4"/>
                <a:gd name="T39" fmla="*/ 3 h 3"/>
                <a:gd name="T40" fmla="*/ 1 w 4"/>
                <a:gd name="T41" fmla="*/ 3 h 3"/>
                <a:gd name="T42" fmla="*/ 1 w 4"/>
                <a:gd name="T43" fmla="*/ 3 h 3"/>
                <a:gd name="T44" fmla="*/ 1 w 4"/>
                <a:gd name="T45" fmla="*/ 3 h 3"/>
                <a:gd name="T46" fmla="*/ 1 w 4"/>
                <a:gd name="T47" fmla="*/ 2 h 3"/>
                <a:gd name="T48" fmla="*/ 1 w 4"/>
                <a:gd name="T49" fmla="*/ 2 h 3"/>
                <a:gd name="T50" fmla="*/ 1 w 4"/>
                <a:gd name="T51" fmla="*/ 2 h 3"/>
                <a:gd name="T52" fmla="*/ 1 w 4"/>
                <a:gd name="T53" fmla="*/ 2 h 3"/>
                <a:gd name="T54" fmla="*/ 2 w 4"/>
                <a:gd name="T55" fmla="*/ 2 h 3"/>
                <a:gd name="T56" fmla="*/ 2 w 4"/>
                <a:gd name="T57" fmla="*/ 2 h 3"/>
                <a:gd name="T58" fmla="*/ 2 w 4"/>
                <a:gd name="T59" fmla="*/ 3 h 3"/>
                <a:gd name="T60" fmla="*/ 2 w 4"/>
                <a:gd name="T61" fmla="*/ 3 h 3"/>
                <a:gd name="T62" fmla="*/ 3 w 4"/>
                <a:gd name="T63" fmla="*/ 2 h 3"/>
                <a:gd name="T64" fmla="*/ 3 w 4"/>
                <a:gd name="T65" fmla="*/ 2 h 3"/>
                <a:gd name="T66" fmla="*/ 3 w 4"/>
                <a:gd name="T67" fmla="*/ 2 h 3"/>
                <a:gd name="T68" fmla="*/ 4 w 4"/>
                <a:gd name="T69" fmla="*/ 2 h 3"/>
                <a:gd name="T70" fmla="*/ 4 w 4"/>
                <a:gd name="T71" fmla="*/ 2 h 3"/>
                <a:gd name="T72" fmla="*/ 3 w 4"/>
                <a:gd name="T73" fmla="*/ 1 h 3"/>
                <a:gd name="T74" fmla="*/ 3 w 4"/>
                <a:gd name="T75" fmla="*/ 1 h 3"/>
                <a:gd name="T76" fmla="*/ 3 w 4"/>
                <a:gd name="T7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728"/>
            <p:cNvSpPr/>
            <p:nvPr/>
          </p:nvSpPr>
          <p:spPr bwMode="auto">
            <a:xfrm>
              <a:off x="9298320" y="5395617"/>
              <a:ext cx="22683" cy="17908"/>
            </a:xfrm>
            <a:custGeom>
              <a:avLst/>
              <a:gdLst>
                <a:gd name="T0" fmla="*/ 7 w 8"/>
                <a:gd name="T1" fmla="*/ 0 h 6"/>
                <a:gd name="T2" fmla="*/ 7 w 8"/>
                <a:gd name="T3" fmla="*/ 1 h 6"/>
                <a:gd name="T4" fmla="*/ 7 w 8"/>
                <a:gd name="T5" fmla="*/ 1 h 6"/>
                <a:gd name="T6" fmla="*/ 7 w 8"/>
                <a:gd name="T7" fmla="*/ 1 h 6"/>
                <a:gd name="T8" fmla="*/ 6 w 8"/>
                <a:gd name="T9" fmla="*/ 1 h 6"/>
                <a:gd name="T10" fmla="*/ 6 w 8"/>
                <a:gd name="T11" fmla="*/ 2 h 6"/>
                <a:gd name="T12" fmla="*/ 6 w 8"/>
                <a:gd name="T13" fmla="*/ 2 h 6"/>
                <a:gd name="T14" fmla="*/ 6 w 8"/>
                <a:gd name="T15" fmla="*/ 3 h 6"/>
                <a:gd name="T16" fmla="*/ 5 w 8"/>
                <a:gd name="T17" fmla="*/ 4 h 6"/>
                <a:gd name="T18" fmla="*/ 5 w 8"/>
                <a:gd name="T19" fmla="*/ 4 h 6"/>
                <a:gd name="T20" fmla="*/ 5 w 8"/>
                <a:gd name="T21" fmla="*/ 3 h 6"/>
                <a:gd name="T22" fmla="*/ 5 w 8"/>
                <a:gd name="T23" fmla="*/ 4 h 6"/>
                <a:gd name="T24" fmla="*/ 4 w 8"/>
                <a:gd name="T25" fmla="*/ 5 h 6"/>
                <a:gd name="T26" fmla="*/ 4 w 8"/>
                <a:gd name="T27" fmla="*/ 5 h 6"/>
                <a:gd name="T28" fmla="*/ 3 w 8"/>
                <a:gd name="T29" fmla="*/ 5 h 6"/>
                <a:gd name="T30" fmla="*/ 2 w 8"/>
                <a:gd name="T31" fmla="*/ 5 h 6"/>
                <a:gd name="T32" fmla="*/ 1 w 8"/>
                <a:gd name="T33" fmla="*/ 6 h 6"/>
                <a:gd name="T34" fmla="*/ 0 w 8"/>
                <a:gd name="T35" fmla="*/ 6 h 6"/>
                <a:gd name="T36" fmla="*/ 2 w 8"/>
                <a:gd name="T37" fmla="*/ 6 h 6"/>
                <a:gd name="T38" fmla="*/ 2 w 8"/>
                <a:gd name="T39" fmla="*/ 6 h 6"/>
                <a:gd name="T40" fmla="*/ 3 w 8"/>
                <a:gd name="T41" fmla="*/ 6 h 6"/>
                <a:gd name="T42" fmla="*/ 4 w 8"/>
                <a:gd name="T43" fmla="*/ 5 h 6"/>
                <a:gd name="T44" fmla="*/ 4 w 8"/>
                <a:gd name="T45" fmla="*/ 6 h 6"/>
                <a:gd name="T46" fmla="*/ 4 w 8"/>
                <a:gd name="T47" fmla="*/ 6 h 6"/>
                <a:gd name="T48" fmla="*/ 4 w 8"/>
                <a:gd name="T49" fmla="*/ 6 h 6"/>
                <a:gd name="T50" fmla="*/ 4 w 8"/>
                <a:gd name="T51" fmla="*/ 5 h 6"/>
                <a:gd name="T52" fmla="*/ 5 w 8"/>
                <a:gd name="T53" fmla="*/ 5 h 6"/>
                <a:gd name="T54" fmla="*/ 5 w 8"/>
                <a:gd name="T55" fmla="*/ 6 h 6"/>
                <a:gd name="T56" fmla="*/ 6 w 8"/>
                <a:gd name="T57" fmla="*/ 5 h 6"/>
                <a:gd name="T58" fmla="*/ 6 w 8"/>
                <a:gd name="T59" fmla="*/ 6 h 6"/>
                <a:gd name="T60" fmla="*/ 6 w 8"/>
                <a:gd name="T61" fmla="*/ 5 h 6"/>
                <a:gd name="T62" fmla="*/ 6 w 8"/>
                <a:gd name="T63" fmla="*/ 5 h 6"/>
                <a:gd name="T64" fmla="*/ 7 w 8"/>
                <a:gd name="T65" fmla="*/ 5 h 6"/>
                <a:gd name="T66" fmla="*/ 7 w 8"/>
                <a:gd name="T67" fmla="*/ 4 h 6"/>
                <a:gd name="T68" fmla="*/ 7 w 8"/>
                <a:gd name="T69" fmla="*/ 4 h 6"/>
                <a:gd name="T70" fmla="*/ 7 w 8"/>
                <a:gd name="T71" fmla="*/ 3 h 6"/>
                <a:gd name="T72" fmla="*/ 8 w 8"/>
                <a:gd name="T73" fmla="*/ 2 h 6"/>
                <a:gd name="T74" fmla="*/ 8 w 8"/>
                <a:gd name="T75" fmla="*/ 2 h 6"/>
                <a:gd name="T76" fmla="*/ 8 w 8"/>
                <a:gd name="T77" fmla="*/ 1 h 6"/>
                <a:gd name="T78" fmla="*/ 7 w 8"/>
                <a:gd name="T7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5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729"/>
            <p:cNvSpPr/>
            <p:nvPr/>
          </p:nvSpPr>
          <p:spPr bwMode="auto">
            <a:xfrm>
              <a:off x="9304290" y="5413525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1 w 1"/>
                <a:gd name="T19" fmla="*/ 1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730"/>
            <p:cNvSpPr/>
            <p:nvPr/>
          </p:nvSpPr>
          <p:spPr bwMode="auto">
            <a:xfrm>
              <a:off x="9298320" y="5413525"/>
              <a:ext cx="5969" cy="5969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2 h 2"/>
                <a:gd name="T14" fmla="*/ 0 w 2"/>
                <a:gd name="T15" fmla="*/ 2 h 2"/>
                <a:gd name="T16" fmla="*/ 1 w 2"/>
                <a:gd name="T17" fmla="*/ 2 h 2"/>
                <a:gd name="T18" fmla="*/ 1 w 2"/>
                <a:gd name="T19" fmla="*/ 2 h 2"/>
                <a:gd name="T20" fmla="*/ 1 w 2"/>
                <a:gd name="T21" fmla="*/ 2 h 2"/>
                <a:gd name="T22" fmla="*/ 1 w 2"/>
                <a:gd name="T23" fmla="*/ 1 h 2"/>
                <a:gd name="T24" fmla="*/ 1 w 2"/>
                <a:gd name="T25" fmla="*/ 1 h 2"/>
                <a:gd name="T26" fmla="*/ 2 w 2"/>
                <a:gd name="T27" fmla="*/ 1 h 2"/>
                <a:gd name="T28" fmla="*/ 1 w 2"/>
                <a:gd name="T29" fmla="*/ 0 h 2"/>
                <a:gd name="T30" fmla="*/ 1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731"/>
            <p:cNvSpPr/>
            <p:nvPr/>
          </p:nvSpPr>
          <p:spPr bwMode="auto">
            <a:xfrm>
              <a:off x="9298320" y="5421882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732"/>
            <p:cNvSpPr/>
            <p:nvPr/>
          </p:nvSpPr>
          <p:spPr bwMode="auto">
            <a:xfrm>
              <a:off x="9281606" y="5430239"/>
              <a:ext cx="2388" cy="83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1 h 3"/>
                <a:gd name="T6" fmla="*/ 1 w 1"/>
                <a:gd name="T7" fmla="*/ 1 h 3"/>
                <a:gd name="T8" fmla="*/ 0 w 1"/>
                <a:gd name="T9" fmla="*/ 1 h 3"/>
                <a:gd name="T10" fmla="*/ 0 w 1"/>
                <a:gd name="T11" fmla="*/ 2 h 3"/>
                <a:gd name="T12" fmla="*/ 1 w 1"/>
                <a:gd name="T13" fmla="*/ 2 h 3"/>
                <a:gd name="T14" fmla="*/ 1 w 1"/>
                <a:gd name="T15" fmla="*/ 2 h 3"/>
                <a:gd name="T16" fmla="*/ 1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Oval 733"/>
            <p:cNvSpPr>
              <a:spLocks noChangeArrowheads="1"/>
            </p:cNvSpPr>
            <p:nvPr/>
          </p:nvSpPr>
          <p:spPr bwMode="auto">
            <a:xfrm>
              <a:off x="9326973" y="5390841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734"/>
            <p:cNvSpPr/>
            <p:nvPr/>
          </p:nvSpPr>
          <p:spPr bwMode="auto">
            <a:xfrm>
              <a:off x="9329361" y="5387259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735"/>
            <p:cNvSpPr/>
            <p:nvPr/>
          </p:nvSpPr>
          <p:spPr bwMode="auto">
            <a:xfrm>
              <a:off x="9332942" y="5384872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736"/>
            <p:cNvSpPr/>
            <p:nvPr/>
          </p:nvSpPr>
          <p:spPr bwMode="auto">
            <a:xfrm>
              <a:off x="9337718" y="5381290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737"/>
            <p:cNvSpPr/>
            <p:nvPr/>
          </p:nvSpPr>
          <p:spPr bwMode="auto">
            <a:xfrm>
              <a:off x="9337718" y="5378902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Oval 738"/>
            <p:cNvSpPr>
              <a:spLocks noChangeArrowheads="1"/>
            </p:cNvSpPr>
            <p:nvPr/>
          </p:nvSpPr>
          <p:spPr bwMode="auto">
            <a:xfrm>
              <a:off x="9341300" y="5378902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Freeform 739"/>
            <p:cNvSpPr/>
            <p:nvPr/>
          </p:nvSpPr>
          <p:spPr bwMode="auto">
            <a:xfrm>
              <a:off x="9343687" y="5372933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740"/>
            <p:cNvSpPr/>
            <p:nvPr/>
          </p:nvSpPr>
          <p:spPr bwMode="auto">
            <a:xfrm>
              <a:off x="9281606" y="5444566"/>
              <a:ext cx="4775" cy="835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1 w 2"/>
                <a:gd name="T5" fmla="*/ 0 h 3"/>
                <a:gd name="T6" fmla="*/ 1 w 2"/>
                <a:gd name="T7" fmla="*/ 0 h 3"/>
                <a:gd name="T8" fmla="*/ 1 w 2"/>
                <a:gd name="T9" fmla="*/ 0 h 3"/>
                <a:gd name="T10" fmla="*/ 1 w 2"/>
                <a:gd name="T11" fmla="*/ 0 h 3"/>
                <a:gd name="T12" fmla="*/ 0 w 2"/>
                <a:gd name="T13" fmla="*/ 0 h 3"/>
                <a:gd name="T14" fmla="*/ 1 w 2"/>
                <a:gd name="T15" fmla="*/ 1 h 3"/>
                <a:gd name="T16" fmla="*/ 1 w 2"/>
                <a:gd name="T17" fmla="*/ 1 h 3"/>
                <a:gd name="T18" fmla="*/ 1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1 h 3"/>
                <a:gd name="T26" fmla="*/ 0 w 2"/>
                <a:gd name="T27" fmla="*/ 1 h 3"/>
                <a:gd name="T28" fmla="*/ 0 w 2"/>
                <a:gd name="T29" fmla="*/ 2 h 3"/>
                <a:gd name="T30" fmla="*/ 0 w 2"/>
                <a:gd name="T31" fmla="*/ 2 h 3"/>
                <a:gd name="T32" fmla="*/ 0 w 2"/>
                <a:gd name="T33" fmla="*/ 2 h 3"/>
                <a:gd name="T34" fmla="*/ 0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  <a:gd name="T42" fmla="*/ 1 w 2"/>
                <a:gd name="T43" fmla="*/ 3 h 3"/>
                <a:gd name="T44" fmla="*/ 1 w 2"/>
                <a:gd name="T45" fmla="*/ 3 h 3"/>
                <a:gd name="T46" fmla="*/ 2 w 2"/>
                <a:gd name="T47" fmla="*/ 3 h 3"/>
                <a:gd name="T48" fmla="*/ 2 w 2"/>
                <a:gd name="T49" fmla="*/ 3 h 3"/>
                <a:gd name="T50" fmla="*/ 2 w 2"/>
                <a:gd name="T51" fmla="*/ 3 h 3"/>
                <a:gd name="T52" fmla="*/ 2 w 2"/>
                <a:gd name="T53" fmla="*/ 3 h 3"/>
                <a:gd name="T54" fmla="*/ 2 w 2"/>
                <a:gd name="T55" fmla="*/ 2 h 3"/>
                <a:gd name="T56" fmla="*/ 2 w 2"/>
                <a:gd name="T57" fmla="*/ 2 h 3"/>
                <a:gd name="T58" fmla="*/ 1 w 2"/>
                <a:gd name="T59" fmla="*/ 2 h 3"/>
                <a:gd name="T60" fmla="*/ 1 w 2"/>
                <a:gd name="T61" fmla="*/ 2 h 3"/>
                <a:gd name="T62" fmla="*/ 1 w 2"/>
                <a:gd name="T63" fmla="*/ 2 h 3"/>
                <a:gd name="T64" fmla="*/ 1 w 2"/>
                <a:gd name="T65" fmla="*/ 2 h 3"/>
                <a:gd name="T66" fmla="*/ 1 w 2"/>
                <a:gd name="T67" fmla="*/ 2 h 3"/>
                <a:gd name="T68" fmla="*/ 1 w 2"/>
                <a:gd name="T69" fmla="*/ 2 h 3"/>
                <a:gd name="T70" fmla="*/ 1 w 2"/>
                <a:gd name="T71" fmla="*/ 2 h 3"/>
                <a:gd name="T72" fmla="*/ 1 w 2"/>
                <a:gd name="T73" fmla="*/ 1 h 3"/>
                <a:gd name="T74" fmla="*/ 1 w 2"/>
                <a:gd name="T75" fmla="*/ 1 h 3"/>
                <a:gd name="T76" fmla="*/ 2 w 2"/>
                <a:gd name="T77" fmla="*/ 1 h 3"/>
                <a:gd name="T78" fmla="*/ 2 w 2"/>
                <a:gd name="T79" fmla="*/ 1 h 3"/>
                <a:gd name="T80" fmla="*/ 2 w 2"/>
                <a:gd name="T81" fmla="*/ 1 h 3"/>
                <a:gd name="T82" fmla="*/ 2 w 2"/>
                <a:gd name="T83" fmla="*/ 0 h 3"/>
                <a:gd name="T84" fmla="*/ 2 w 2"/>
                <a:gd name="T85" fmla="*/ 0 h 3"/>
                <a:gd name="T86" fmla="*/ 2 w 2"/>
                <a:gd name="T87" fmla="*/ 0 h 3"/>
                <a:gd name="T88" fmla="*/ 1 w 2"/>
                <a:gd name="T8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741"/>
            <p:cNvSpPr/>
            <p:nvPr/>
          </p:nvSpPr>
          <p:spPr bwMode="auto">
            <a:xfrm>
              <a:off x="9281606" y="5452923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1 w 1"/>
                <a:gd name="T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742"/>
            <p:cNvSpPr/>
            <p:nvPr/>
          </p:nvSpPr>
          <p:spPr bwMode="auto">
            <a:xfrm>
              <a:off x="9286382" y="5452923"/>
              <a:ext cx="358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743"/>
            <p:cNvSpPr/>
            <p:nvPr/>
          </p:nvSpPr>
          <p:spPr bwMode="auto">
            <a:xfrm>
              <a:off x="9283994" y="5456504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Freeform 744"/>
            <p:cNvSpPr/>
            <p:nvPr/>
          </p:nvSpPr>
          <p:spPr bwMode="auto">
            <a:xfrm>
              <a:off x="9286382" y="5452923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Freeform 745"/>
            <p:cNvSpPr/>
            <p:nvPr/>
          </p:nvSpPr>
          <p:spPr bwMode="auto">
            <a:xfrm>
              <a:off x="9289963" y="5452923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0 h 1"/>
                <a:gd name="T24" fmla="*/ 0 w 1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Freeform 746"/>
            <p:cNvSpPr/>
            <p:nvPr/>
          </p:nvSpPr>
          <p:spPr bwMode="auto">
            <a:xfrm>
              <a:off x="9289963" y="5456504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Freeform 747"/>
            <p:cNvSpPr/>
            <p:nvPr/>
          </p:nvSpPr>
          <p:spPr bwMode="auto">
            <a:xfrm>
              <a:off x="9286382" y="5456504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Oval 748"/>
            <p:cNvSpPr>
              <a:spLocks noChangeArrowheads="1"/>
            </p:cNvSpPr>
            <p:nvPr/>
          </p:nvSpPr>
          <p:spPr bwMode="auto">
            <a:xfrm>
              <a:off x="9289963" y="5458892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Freeform 749"/>
            <p:cNvSpPr/>
            <p:nvPr/>
          </p:nvSpPr>
          <p:spPr bwMode="auto">
            <a:xfrm>
              <a:off x="9286382" y="5456504"/>
              <a:ext cx="0" cy="5969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1 h 2"/>
                <a:gd name="T4" fmla="*/ 1 h 2"/>
                <a:gd name="T5" fmla="*/ 1 h 2"/>
                <a:gd name="T6" fmla="*/ 1 h 2"/>
                <a:gd name="T7" fmla="*/ 2 h 2"/>
                <a:gd name="T8" fmla="*/ 2 h 2"/>
                <a:gd name="T9" fmla="*/ 1 h 2"/>
                <a:gd name="T10" fmla="*/ 1 h 2"/>
                <a:gd name="T11" fmla="*/ 1 h 2"/>
                <a:gd name="T12" fmla="*/ 1 h 2"/>
                <a:gd name="T13" fmla="*/ 0 h 2"/>
                <a:gd name="T1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Freeform 750"/>
            <p:cNvSpPr/>
            <p:nvPr/>
          </p:nvSpPr>
          <p:spPr bwMode="auto">
            <a:xfrm>
              <a:off x="9289963" y="5458892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" name="Freeform 751"/>
            <p:cNvSpPr/>
            <p:nvPr/>
          </p:nvSpPr>
          <p:spPr bwMode="auto">
            <a:xfrm>
              <a:off x="9281606" y="5456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" name="Freeform 752"/>
            <p:cNvSpPr/>
            <p:nvPr/>
          </p:nvSpPr>
          <p:spPr bwMode="auto">
            <a:xfrm>
              <a:off x="9278025" y="5456504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" name="Freeform 753"/>
            <p:cNvSpPr/>
            <p:nvPr/>
          </p:nvSpPr>
          <p:spPr bwMode="auto">
            <a:xfrm>
              <a:off x="9278025" y="5458892"/>
              <a:ext cx="0" cy="358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" name="Freeform 754"/>
            <p:cNvSpPr/>
            <p:nvPr/>
          </p:nvSpPr>
          <p:spPr bwMode="auto">
            <a:xfrm>
              <a:off x="9283994" y="5458892"/>
              <a:ext cx="8357" cy="9551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2 h 3"/>
                <a:gd name="T12" fmla="*/ 0 w 3"/>
                <a:gd name="T13" fmla="*/ 2 h 3"/>
                <a:gd name="T14" fmla="*/ 0 w 3"/>
                <a:gd name="T15" fmla="*/ 2 h 3"/>
                <a:gd name="T16" fmla="*/ 0 w 3"/>
                <a:gd name="T17" fmla="*/ 2 h 3"/>
                <a:gd name="T18" fmla="*/ 0 w 3"/>
                <a:gd name="T19" fmla="*/ 2 h 3"/>
                <a:gd name="T20" fmla="*/ 1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2 w 3"/>
                <a:gd name="T33" fmla="*/ 2 h 3"/>
                <a:gd name="T34" fmla="*/ 2 w 3"/>
                <a:gd name="T35" fmla="*/ 2 h 3"/>
                <a:gd name="T36" fmla="*/ 2 w 3"/>
                <a:gd name="T37" fmla="*/ 2 h 3"/>
                <a:gd name="T38" fmla="*/ 2 w 3"/>
                <a:gd name="T39" fmla="*/ 2 h 3"/>
                <a:gd name="T40" fmla="*/ 2 w 3"/>
                <a:gd name="T41" fmla="*/ 2 h 3"/>
                <a:gd name="T42" fmla="*/ 2 w 3"/>
                <a:gd name="T43" fmla="*/ 3 h 3"/>
                <a:gd name="T44" fmla="*/ 3 w 3"/>
                <a:gd name="T45" fmla="*/ 3 h 3"/>
                <a:gd name="T46" fmla="*/ 3 w 3"/>
                <a:gd name="T47" fmla="*/ 3 h 3"/>
                <a:gd name="T48" fmla="*/ 3 w 3"/>
                <a:gd name="T49" fmla="*/ 3 h 3"/>
                <a:gd name="T50" fmla="*/ 3 w 3"/>
                <a:gd name="T51" fmla="*/ 2 h 3"/>
                <a:gd name="T52" fmla="*/ 3 w 3"/>
                <a:gd name="T53" fmla="*/ 2 h 3"/>
                <a:gd name="T54" fmla="*/ 3 w 3"/>
                <a:gd name="T55" fmla="*/ 2 h 3"/>
                <a:gd name="T56" fmla="*/ 3 w 3"/>
                <a:gd name="T57" fmla="*/ 2 h 3"/>
                <a:gd name="T58" fmla="*/ 3 w 3"/>
                <a:gd name="T59" fmla="*/ 2 h 3"/>
                <a:gd name="T60" fmla="*/ 3 w 3"/>
                <a:gd name="T61" fmla="*/ 2 h 3"/>
                <a:gd name="T62" fmla="*/ 3 w 3"/>
                <a:gd name="T63" fmla="*/ 2 h 3"/>
                <a:gd name="T64" fmla="*/ 3 w 3"/>
                <a:gd name="T65" fmla="*/ 2 h 3"/>
                <a:gd name="T66" fmla="*/ 3 w 3"/>
                <a:gd name="T67" fmla="*/ 2 h 3"/>
                <a:gd name="T68" fmla="*/ 3 w 3"/>
                <a:gd name="T69" fmla="*/ 2 h 3"/>
                <a:gd name="T70" fmla="*/ 3 w 3"/>
                <a:gd name="T71" fmla="*/ 1 h 3"/>
                <a:gd name="T72" fmla="*/ 3 w 3"/>
                <a:gd name="T73" fmla="*/ 1 h 3"/>
                <a:gd name="T74" fmla="*/ 3 w 3"/>
                <a:gd name="T75" fmla="*/ 1 h 3"/>
                <a:gd name="T76" fmla="*/ 3 w 3"/>
                <a:gd name="T77" fmla="*/ 1 h 3"/>
                <a:gd name="T78" fmla="*/ 3 w 3"/>
                <a:gd name="T79" fmla="*/ 0 h 3"/>
                <a:gd name="T80" fmla="*/ 3 w 3"/>
                <a:gd name="T81" fmla="*/ 0 h 3"/>
                <a:gd name="T82" fmla="*/ 3 w 3"/>
                <a:gd name="T83" fmla="*/ 0 h 3"/>
                <a:gd name="T84" fmla="*/ 3 w 3"/>
                <a:gd name="T85" fmla="*/ 0 h 3"/>
                <a:gd name="T86" fmla="*/ 2 w 3"/>
                <a:gd name="T87" fmla="*/ 0 h 3"/>
                <a:gd name="T88" fmla="*/ 2 w 3"/>
                <a:gd name="T89" fmla="*/ 1 h 3"/>
                <a:gd name="T90" fmla="*/ 2 w 3"/>
                <a:gd name="T91" fmla="*/ 1 h 3"/>
                <a:gd name="T92" fmla="*/ 2 w 3"/>
                <a:gd name="T93" fmla="*/ 1 h 3"/>
                <a:gd name="T94" fmla="*/ 2 w 3"/>
                <a:gd name="T95" fmla="*/ 1 h 3"/>
                <a:gd name="T96" fmla="*/ 2 w 3"/>
                <a:gd name="T97" fmla="*/ 1 h 3"/>
                <a:gd name="T98" fmla="*/ 2 w 3"/>
                <a:gd name="T99" fmla="*/ 1 h 3"/>
                <a:gd name="T100" fmla="*/ 2 w 3"/>
                <a:gd name="T101" fmla="*/ 1 h 3"/>
                <a:gd name="T102" fmla="*/ 2 w 3"/>
                <a:gd name="T103" fmla="*/ 1 h 3"/>
                <a:gd name="T104" fmla="*/ 1 w 3"/>
                <a:gd name="T10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" name="Freeform 755"/>
            <p:cNvSpPr/>
            <p:nvPr/>
          </p:nvSpPr>
          <p:spPr bwMode="auto">
            <a:xfrm>
              <a:off x="9212362" y="5458892"/>
              <a:ext cx="2388" cy="955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2 h 3"/>
                <a:gd name="T10" fmla="*/ 0 w 1"/>
                <a:gd name="T11" fmla="*/ 2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3 h 3"/>
                <a:gd name="T18" fmla="*/ 0 w 1"/>
                <a:gd name="T19" fmla="*/ 3 h 3"/>
                <a:gd name="T20" fmla="*/ 0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2 h 3"/>
                <a:gd name="T30" fmla="*/ 1 w 1"/>
                <a:gd name="T31" fmla="*/ 1 h 3"/>
                <a:gd name="T32" fmla="*/ 1 w 1"/>
                <a:gd name="T33" fmla="*/ 1 h 3"/>
                <a:gd name="T34" fmla="*/ 0 w 1"/>
                <a:gd name="T35" fmla="*/ 1 h 3"/>
                <a:gd name="T36" fmla="*/ 0 w 1"/>
                <a:gd name="T37" fmla="*/ 1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" name="Freeform 756"/>
            <p:cNvSpPr/>
            <p:nvPr/>
          </p:nvSpPr>
          <p:spPr bwMode="auto">
            <a:xfrm>
              <a:off x="9238627" y="5468443"/>
              <a:ext cx="19102" cy="19102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1 w 7"/>
                <a:gd name="T15" fmla="*/ 1 h 7"/>
                <a:gd name="T16" fmla="*/ 1 w 7"/>
                <a:gd name="T17" fmla="*/ 1 h 7"/>
                <a:gd name="T18" fmla="*/ 2 w 7"/>
                <a:gd name="T19" fmla="*/ 2 h 7"/>
                <a:gd name="T20" fmla="*/ 2 w 7"/>
                <a:gd name="T21" fmla="*/ 2 h 7"/>
                <a:gd name="T22" fmla="*/ 2 w 7"/>
                <a:gd name="T23" fmla="*/ 2 h 7"/>
                <a:gd name="T24" fmla="*/ 3 w 7"/>
                <a:gd name="T25" fmla="*/ 3 h 7"/>
                <a:gd name="T26" fmla="*/ 3 w 7"/>
                <a:gd name="T27" fmla="*/ 3 h 7"/>
                <a:gd name="T28" fmla="*/ 3 w 7"/>
                <a:gd name="T29" fmla="*/ 3 h 7"/>
                <a:gd name="T30" fmla="*/ 3 w 7"/>
                <a:gd name="T31" fmla="*/ 4 h 7"/>
                <a:gd name="T32" fmla="*/ 3 w 7"/>
                <a:gd name="T33" fmla="*/ 4 h 7"/>
                <a:gd name="T34" fmla="*/ 3 w 7"/>
                <a:gd name="T35" fmla="*/ 4 h 7"/>
                <a:gd name="T36" fmla="*/ 3 w 7"/>
                <a:gd name="T37" fmla="*/ 4 h 7"/>
                <a:gd name="T38" fmla="*/ 3 w 7"/>
                <a:gd name="T39" fmla="*/ 5 h 7"/>
                <a:gd name="T40" fmla="*/ 4 w 7"/>
                <a:gd name="T41" fmla="*/ 5 h 7"/>
                <a:gd name="T42" fmla="*/ 4 w 7"/>
                <a:gd name="T43" fmla="*/ 5 h 7"/>
                <a:gd name="T44" fmla="*/ 4 w 7"/>
                <a:gd name="T45" fmla="*/ 6 h 7"/>
                <a:gd name="T46" fmla="*/ 5 w 7"/>
                <a:gd name="T47" fmla="*/ 6 h 7"/>
                <a:gd name="T48" fmla="*/ 5 w 7"/>
                <a:gd name="T49" fmla="*/ 6 h 7"/>
                <a:gd name="T50" fmla="*/ 6 w 7"/>
                <a:gd name="T51" fmla="*/ 7 h 7"/>
                <a:gd name="T52" fmla="*/ 6 w 7"/>
                <a:gd name="T53" fmla="*/ 7 h 7"/>
                <a:gd name="T54" fmla="*/ 6 w 7"/>
                <a:gd name="T55" fmla="*/ 7 h 7"/>
                <a:gd name="T56" fmla="*/ 6 w 7"/>
                <a:gd name="T57" fmla="*/ 7 h 7"/>
                <a:gd name="T58" fmla="*/ 6 w 7"/>
                <a:gd name="T59" fmla="*/ 7 h 7"/>
                <a:gd name="T60" fmla="*/ 6 w 7"/>
                <a:gd name="T61" fmla="*/ 6 h 7"/>
                <a:gd name="T62" fmla="*/ 6 w 7"/>
                <a:gd name="T63" fmla="*/ 6 h 7"/>
                <a:gd name="T64" fmla="*/ 6 w 7"/>
                <a:gd name="T65" fmla="*/ 6 h 7"/>
                <a:gd name="T66" fmla="*/ 6 w 7"/>
                <a:gd name="T67" fmla="*/ 5 h 7"/>
                <a:gd name="T68" fmla="*/ 6 w 7"/>
                <a:gd name="T69" fmla="*/ 5 h 7"/>
                <a:gd name="T70" fmla="*/ 6 w 7"/>
                <a:gd name="T71" fmla="*/ 4 h 7"/>
                <a:gd name="T72" fmla="*/ 6 w 7"/>
                <a:gd name="T73" fmla="*/ 4 h 7"/>
                <a:gd name="T74" fmla="*/ 6 w 7"/>
                <a:gd name="T75" fmla="*/ 4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3 h 7"/>
                <a:gd name="T82" fmla="*/ 5 w 7"/>
                <a:gd name="T83" fmla="*/ 3 h 7"/>
                <a:gd name="T84" fmla="*/ 5 w 7"/>
                <a:gd name="T85" fmla="*/ 3 h 7"/>
                <a:gd name="T86" fmla="*/ 5 w 7"/>
                <a:gd name="T87" fmla="*/ 3 h 7"/>
                <a:gd name="T88" fmla="*/ 5 w 7"/>
                <a:gd name="T89" fmla="*/ 3 h 7"/>
                <a:gd name="T90" fmla="*/ 4 w 7"/>
                <a:gd name="T91" fmla="*/ 3 h 7"/>
                <a:gd name="T92" fmla="*/ 4 w 7"/>
                <a:gd name="T93" fmla="*/ 3 h 7"/>
                <a:gd name="T94" fmla="*/ 4 w 7"/>
                <a:gd name="T95" fmla="*/ 2 h 7"/>
                <a:gd name="T96" fmla="*/ 4 w 7"/>
                <a:gd name="T97" fmla="*/ 2 h 7"/>
                <a:gd name="T98" fmla="*/ 4 w 7"/>
                <a:gd name="T99" fmla="*/ 2 h 7"/>
                <a:gd name="T100" fmla="*/ 3 w 7"/>
                <a:gd name="T101" fmla="*/ 2 h 7"/>
                <a:gd name="T102" fmla="*/ 3 w 7"/>
                <a:gd name="T103" fmla="*/ 2 h 7"/>
                <a:gd name="T104" fmla="*/ 3 w 7"/>
                <a:gd name="T105" fmla="*/ 2 h 7"/>
                <a:gd name="T106" fmla="*/ 3 w 7"/>
                <a:gd name="T107" fmla="*/ 1 h 7"/>
                <a:gd name="T108" fmla="*/ 2 w 7"/>
                <a:gd name="T109" fmla="*/ 1 h 7"/>
                <a:gd name="T110" fmla="*/ 2 w 7"/>
                <a:gd name="T111" fmla="*/ 0 h 7"/>
                <a:gd name="T112" fmla="*/ 2 w 7"/>
                <a:gd name="T113" fmla="*/ 0 h 7"/>
                <a:gd name="T114" fmla="*/ 2 w 7"/>
                <a:gd name="T115" fmla="*/ 0 h 7"/>
                <a:gd name="T116" fmla="*/ 2 w 7"/>
                <a:gd name="T117" fmla="*/ 0 h 7"/>
                <a:gd name="T118" fmla="*/ 1 w 7"/>
                <a:gd name="T1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" name="Freeform 757"/>
            <p:cNvSpPr/>
            <p:nvPr/>
          </p:nvSpPr>
          <p:spPr bwMode="auto">
            <a:xfrm>
              <a:off x="9252954" y="5476800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" name="Freeform 758"/>
            <p:cNvSpPr/>
            <p:nvPr/>
          </p:nvSpPr>
          <p:spPr bwMode="auto">
            <a:xfrm>
              <a:off x="9249372" y="5473219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" name="Freeform 759"/>
            <p:cNvSpPr/>
            <p:nvPr/>
          </p:nvSpPr>
          <p:spPr bwMode="auto">
            <a:xfrm>
              <a:off x="9255341" y="5479188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0 h 1"/>
                <a:gd name="T22" fmla="*/ 1 w 1"/>
                <a:gd name="T23" fmla="*/ 0 h 1"/>
                <a:gd name="T24" fmla="*/ 0 w 1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" name="Freeform 760"/>
            <p:cNvSpPr/>
            <p:nvPr/>
          </p:nvSpPr>
          <p:spPr bwMode="auto">
            <a:xfrm>
              <a:off x="9257729" y="5482770"/>
              <a:ext cx="358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" name="Freeform 761"/>
            <p:cNvSpPr/>
            <p:nvPr/>
          </p:nvSpPr>
          <p:spPr bwMode="auto">
            <a:xfrm>
              <a:off x="9238627" y="5470831"/>
              <a:ext cx="2388" cy="23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" name="Freeform 762"/>
            <p:cNvSpPr/>
            <p:nvPr/>
          </p:nvSpPr>
          <p:spPr bwMode="auto">
            <a:xfrm>
              <a:off x="9238627" y="5473219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" name="Freeform 763"/>
            <p:cNvSpPr/>
            <p:nvPr/>
          </p:nvSpPr>
          <p:spPr bwMode="auto">
            <a:xfrm>
              <a:off x="9241015" y="5473219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" name="Freeform 764"/>
            <p:cNvSpPr/>
            <p:nvPr/>
          </p:nvSpPr>
          <p:spPr bwMode="auto">
            <a:xfrm>
              <a:off x="9243403" y="5476800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0" name="Freeform 765"/>
            <p:cNvSpPr/>
            <p:nvPr/>
          </p:nvSpPr>
          <p:spPr bwMode="auto">
            <a:xfrm>
              <a:off x="9243403" y="5479188"/>
              <a:ext cx="358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1" name="Freeform 766"/>
            <p:cNvSpPr/>
            <p:nvPr/>
          </p:nvSpPr>
          <p:spPr bwMode="auto">
            <a:xfrm>
              <a:off x="9246984" y="5479188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2" name="Freeform 767"/>
            <p:cNvSpPr/>
            <p:nvPr/>
          </p:nvSpPr>
          <p:spPr bwMode="auto">
            <a:xfrm>
              <a:off x="9246984" y="54827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3" name="Freeform 768"/>
            <p:cNvSpPr/>
            <p:nvPr/>
          </p:nvSpPr>
          <p:spPr bwMode="auto">
            <a:xfrm>
              <a:off x="9255341" y="5487545"/>
              <a:ext cx="16714" cy="5969"/>
            </a:xfrm>
            <a:custGeom>
              <a:avLst/>
              <a:gdLst>
                <a:gd name="T0" fmla="*/ 4 w 6"/>
                <a:gd name="T1" fmla="*/ 0 h 2"/>
                <a:gd name="T2" fmla="*/ 4 w 6"/>
                <a:gd name="T3" fmla="*/ 0 h 2"/>
                <a:gd name="T4" fmla="*/ 3 w 6"/>
                <a:gd name="T5" fmla="*/ 0 h 2"/>
                <a:gd name="T6" fmla="*/ 3 w 6"/>
                <a:gd name="T7" fmla="*/ 0 h 2"/>
                <a:gd name="T8" fmla="*/ 3 w 6"/>
                <a:gd name="T9" fmla="*/ 0 h 2"/>
                <a:gd name="T10" fmla="*/ 3 w 6"/>
                <a:gd name="T11" fmla="*/ 0 h 2"/>
                <a:gd name="T12" fmla="*/ 3 w 6"/>
                <a:gd name="T13" fmla="*/ 0 h 2"/>
                <a:gd name="T14" fmla="*/ 2 w 6"/>
                <a:gd name="T15" fmla="*/ 0 h 2"/>
                <a:gd name="T16" fmla="*/ 2 w 6"/>
                <a:gd name="T17" fmla="*/ 0 h 2"/>
                <a:gd name="T18" fmla="*/ 2 w 6"/>
                <a:gd name="T19" fmla="*/ 0 h 2"/>
                <a:gd name="T20" fmla="*/ 2 w 6"/>
                <a:gd name="T21" fmla="*/ 0 h 2"/>
                <a:gd name="T22" fmla="*/ 2 w 6"/>
                <a:gd name="T23" fmla="*/ 0 h 2"/>
                <a:gd name="T24" fmla="*/ 1 w 6"/>
                <a:gd name="T25" fmla="*/ 0 h 2"/>
                <a:gd name="T26" fmla="*/ 1 w 6"/>
                <a:gd name="T27" fmla="*/ 0 h 2"/>
                <a:gd name="T28" fmla="*/ 1 w 6"/>
                <a:gd name="T29" fmla="*/ 0 h 2"/>
                <a:gd name="T30" fmla="*/ 1 w 6"/>
                <a:gd name="T31" fmla="*/ 0 h 2"/>
                <a:gd name="T32" fmla="*/ 0 w 6"/>
                <a:gd name="T33" fmla="*/ 0 h 2"/>
                <a:gd name="T34" fmla="*/ 0 w 6"/>
                <a:gd name="T35" fmla="*/ 0 h 2"/>
                <a:gd name="T36" fmla="*/ 0 w 6"/>
                <a:gd name="T37" fmla="*/ 0 h 2"/>
                <a:gd name="T38" fmla="*/ 0 w 6"/>
                <a:gd name="T39" fmla="*/ 0 h 2"/>
                <a:gd name="T40" fmla="*/ 0 w 6"/>
                <a:gd name="T41" fmla="*/ 0 h 2"/>
                <a:gd name="T42" fmla="*/ 1 w 6"/>
                <a:gd name="T43" fmla="*/ 0 h 2"/>
                <a:gd name="T44" fmla="*/ 1 w 6"/>
                <a:gd name="T45" fmla="*/ 1 h 2"/>
                <a:gd name="T46" fmla="*/ 1 w 6"/>
                <a:gd name="T47" fmla="*/ 1 h 2"/>
                <a:gd name="T48" fmla="*/ 1 w 6"/>
                <a:gd name="T49" fmla="*/ 1 h 2"/>
                <a:gd name="T50" fmla="*/ 1 w 6"/>
                <a:gd name="T51" fmla="*/ 1 h 2"/>
                <a:gd name="T52" fmla="*/ 1 w 6"/>
                <a:gd name="T53" fmla="*/ 1 h 2"/>
                <a:gd name="T54" fmla="*/ 2 w 6"/>
                <a:gd name="T55" fmla="*/ 1 h 2"/>
                <a:gd name="T56" fmla="*/ 2 w 6"/>
                <a:gd name="T57" fmla="*/ 1 h 2"/>
                <a:gd name="T58" fmla="*/ 2 w 6"/>
                <a:gd name="T59" fmla="*/ 1 h 2"/>
                <a:gd name="T60" fmla="*/ 2 w 6"/>
                <a:gd name="T61" fmla="*/ 1 h 2"/>
                <a:gd name="T62" fmla="*/ 2 w 6"/>
                <a:gd name="T63" fmla="*/ 1 h 2"/>
                <a:gd name="T64" fmla="*/ 3 w 6"/>
                <a:gd name="T65" fmla="*/ 1 h 2"/>
                <a:gd name="T66" fmla="*/ 3 w 6"/>
                <a:gd name="T67" fmla="*/ 1 h 2"/>
                <a:gd name="T68" fmla="*/ 3 w 6"/>
                <a:gd name="T69" fmla="*/ 1 h 2"/>
                <a:gd name="T70" fmla="*/ 3 w 6"/>
                <a:gd name="T71" fmla="*/ 1 h 2"/>
                <a:gd name="T72" fmla="*/ 4 w 6"/>
                <a:gd name="T73" fmla="*/ 1 h 2"/>
                <a:gd name="T74" fmla="*/ 4 w 6"/>
                <a:gd name="T75" fmla="*/ 1 h 2"/>
                <a:gd name="T76" fmla="*/ 4 w 6"/>
                <a:gd name="T77" fmla="*/ 1 h 2"/>
                <a:gd name="T78" fmla="*/ 5 w 6"/>
                <a:gd name="T79" fmla="*/ 1 h 2"/>
                <a:gd name="T80" fmla="*/ 5 w 6"/>
                <a:gd name="T81" fmla="*/ 1 h 2"/>
                <a:gd name="T82" fmla="*/ 5 w 6"/>
                <a:gd name="T83" fmla="*/ 1 h 2"/>
                <a:gd name="T84" fmla="*/ 5 w 6"/>
                <a:gd name="T85" fmla="*/ 1 h 2"/>
                <a:gd name="T86" fmla="*/ 5 w 6"/>
                <a:gd name="T87" fmla="*/ 2 h 2"/>
                <a:gd name="T88" fmla="*/ 5 w 6"/>
                <a:gd name="T89" fmla="*/ 2 h 2"/>
                <a:gd name="T90" fmla="*/ 6 w 6"/>
                <a:gd name="T91" fmla="*/ 2 h 2"/>
                <a:gd name="T92" fmla="*/ 6 w 6"/>
                <a:gd name="T93" fmla="*/ 1 h 2"/>
                <a:gd name="T94" fmla="*/ 6 w 6"/>
                <a:gd name="T95" fmla="*/ 1 h 2"/>
                <a:gd name="T96" fmla="*/ 6 w 6"/>
                <a:gd name="T97" fmla="*/ 1 h 2"/>
                <a:gd name="T98" fmla="*/ 6 w 6"/>
                <a:gd name="T99" fmla="*/ 1 h 2"/>
                <a:gd name="T100" fmla="*/ 6 w 6"/>
                <a:gd name="T101" fmla="*/ 1 h 2"/>
                <a:gd name="T102" fmla="*/ 5 w 6"/>
                <a:gd name="T103" fmla="*/ 1 h 2"/>
                <a:gd name="T104" fmla="*/ 5 w 6"/>
                <a:gd name="T105" fmla="*/ 1 h 2"/>
                <a:gd name="T106" fmla="*/ 5 w 6"/>
                <a:gd name="T107" fmla="*/ 1 h 2"/>
                <a:gd name="T108" fmla="*/ 5 w 6"/>
                <a:gd name="T109" fmla="*/ 1 h 2"/>
                <a:gd name="T110" fmla="*/ 5 w 6"/>
                <a:gd name="T111" fmla="*/ 0 h 2"/>
                <a:gd name="T112" fmla="*/ 5 w 6"/>
                <a:gd name="T113" fmla="*/ 0 h 2"/>
                <a:gd name="T114" fmla="*/ 5 w 6"/>
                <a:gd name="T115" fmla="*/ 0 h 2"/>
                <a:gd name="T116" fmla="*/ 4 w 6"/>
                <a:gd name="T117" fmla="*/ 0 h 2"/>
                <a:gd name="T118" fmla="*/ 4 w 6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4" name="Freeform 769"/>
            <p:cNvSpPr/>
            <p:nvPr/>
          </p:nvSpPr>
          <p:spPr bwMode="auto">
            <a:xfrm>
              <a:off x="9269668" y="5487545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5" name="Freeform 770"/>
            <p:cNvSpPr/>
            <p:nvPr/>
          </p:nvSpPr>
          <p:spPr bwMode="auto">
            <a:xfrm>
              <a:off x="9272055" y="5491127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6" name="Freeform 771"/>
            <p:cNvSpPr/>
            <p:nvPr/>
          </p:nvSpPr>
          <p:spPr bwMode="auto">
            <a:xfrm>
              <a:off x="9275637" y="5491127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7" name="Freeform 772"/>
            <p:cNvSpPr/>
            <p:nvPr/>
          </p:nvSpPr>
          <p:spPr bwMode="auto">
            <a:xfrm>
              <a:off x="9275637" y="5491127"/>
              <a:ext cx="5969" cy="238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2 w 2"/>
                <a:gd name="T19" fmla="*/ 1 h 1"/>
                <a:gd name="T20" fmla="*/ 2 w 2"/>
                <a:gd name="T21" fmla="*/ 0 h 1"/>
                <a:gd name="T22" fmla="*/ 2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8" name="Freeform 773"/>
            <p:cNvSpPr/>
            <p:nvPr/>
          </p:nvSpPr>
          <p:spPr bwMode="auto">
            <a:xfrm>
              <a:off x="9281606" y="5493515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9" name="Freeform 774"/>
            <p:cNvSpPr/>
            <p:nvPr/>
          </p:nvSpPr>
          <p:spPr bwMode="auto">
            <a:xfrm>
              <a:off x="9281606" y="5491127"/>
              <a:ext cx="4775" cy="238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2 w 2"/>
                <a:gd name="T19" fmla="*/ 1 h 1"/>
                <a:gd name="T20" fmla="*/ 2 w 2"/>
                <a:gd name="T21" fmla="*/ 0 h 1"/>
                <a:gd name="T22" fmla="*/ 1 w 2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0" name="Oval 775"/>
            <p:cNvSpPr>
              <a:spLocks noChangeArrowheads="1"/>
            </p:cNvSpPr>
            <p:nvPr/>
          </p:nvSpPr>
          <p:spPr bwMode="auto">
            <a:xfrm>
              <a:off x="9286382" y="5491127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1" name="Freeform 776"/>
            <p:cNvSpPr/>
            <p:nvPr/>
          </p:nvSpPr>
          <p:spPr bwMode="auto">
            <a:xfrm>
              <a:off x="9286382" y="5491127"/>
              <a:ext cx="9551" cy="5969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1 w 3"/>
                <a:gd name="T5" fmla="*/ 1 h 2"/>
                <a:gd name="T6" fmla="*/ 1 w 3"/>
                <a:gd name="T7" fmla="*/ 1 h 2"/>
                <a:gd name="T8" fmla="*/ 1 w 3"/>
                <a:gd name="T9" fmla="*/ 1 h 2"/>
                <a:gd name="T10" fmla="*/ 0 w 3"/>
                <a:gd name="T11" fmla="*/ 1 h 2"/>
                <a:gd name="T12" fmla="*/ 0 w 3"/>
                <a:gd name="T13" fmla="*/ 2 h 2"/>
                <a:gd name="T14" fmla="*/ 0 w 3"/>
                <a:gd name="T15" fmla="*/ 2 h 2"/>
                <a:gd name="T16" fmla="*/ 1 w 3"/>
                <a:gd name="T17" fmla="*/ 2 h 2"/>
                <a:gd name="T18" fmla="*/ 1 w 3"/>
                <a:gd name="T19" fmla="*/ 1 h 2"/>
                <a:gd name="T20" fmla="*/ 1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1 h 2"/>
                <a:gd name="T28" fmla="*/ 3 w 3"/>
                <a:gd name="T29" fmla="*/ 0 h 2"/>
                <a:gd name="T30" fmla="*/ 3 w 3"/>
                <a:gd name="T31" fmla="*/ 0 h 2"/>
                <a:gd name="T32" fmla="*/ 2 w 3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2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2" name="Freeform 777"/>
            <p:cNvSpPr/>
            <p:nvPr/>
          </p:nvSpPr>
          <p:spPr bwMode="auto">
            <a:xfrm>
              <a:off x="9286382" y="5491127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3" name="Oval 778"/>
            <p:cNvSpPr>
              <a:spLocks noChangeArrowheads="1"/>
            </p:cNvSpPr>
            <p:nvPr/>
          </p:nvSpPr>
          <p:spPr bwMode="auto">
            <a:xfrm>
              <a:off x="9289963" y="5491127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5" name="Freeform 779"/>
            <p:cNvSpPr/>
            <p:nvPr/>
          </p:nvSpPr>
          <p:spPr bwMode="auto">
            <a:xfrm>
              <a:off x="9292351" y="54911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6" name="Freeform 780"/>
            <p:cNvSpPr/>
            <p:nvPr/>
          </p:nvSpPr>
          <p:spPr bwMode="auto">
            <a:xfrm>
              <a:off x="9261311" y="5464861"/>
              <a:ext cx="20296" cy="20296"/>
            </a:xfrm>
            <a:custGeom>
              <a:avLst/>
              <a:gdLst>
                <a:gd name="T0" fmla="*/ 2 w 7"/>
                <a:gd name="T1" fmla="*/ 3 h 7"/>
                <a:gd name="T2" fmla="*/ 2 w 7"/>
                <a:gd name="T3" fmla="*/ 3 h 7"/>
                <a:gd name="T4" fmla="*/ 1 w 7"/>
                <a:gd name="T5" fmla="*/ 3 h 7"/>
                <a:gd name="T6" fmla="*/ 1 w 7"/>
                <a:gd name="T7" fmla="*/ 3 h 7"/>
                <a:gd name="T8" fmla="*/ 0 w 7"/>
                <a:gd name="T9" fmla="*/ 4 h 7"/>
                <a:gd name="T10" fmla="*/ 1 w 7"/>
                <a:gd name="T11" fmla="*/ 4 h 7"/>
                <a:gd name="T12" fmla="*/ 1 w 7"/>
                <a:gd name="T13" fmla="*/ 5 h 7"/>
                <a:gd name="T14" fmla="*/ 1 w 7"/>
                <a:gd name="T15" fmla="*/ 5 h 7"/>
                <a:gd name="T16" fmla="*/ 1 w 7"/>
                <a:gd name="T17" fmla="*/ 6 h 7"/>
                <a:gd name="T18" fmla="*/ 2 w 7"/>
                <a:gd name="T19" fmla="*/ 6 h 7"/>
                <a:gd name="T20" fmla="*/ 3 w 7"/>
                <a:gd name="T21" fmla="*/ 6 h 7"/>
                <a:gd name="T22" fmla="*/ 3 w 7"/>
                <a:gd name="T23" fmla="*/ 6 h 7"/>
                <a:gd name="T24" fmla="*/ 4 w 7"/>
                <a:gd name="T25" fmla="*/ 6 h 7"/>
                <a:gd name="T26" fmla="*/ 4 w 7"/>
                <a:gd name="T27" fmla="*/ 7 h 7"/>
                <a:gd name="T28" fmla="*/ 5 w 7"/>
                <a:gd name="T29" fmla="*/ 6 h 7"/>
                <a:gd name="T30" fmla="*/ 5 w 7"/>
                <a:gd name="T31" fmla="*/ 6 h 7"/>
                <a:gd name="T32" fmla="*/ 5 w 7"/>
                <a:gd name="T33" fmla="*/ 5 h 7"/>
                <a:gd name="T34" fmla="*/ 6 w 7"/>
                <a:gd name="T35" fmla="*/ 5 h 7"/>
                <a:gd name="T36" fmla="*/ 6 w 7"/>
                <a:gd name="T37" fmla="*/ 4 h 7"/>
                <a:gd name="T38" fmla="*/ 6 w 7"/>
                <a:gd name="T39" fmla="*/ 4 h 7"/>
                <a:gd name="T40" fmla="*/ 6 w 7"/>
                <a:gd name="T41" fmla="*/ 3 h 7"/>
                <a:gd name="T42" fmla="*/ 6 w 7"/>
                <a:gd name="T43" fmla="*/ 3 h 7"/>
                <a:gd name="T44" fmla="*/ 6 w 7"/>
                <a:gd name="T45" fmla="*/ 2 h 7"/>
                <a:gd name="T46" fmla="*/ 6 w 7"/>
                <a:gd name="T47" fmla="*/ 2 h 7"/>
                <a:gd name="T48" fmla="*/ 6 w 7"/>
                <a:gd name="T49" fmla="*/ 2 h 7"/>
                <a:gd name="T50" fmla="*/ 6 w 7"/>
                <a:gd name="T51" fmla="*/ 1 h 7"/>
                <a:gd name="T52" fmla="*/ 7 w 7"/>
                <a:gd name="T53" fmla="*/ 1 h 7"/>
                <a:gd name="T54" fmla="*/ 7 w 7"/>
                <a:gd name="T55" fmla="*/ 1 h 7"/>
                <a:gd name="T56" fmla="*/ 6 w 7"/>
                <a:gd name="T57" fmla="*/ 1 h 7"/>
                <a:gd name="T58" fmla="*/ 6 w 7"/>
                <a:gd name="T59" fmla="*/ 1 h 7"/>
                <a:gd name="T60" fmla="*/ 6 w 7"/>
                <a:gd name="T61" fmla="*/ 0 h 7"/>
                <a:gd name="T62" fmla="*/ 5 w 7"/>
                <a:gd name="T63" fmla="*/ 0 h 7"/>
                <a:gd name="T64" fmla="*/ 5 w 7"/>
                <a:gd name="T65" fmla="*/ 1 h 7"/>
                <a:gd name="T66" fmla="*/ 4 w 7"/>
                <a:gd name="T67" fmla="*/ 1 h 7"/>
                <a:gd name="T68" fmla="*/ 4 w 7"/>
                <a:gd name="T69" fmla="*/ 1 h 7"/>
                <a:gd name="T70" fmla="*/ 3 w 7"/>
                <a:gd name="T71" fmla="*/ 2 h 7"/>
                <a:gd name="T72" fmla="*/ 3 w 7"/>
                <a:gd name="T73" fmla="*/ 2 h 7"/>
                <a:gd name="T74" fmla="*/ 3 w 7"/>
                <a:gd name="T7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7">
                  <a:moveTo>
                    <a:pt x="2" y="3"/>
                  </a:moveTo>
                  <a:cubicBezTo>
                    <a:pt x="2" y="3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7" name="Freeform 781"/>
            <p:cNvSpPr/>
            <p:nvPr/>
          </p:nvSpPr>
          <p:spPr bwMode="auto">
            <a:xfrm>
              <a:off x="9278025" y="5473219"/>
              <a:ext cx="11939" cy="14327"/>
            </a:xfrm>
            <a:custGeom>
              <a:avLst/>
              <a:gdLst>
                <a:gd name="T0" fmla="*/ 4 w 4"/>
                <a:gd name="T1" fmla="*/ 0 h 5"/>
                <a:gd name="T2" fmla="*/ 3 w 4"/>
                <a:gd name="T3" fmla="*/ 1 h 5"/>
                <a:gd name="T4" fmla="*/ 3 w 4"/>
                <a:gd name="T5" fmla="*/ 1 h 5"/>
                <a:gd name="T6" fmla="*/ 2 w 4"/>
                <a:gd name="T7" fmla="*/ 0 h 5"/>
                <a:gd name="T8" fmla="*/ 1 w 4"/>
                <a:gd name="T9" fmla="*/ 1 h 5"/>
                <a:gd name="T10" fmla="*/ 1 w 4"/>
                <a:gd name="T11" fmla="*/ 1 h 5"/>
                <a:gd name="T12" fmla="*/ 1 w 4"/>
                <a:gd name="T13" fmla="*/ 2 h 5"/>
                <a:gd name="T14" fmla="*/ 0 w 4"/>
                <a:gd name="T15" fmla="*/ 3 h 5"/>
                <a:gd name="T16" fmla="*/ 1 w 4"/>
                <a:gd name="T17" fmla="*/ 3 h 5"/>
                <a:gd name="T18" fmla="*/ 1 w 4"/>
                <a:gd name="T19" fmla="*/ 4 h 5"/>
                <a:gd name="T20" fmla="*/ 1 w 4"/>
                <a:gd name="T21" fmla="*/ 5 h 5"/>
                <a:gd name="T22" fmla="*/ 1 w 4"/>
                <a:gd name="T23" fmla="*/ 4 h 5"/>
                <a:gd name="T24" fmla="*/ 1 w 4"/>
                <a:gd name="T25" fmla="*/ 3 h 5"/>
                <a:gd name="T26" fmla="*/ 2 w 4"/>
                <a:gd name="T27" fmla="*/ 3 h 5"/>
                <a:gd name="T28" fmla="*/ 2 w 4"/>
                <a:gd name="T29" fmla="*/ 3 h 5"/>
                <a:gd name="T30" fmla="*/ 2 w 4"/>
                <a:gd name="T31" fmla="*/ 4 h 5"/>
                <a:gd name="T32" fmla="*/ 2 w 4"/>
                <a:gd name="T33" fmla="*/ 4 h 5"/>
                <a:gd name="T34" fmla="*/ 3 w 4"/>
                <a:gd name="T35" fmla="*/ 4 h 5"/>
                <a:gd name="T36" fmla="*/ 3 w 4"/>
                <a:gd name="T37" fmla="*/ 4 h 5"/>
                <a:gd name="T38" fmla="*/ 3 w 4"/>
                <a:gd name="T39" fmla="*/ 3 h 5"/>
                <a:gd name="T40" fmla="*/ 2 w 4"/>
                <a:gd name="T41" fmla="*/ 3 h 5"/>
                <a:gd name="T42" fmla="*/ 2 w 4"/>
                <a:gd name="T43" fmla="*/ 2 h 5"/>
                <a:gd name="T44" fmla="*/ 3 w 4"/>
                <a:gd name="T45" fmla="*/ 2 h 5"/>
                <a:gd name="T46" fmla="*/ 3 w 4"/>
                <a:gd name="T47" fmla="*/ 2 h 5"/>
                <a:gd name="T48" fmla="*/ 2 w 4"/>
                <a:gd name="T49" fmla="*/ 2 h 5"/>
                <a:gd name="T50" fmla="*/ 2 w 4"/>
                <a:gd name="T51" fmla="*/ 2 h 5"/>
                <a:gd name="T52" fmla="*/ 2 w 4"/>
                <a:gd name="T53" fmla="*/ 2 h 5"/>
                <a:gd name="T54" fmla="*/ 1 w 4"/>
                <a:gd name="T55" fmla="*/ 1 h 5"/>
                <a:gd name="T56" fmla="*/ 2 w 4"/>
                <a:gd name="T57" fmla="*/ 1 h 5"/>
                <a:gd name="T58" fmla="*/ 2 w 4"/>
                <a:gd name="T59" fmla="*/ 1 h 5"/>
                <a:gd name="T60" fmla="*/ 3 w 4"/>
                <a:gd name="T61" fmla="*/ 1 h 5"/>
                <a:gd name="T62" fmla="*/ 4 w 4"/>
                <a:gd name="T63" fmla="*/ 1 h 5"/>
                <a:gd name="T64" fmla="*/ 4 w 4"/>
                <a:gd name="T65" fmla="*/ 1 h 5"/>
                <a:gd name="T66" fmla="*/ 4 w 4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8" name="Freeform 782"/>
            <p:cNvSpPr/>
            <p:nvPr/>
          </p:nvSpPr>
          <p:spPr bwMode="auto">
            <a:xfrm>
              <a:off x="9283994" y="5485157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9" name="Freeform 783"/>
            <p:cNvSpPr/>
            <p:nvPr/>
          </p:nvSpPr>
          <p:spPr bwMode="auto">
            <a:xfrm>
              <a:off x="9286382" y="5485157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0" name="Freeform 784"/>
            <p:cNvSpPr/>
            <p:nvPr/>
          </p:nvSpPr>
          <p:spPr bwMode="auto">
            <a:xfrm>
              <a:off x="9286382" y="5482770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1" name="Freeform 785"/>
            <p:cNvSpPr/>
            <p:nvPr/>
          </p:nvSpPr>
          <p:spPr bwMode="auto">
            <a:xfrm>
              <a:off x="9295933" y="5473219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1 h 1"/>
                <a:gd name="T13" fmla="*/ 1 h 1"/>
                <a:gd name="T14" fmla="*/ 1 h 1"/>
                <a:gd name="T15" fmla="*/ 0 h 1"/>
                <a:gd name="T16" fmla="*/ 0 h 1"/>
                <a:gd name="T17" fmla="*/ 0 h 1"/>
                <a:gd name="T18" fmla="*/ 1 h 1"/>
                <a:gd name="T19" fmla="*/ 1 h 1"/>
                <a:gd name="T20" fmla="*/ 0 h 1"/>
                <a:gd name="T21" fmla="*/ 0 h 1"/>
                <a:gd name="T2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2" name="Freeform 786"/>
            <p:cNvSpPr/>
            <p:nvPr/>
          </p:nvSpPr>
          <p:spPr bwMode="auto">
            <a:xfrm>
              <a:off x="9295933" y="54732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3" name="Freeform 787"/>
            <p:cNvSpPr/>
            <p:nvPr/>
          </p:nvSpPr>
          <p:spPr bwMode="auto">
            <a:xfrm>
              <a:off x="9292351" y="5482770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4" name="Freeform 788"/>
            <p:cNvSpPr/>
            <p:nvPr/>
          </p:nvSpPr>
          <p:spPr bwMode="auto">
            <a:xfrm>
              <a:off x="9295933" y="5482770"/>
              <a:ext cx="4775" cy="23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0 h 1"/>
                <a:gd name="T20" fmla="*/ 2 w 2"/>
                <a:gd name="T21" fmla="*/ 0 h 1"/>
                <a:gd name="T22" fmla="*/ 2 w 2"/>
                <a:gd name="T23" fmla="*/ 0 h 1"/>
                <a:gd name="T24" fmla="*/ 1 w 2"/>
                <a:gd name="T25" fmla="*/ 0 h 1"/>
                <a:gd name="T26" fmla="*/ 1 w 2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5" name="Freeform 789"/>
            <p:cNvSpPr/>
            <p:nvPr/>
          </p:nvSpPr>
          <p:spPr bwMode="auto">
            <a:xfrm>
              <a:off x="9241015" y="5497096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6" name="Freeform 790"/>
            <p:cNvSpPr/>
            <p:nvPr/>
          </p:nvSpPr>
          <p:spPr bwMode="auto">
            <a:xfrm>
              <a:off x="9255341" y="5493515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7" name="Freeform 791"/>
            <p:cNvSpPr/>
            <p:nvPr/>
          </p:nvSpPr>
          <p:spPr bwMode="auto">
            <a:xfrm>
              <a:off x="9298320" y="5476800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8" name="Freeform 792"/>
            <p:cNvSpPr/>
            <p:nvPr/>
          </p:nvSpPr>
          <p:spPr bwMode="auto">
            <a:xfrm>
              <a:off x="9300708" y="5476800"/>
              <a:ext cx="34622" cy="20296"/>
            </a:xfrm>
            <a:custGeom>
              <a:avLst/>
              <a:gdLst>
                <a:gd name="T0" fmla="*/ 1 w 12"/>
                <a:gd name="T1" fmla="*/ 1 h 7"/>
                <a:gd name="T2" fmla="*/ 0 w 12"/>
                <a:gd name="T3" fmla="*/ 1 h 7"/>
                <a:gd name="T4" fmla="*/ 0 w 12"/>
                <a:gd name="T5" fmla="*/ 1 h 7"/>
                <a:gd name="T6" fmla="*/ 1 w 12"/>
                <a:gd name="T7" fmla="*/ 2 h 7"/>
                <a:gd name="T8" fmla="*/ 1 w 12"/>
                <a:gd name="T9" fmla="*/ 2 h 7"/>
                <a:gd name="T10" fmla="*/ 1 w 12"/>
                <a:gd name="T11" fmla="*/ 2 h 7"/>
                <a:gd name="T12" fmla="*/ 1 w 12"/>
                <a:gd name="T13" fmla="*/ 2 h 7"/>
                <a:gd name="T14" fmla="*/ 1 w 12"/>
                <a:gd name="T15" fmla="*/ 2 h 7"/>
                <a:gd name="T16" fmla="*/ 1 w 12"/>
                <a:gd name="T17" fmla="*/ 3 h 7"/>
                <a:gd name="T18" fmla="*/ 2 w 12"/>
                <a:gd name="T19" fmla="*/ 3 h 7"/>
                <a:gd name="T20" fmla="*/ 2 w 12"/>
                <a:gd name="T21" fmla="*/ 3 h 7"/>
                <a:gd name="T22" fmla="*/ 3 w 12"/>
                <a:gd name="T23" fmla="*/ 3 h 7"/>
                <a:gd name="T24" fmla="*/ 4 w 12"/>
                <a:gd name="T25" fmla="*/ 3 h 7"/>
                <a:gd name="T26" fmla="*/ 4 w 12"/>
                <a:gd name="T27" fmla="*/ 3 h 7"/>
                <a:gd name="T28" fmla="*/ 5 w 12"/>
                <a:gd name="T29" fmla="*/ 4 h 7"/>
                <a:gd name="T30" fmla="*/ 5 w 12"/>
                <a:gd name="T31" fmla="*/ 5 h 7"/>
                <a:gd name="T32" fmla="*/ 5 w 12"/>
                <a:gd name="T33" fmla="*/ 5 h 7"/>
                <a:gd name="T34" fmla="*/ 6 w 12"/>
                <a:gd name="T35" fmla="*/ 5 h 7"/>
                <a:gd name="T36" fmla="*/ 6 w 12"/>
                <a:gd name="T37" fmla="*/ 6 h 7"/>
                <a:gd name="T38" fmla="*/ 7 w 12"/>
                <a:gd name="T39" fmla="*/ 6 h 7"/>
                <a:gd name="T40" fmla="*/ 7 w 12"/>
                <a:gd name="T41" fmla="*/ 5 h 7"/>
                <a:gd name="T42" fmla="*/ 8 w 12"/>
                <a:gd name="T43" fmla="*/ 5 h 7"/>
                <a:gd name="T44" fmla="*/ 9 w 12"/>
                <a:gd name="T45" fmla="*/ 5 h 7"/>
                <a:gd name="T46" fmla="*/ 9 w 12"/>
                <a:gd name="T47" fmla="*/ 5 h 7"/>
                <a:gd name="T48" fmla="*/ 10 w 12"/>
                <a:gd name="T49" fmla="*/ 6 h 7"/>
                <a:gd name="T50" fmla="*/ 11 w 12"/>
                <a:gd name="T51" fmla="*/ 7 h 7"/>
                <a:gd name="T52" fmla="*/ 11 w 12"/>
                <a:gd name="T53" fmla="*/ 7 h 7"/>
                <a:gd name="T54" fmla="*/ 12 w 12"/>
                <a:gd name="T55" fmla="*/ 7 h 7"/>
                <a:gd name="T56" fmla="*/ 12 w 12"/>
                <a:gd name="T57" fmla="*/ 6 h 7"/>
                <a:gd name="T58" fmla="*/ 11 w 12"/>
                <a:gd name="T59" fmla="*/ 6 h 7"/>
                <a:gd name="T60" fmla="*/ 11 w 12"/>
                <a:gd name="T61" fmla="*/ 5 h 7"/>
                <a:gd name="T62" fmla="*/ 10 w 12"/>
                <a:gd name="T63" fmla="*/ 5 h 7"/>
                <a:gd name="T64" fmla="*/ 10 w 12"/>
                <a:gd name="T65" fmla="*/ 4 h 7"/>
                <a:gd name="T66" fmla="*/ 10 w 12"/>
                <a:gd name="T67" fmla="*/ 4 h 7"/>
                <a:gd name="T68" fmla="*/ 9 w 12"/>
                <a:gd name="T69" fmla="*/ 4 h 7"/>
                <a:gd name="T70" fmla="*/ 9 w 12"/>
                <a:gd name="T71" fmla="*/ 3 h 7"/>
                <a:gd name="T72" fmla="*/ 8 w 12"/>
                <a:gd name="T73" fmla="*/ 3 h 7"/>
                <a:gd name="T74" fmla="*/ 7 w 12"/>
                <a:gd name="T75" fmla="*/ 2 h 7"/>
                <a:gd name="T76" fmla="*/ 6 w 12"/>
                <a:gd name="T77" fmla="*/ 2 h 7"/>
                <a:gd name="T78" fmla="*/ 6 w 12"/>
                <a:gd name="T79" fmla="*/ 2 h 7"/>
                <a:gd name="T80" fmla="*/ 5 w 12"/>
                <a:gd name="T81" fmla="*/ 1 h 7"/>
                <a:gd name="T82" fmla="*/ 4 w 12"/>
                <a:gd name="T83" fmla="*/ 1 h 7"/>
                <a:gd name="T84" fmla="*/ 4 w 12"/>
                <a:gd name="T85" fmla="*/ 1 h 7"/>
                <a:gd name="T86" fmla="*/ 3 w 12"/>
                <a:gd name="T87" fmla="*/ 2 h 7"/>
                <a:gd name="T88" fmla="*/ 2 w 12"/>
                <a:gd name="T89" fmla="*/ 2 h 7"/>
                <a:gd name="T90" fmla="*/ 2 w 12"/>
                <a:gd name="T91" fmla="*/ 1 h 7"/>
                <a:gd name="T92" fmla="*/ 2 w 12"/>
                <a:gd name="T93" fmla="*/ 1 h 7"/>
                <a:gd name="T94" fmla="*/ 1 w 12"/>
                <a:gd name="T9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9" name="Oval 793"/>
            <p:cNvSpPr>
              <a:spLocks noChangeArrowheads="1"/>
            </p:cNvSpPr>
            <p:nvPr/>
          </p:nvSpPr>
          <p:spPr bwMode="auto">
            <a:xfrm>
              <a:off x="9310259" y="5479188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0" name="Freeform 794"/>
            <p:cNvSpPr/>
            <p:nvPr/>
          </p:nvSpPr>
          <p:spPr bwMode="auto">
            <a:xfrm>
              <a:off x="9312647" y="5491127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1" name="Freeform 795"/>
            <p:cNvSpPr/>
            <p:nvPr/>
          </p:nvSpPr>
          <p:spPr bwMode="auto">
            <a:xfrm>
              <a:off x="9335330" y="5479188"/>
              <a:ext cx="5969" cy="5969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1 w 2"/>
                <a:gd name="T19" fmla="*/ 1 h 2"/>
                <a:gd name="T20" fmla="*/ 1 w 2"/>
                <a:gd name="T21" fmla="*/ 1 h 2"/>
                <a:gd name="T22" fmla="*/ 0 w 2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2" name="Freeform 796"/>
            <p:cNvSpPr/>
            <p:nvPr/>
          </p:nvSpPr>
          <p:spPr bwMode="auto">
            <a:xfrm>
              <a:off x="9329361" y="5485157"/>
              <a:ext cx="8357" cy="2388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2 w 3"/>
                <a:gd name="T9" fmla="*/ 1 h 1"/>
                <a:gd name="T10" fmla="*/ 1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2 w 3"/>
                <a:gd name="T17" fmla="*/ 1 h 1"/>
                <a:gd name="T18" fmla="*/ 2 w 3"/>
                <a:gd name="T19" fmla="*/ 1 h 1"/>
                <a:gd name="T20" fmla="*/ 3 w 3"/>
                <a:gd name="T21" fmla="*/ 1 h 1"/>
                <a:gd name="T22" fmla="*/ 3 w 3"/>
                <a:gd name="T23" fmla="*/ 0 h 1"/>
                <a:gd name="T24" fmla="*/ 3 w 3"/>
                <a:gd name="T25" fmla="*/ 0 h 1"/>
                <a:gd name="T26" fmla="*/ 3 w 3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3" name="Freeform 797"/>
            <p:cNvSpPr/>
            <p:nvPr/>
          </p:nvSpPr>
          <p:spPr bwMode="auto">
            <a:xfrm>
              <a:off x="9269668" y="5497096"/>
              <a:ext cx="71632" cy="53724"/>
            </a:xfrm>
            <a:custGeom>
              <a:avLst/>
              <a:gdLst>
                <a:gd name="T0" fmla="*/ 12 w 25"/>
                <a:gd name="T1" fmla="*/ 0 h 19"/>
                <a:gd name="T2" fmla="*/ 11 w 25"/>
                <a:gd name="T3" fmla="*/ 1 h 19"/>
                <a:gd name="T4" fmla="*/ 10 w 25"/>
                <a:gd name="T5" fmla="*/ 2 h 19"/>
                <a:gd name="T6" fmla="*/ 10 w 25"/>
                <a:gd name="T7" fmla="*/ 2 h 19"/>
                <a:gd name="T8" fmla="*/ 9 w 25"/>
                <a:gd name="T9" fmla="*/ 2 h 19"/>
                <a:gd name="T10" fmla="*/ 8 w 25"/>
                <a:gd name="T11" fmla="*/ 2 h 19"/>
                <a:gd name="T12" fmla="*/ 7 w 25"/>
                <a:gd name="T13" fmla="*/ 3 h 19"/>
                <a:gd name="T14" fmla="*/ 7 w 25"/>
                <a:gd name="T15" fmla="*/ 4 h 19"/>
                <a:gd name="T16" fmla="*/ 6 w 25"/>
                <a:gd name="T17" fmla="*/ 4 h 19"/>
                <a:gd name="T18" fmla="*/ 6 w 25"/>
                <a:gd name="T19" fmla="*/ 5 h 19"/>
                <a:gd name="T20" fmla="*/ 5 w 25"/>
                <a:gd name="T21" fmla="*/ 5 h 19"/>
                <a:gd name="T22" fmla="*/ 3 w 25"/>
                <a:gd name="T23" fmla="*/ 6 h 19"/>
                <a:gd name="T24" fmla="*/ 2 w 25"/>
                <a:gd name="T25" fmla="*/ 6 h 19"/>
                <a:gd name="T26" fmla="*/ 1 w 25"/>
                <a:gd name="T27" fmla="*/ 7 h 19"/>
                <a:gd name="T28" fmla="*/ 0 w 25"/>
                <a:gd name="T29" fmla="*/ 8 h 19"/>
                <a:gd name="T30" fmla="*/ 0 w 25"/>
                <a:gd name="T31" fmla="*/ 9 h 19"/>
                <a:gd name="T32" fmla="*/ 1 w 25"/>
                <a:gd name="T33" fmla="*/ 10 h 19"/>
                <a:gd name="T34" fmla="*/ 0 w 25"/>
                <a:gd name="T35" fmla="*/ 10 h 19"/>
                <a:gd name="T36" fmla="*/ 1 w 25"/>
                <a:gd name="T37" fmla="*/ 11 h 19"/>
                <a:gd name="T38" fmla="*/ 1 w 25"/>
                <a:gd name="T39" fmla="*/ 13 h 19"/>
                <a:gd name="T40" fmla="*/ 1 w 25"/>
                <a:gd name="T41" fmla="*/ 14 h 19"/>
                <a:gd name="T42" fmla="*/ 1 w 25"/>
                <a:gd name="T43" fmla="*/ 15 h 19"/>
                <a:gd name="T44" fmla="*/ 2 w 25"/>
                <a:gd name="T45" fmla="*/ 16 h 19"/>
                <a:gd name="T46" fmla="*/ 3 w 25"/>
                <a:gd name="T47" fmla="*/ 16 h 19"/>
                <a:gd name="T48" fmla="*/ 4 w 25"/>
                <a:gd name="T49" fmla="*/ 15 h 19"/>
                <a:gd name="T50" fmla="*/ 6 w 25"/>
                <a:gd name="T51" fmla="*/ 15 h 19"/>
                <a:gd name="T52" fmla="*/ 7 w 25"/>
                <a:gd name="T53" fmla="*/ 15 h 19"/>
                <a:gd name="T54" fmla="*/ 8 w 25"/>
                <a:gd name="T55" fmla="*/ 14 h 19"/>
                <a:gd name="T56" fmla="*/ 10 w 25"/>
                <a:gd name="T57" fmla="*/ 14 h 19"/>
                <a:gd name="T58" fmla="*/ 12 w 25"/>
                <a:gd name="T59" fmla="*/ 14 h 19"/>
                <a:gd name="T60" fmla="*/ 13 w 25"/>
                <a:gd name="T61" fmla="*/ 15 h 19"/>
                <a:gd name="T62" fmla="*/ 14 w 25"/>
                <a:gd name="T63" fmla="*/ 16 h 19"/>
                <a:gd name="T64" fmla="*/ 15 w 25"/>
                <a:gd name="T65" fmla="*/ 15 h 19"/>
                <a:gd name="T66" fmla="*/ 15 w 25"/>
                <a:gd name="T67" fmla="*/ 16 h 19"/>
                <a:gd name="T68" fmla="*/ 15 w 25"/>
                <a:gd name="T69" fmla="*/ 16 h 19"/>
                <a:gd name="T70" fmla="*/ 16 w 25"/>
                <a:gd name="T71" fmla="*/ 17 h 19"/>
                <a:gd name="T72" fmla="*/ 17 w 25"/>
                <a:gd name="T73" fmla="*/ 18 h 19"/>
                <a:gd name="T74" fmla="*/ 18 w 25"/>
                <a:gd name="T75" fmla="*/ 19 h 19"/>
                <a:gd name="T76" fmla="*/ 19 w 25"/>
                <a:gd name="T77" fmla="*/ 19 h 19"/>
                <a:gd name="T78" fmla="*/ 20 w 25"/>
                <a:gd name="T79" fmla="*/ 19 h 19"/>
                <a:gd name="T80" fmla="*/ 21 w 25"/>
                <a:gd name="T81" fmla="*/ 18 h 19"/>
                <a:gd name="T82" fmla="*/ 23 w 25"/>
                <a:gd name="T83" fmla="*/ 17 h 19"/>
                <a:gd name="T84" fmla="*/ 24 w 25"/>
                <a:gd name="T85" fmla="*/ 13 h 19"/>
                <a:gd name="T86" fmla="*/ 25 w 25"/>
                <a:gd name="T87" fmla="*/ 11 h 19"/>
                <a:gd name="T88" fmla="*/ 24 w 25"/>
                <a:gd name="T89" fmla="*/ 9 h 19"/>
                <a:gd name="T90" fmla="*/ 23 w 25"/>
                <a:gd name="T91" fmla="*/ 8 h 19"/>
                <a:gd name="T92" fmla="*/ 22 w 25"/>
                <a:gd name="T93" fmla="*/ 7 h 19"/>
                <a:gd name="T94" fmla="*/ 22 w 25"/>
                <a:gd name="T95" fmla="*/ 6 h 19"/>
                <a:gd name="T96" fmla="*/ 20 w 25"/>
                <a:gd name="T97" fmla="*/ 5 h 19"/>
                <a:gd name="T98" fmla="*/ 20 w 25"/>
                <a:gd name="T99" fmla="*/ 3 h 19"/>
                <a:gd name="T100" fmla="*/ 19 w 25"/>
                <a:gd name="T101" fmla="*/ 2 h 19"/>
                <a:gd name="T102" fmla="*/ 18 w 25"/>
                <a:gd name="T103" fmla="*/ 0 h 19"/>
                <a:gd name="T104" fmla="*/ 17 w 25"/>
                <a:gd name="T105" fmla="*/ 2 h 19"/>
                <a:gd name="T106" fmla="*/ 17 w 25"/>
                <a:gd name="T107" fmla="*/ 4 h 19"/>
                <a:gd name="T108" fmla="*/ 16 w 25"/>
                <a:gd name="T109" fmla="*/ 4 h 19"/>
                <a:gd name="T110" fmla="*/ 14 w 25"/>
                <a:gd name="T111" fmla="*/ 3 h 19"/>
                <a:gd name="T112" fmla="*/ 14 w 25"/>
                <a:gd name="T113" fmla="*/ 1 h 19"/>
                <a:gd name="T114" fmla="*/ 14 w 25"/>
                <a:gd name="T1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" h="19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8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5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5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5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3"/>
                  </a:cubicBezTo>
                  <a:cubicBezTo>
                    <a:pt x="24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3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3"/>
                    <a:pt x="15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4" name="Freeform 798"/>
            <p:cNvSpPr/>
            <p:nvPr/>
          </p:nvSpPr>
          <p:spPr bwMode="auto">
            <a:xfrm>
              <a:off x="9300708" y="54970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5" name="Freeform 799"/>
            <p:cNvSpPr/>
            <p:nvPr/>
          </p:nvSpPr>
          <p:spPr bwMode="auto">
            <a:xfrm>
              <a:off x="9324585" y="5556790"/>
              <a:ext cx="8357" cy="5969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0 w 3"/>
                <a:gd name="T11" fmla="*/ 0 h 2"/>
                <a:gd name="T12" fmla="*/ 0 w 3"/>
                <a:gd name="T13" fmla="*/ 0 h 2"/>
                <a:gd name="T14" fmla="*/ 1 w 3"/>
                <a:gd name="T15" fmla="*/ 0 h 2"/>
                <a:gd name="T16" fmla="*/ 1 w 3"/>
                <a:gd name="T17" fmla="*/ 1 h 2"/>
                <a:gd name="T18" fmla="*/ 1 w 3"/>
                <a:gd name="T19" fmla="*/ 1 h 2"/>
                <a:gd name="T20" fmla="*/ 1 w 3"/>
                <a:gd name="T21" fmla="*/ 1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2 h 2"/>
                <a:gd name="T32" fmla="*/ 2 w 3"/>
                <a:gd name="T33" fmla="*/ 2 h 2"/>
                <a:gd name="T34" fmla="*/ 2 w 3"/>
                <a:gd name="T35" fmla="*/ 2 h 2"/>
                <a:gd name="T36" fmla="*/ 2 w 3"/>
                <a:gd name="T37" fmla="*/ 1 h 2"/>
                <a:gd name="T38" fmla="*/ 3 w 3"/>
                <a:gd name="T39" fmla="*/ 1 h 2"/>
                <a:gd name="T40" fmla="*/ 3 w 3"/>
                <a:gd name="T41" fmla="*/ 0 h 2"/>
                <a:gd name="T42" fmla="*/ 3 w 3"/>
                <a:gd name="T43" fmla="*/ 0 h 2"/>
                <a:gd name="T44" fmla="*/ 3 w 3"/>
                <a:gd name="T45" fmla="*/ 0 h 2"/>
                <a:gd name="T46" fmla="*/ 2 w 3"/>
                <a:gd name="T47" fmla="*/ 0 h 2"/>
                <a:gd name="T48" fmla="*/ 2 w 3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6" name="Freeform 800"/>
            <p:cNvSpPr/>
            <p:nvPr/>
          </p:nvSpPr>
          <p:spPr bwMode="auto">
            <a:xfrm>
              <a:off x="9329361" y="5554402"/>
              <a:ext cx="358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7" name="Freeform 801"/>
            <p:cNvSpPr/>
            <p:nvPr/>
          </p:nvSpPr>
          <p:spPr bwMode="auto">
            <a:xfrm>
              <a:off x="9372340" y="5542464"/>
              <a:ext cx="11939" cy="14327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1 w 4"/>
                <a:gd name="T5" fmla="*/ 0 h 5"/>
                <a:gd name="T6" fmla="*/ 0 w 4"/>
                <a:gd name="T7" fmla="*/ 0 h 5"/>
                <a:gd name="T8" fmla="*/ 1 w 4"/>
                <a:gd name="T9" fmla="*/ 0 h 5"/>
                <a:gd name="T10" fmla="*/ 1 w 4"/>
                <a:gd name="T11" fmla="*/ 1 h 5"/>
                <a:gd name="T12" fmla="*/ 1 w 4"/>
                <a:gd name="T13" fmla="*/ 1 h 5"/>
                <a:gd name="T14" fmla="*/ 2 w 4"/>
                <a:gd name="T15" fmla="*/ 2 h 5"/>
                <a:gd name="T16" fmla="*/ 2 w 4"/>
                <a:gd name="T17" fmla="*/ 2 h 5"/>
                <a:gd name="T18" fmla="*/ 2 w 4"/>
                <a:gd name="T19" fmla="*/ 2 h 5"/>
                <a:gd name="T20" fmla="*/ 2 w 4"/>
                <a:gd name="T21" fmla="*/ 3 h 5"/>
                <a:gd name="T22" fmla="*/ 1 w 4"/>
                <a:gd name="T23" fmla="*/ 3 h 5"/>
                <a:gd name="T24" fmla="*/ 1 w 4"/>
                <a:gd name="T25" fmla="*/ 3 h 5"/>
                <a:gd name="T26" fmla="*/ 1 w 4"/>
                <a:gd name="T27" fmla="*/ 4 h 5"/>
                <a:gd name="T28" fmla="*/ 1 w 4"/>
                <a:gd name="T29" fmla="*/ 4 h 5"/>
                <a:gd name="T30" fmla="*/ 2 w 4"/>
                <a:gd name="T31" fmla="*/ 4 h 5"/>
                <a:gd name="T32" fmla="*/ 2 w 4"/>
                <a:gd name="T33" fmla="*/ 4 h 5"/>
                <a:gd name="T34" fmla="*/ 2 w 4"/>
                <a:gd name="T35" fmla="*/ 5 h 5"/>
                <a:gd name="T36" fmla="*/ 2 w 4"/>
                <a:gd name="T37" fmla="*/ 5 h 5"/>
                <a:gd name="T38" fmla="*/ 2 w 4"/>
                <a:gd name="T39" fmla="*/ 5 h 5"/>
                <a:gd name="T40" fmla="*/ 2 w 4"/>
                <a:gd name="T41" fmla="*/ 5 h 5"/>
                <a:gd name="T42" fmla="*/ 2 w 4"/>
                <a:gd name="T43" fmla="*/ 5 h 5"/>
                <a:gd name="T44" fmla="*/ 3 w 4"/>
                <a:gd name="T45" fmla="*/ 5 h 5"/>
                <a:gd name="T46" fmla="*/ 3 w 4"/>
                <a:gd name="T47" fmla="*/ 4 h 5"/>
                <a:gd name="T48" fmla="*/ 3 w 4"/>
                <a:gd name="T49" fmla="*/ 4 h 5"/>
                <a:gd name="T50" fmla="*/ 3 w 4"/>
                <a:gd name="T51" fmla="*/ 3 h 5"/>
                <a:gd name="T52" fmla="*/ 4 w 4"/>
                <a:gd name="T53" fmla="*/ 3 h 5"/>
                <a:gd name="T54" fmla="*/ 4 w 4"/>
                <a:gd name="T55" fmla="*/ 3 h 5"/>
                <a:gd name="T56" fmla="*/ 4 w 4"/>
                <a:gd name="T57" fmla="*/ 2 h 5"/>
                <a:gd name="T58" fmla="*/ 4 w 4"/>
                <a:gd name="T59" fmla="*/ 2 h 5"/>
                <a:gd name="T60" fmla="*/ 3 w 4"/>
                <a:gd name="T61" fmla="*/ 2 h 5"/>
                <a:gd name="T62" fmla="*/ 3 w 4"/>
                <a:gd name="T63" fmla="*/ 2 h 5"/>
                <a:gd name="T64" fmla="*/ 3 w 4"/>
                <a:gd name="T65" fmla="*/ 2 h 5"/>
                <a:gd name="T66" fmla="*/ 3 w 4"/>
                <a:gd name="T67" fmla="*/ 2 h 5"/>
                <a:gd name="T68" fmla="*/ 2 w 4"/>
                <a:gd name="T69" fmla="*/ 1 h 5"/>
                <a:gd name="T70" fmla="*/ 2 w 4"/>
                <a:gd name="T71" fmla="*/ 1 h 5"/>
                <a:gd name="T72" fmla="*/ 2 w 4"/>
                <a:gd name="T73" fmla="*/ 1 h 5"/>
                <a:gd name="T74" fmla="*/ 2 w 4"/>
                <a:gd name="T75" fmla="*/ 2 h 5"/>
                <a:gd name="T76" fmla="*/ 2 w 4"/>
                <a:gd name="T77" fmla="*/ 1 h 5"/>
                <a:gd name="T78" fmla="*/ 2 w 4"/>
                <a:gd name="T79" fmla="*/ 1 h 5"/>
                <a:gd name="T80" fmla="*/ 2 w 4"/>
                <a:gd name="T81" fmla="*/ 1 h 5"/>
                <a:gd name="T82" fmla="*/ 1 w 4"/>
                <a:gd name="T83" fmla="*/ 1 h 5"/>
                <a:gd name="T84" fmla="*/ 1 w 4"/>
                <a:gd name="T8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8" name="Freeform 802"/>
            <p:cNvSpPr/>
            <p:nvPr/>
          </p:nvSpPr>
          <p:spPr bwMode="auto">
            <a:xfrm>
              <a:off x="9361595" y="5554402"/>
              <a:ext cx="14326" cy="16714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1 h 6"/>
                <a:gd name="T6" fmla="*/ 5 w 5"/>
                <a:gd name="T7" fmla="*/ 1 h 6"/>
                <a:gd name="T8" fmla="*/ 4 w 5"/>
                <a:gd name="T9" fmla="*/ 1 h 6"/>
                <a:gd name="T10" fmla="*/ 4 w 5"/>
                <a:gd name="T11" fmla="*/ 1 h 6"/>
                <a:gd name="T12" fmla="*/ 4 w 5"/>
                <a:gd name="T13" fmla="*/ 1 h 6"/>
                <a:gd name="T14" fmla="*/ 4 w 5"/>
                <a:gd name="T15" fmla="*/ 1 h 6"/>
                <a:gd name="T16" fmla="*/ 4 w 5"/>
                <a:gd name="T17" fmla="*/ 2 h 6"/>
                <a:gd name="T18" fmla="*/ 4 w 5"/>
                <a:gd name="T19" fmla="*/ 2 h 6"/>
                <a:gd name="T20" fmla="*/ 3 w 5"/>
                <a:gd name="T21" fmla="*/ 2 h 6"/>
                <a:gd name="T22" fmla="*/ 3 w 5"/>
                <a:gd name="T23" fmla="*/ 2 h 6"/>
                <a:gd name="T24" fmla="*/ 3 w 5"/>
                <a:gd name="T25" fmla="*/ 3 h 6"/>
                <a:gd name="T26" fmla="*/ 2 w 5"/>
                <a:gd name="T27" fmla="*/ 3 h 6"/>
                <a:gd name="T28" fmla="*/ 2 w 5"/>
                <a:gd name="T29" fmla="*/ 3 h 6"/>
                <a:gd name="T30" fmla="*/ 2 w 5"/>
                <a:gd name="T31" fmla="*/ 4 h 6"/>
                <a:gd name="T32" fmla="*/ 1 w 5"/>
                <a:gd name="T33" fmla="*/ 4 h 6"/>
                <a:gd name="T34" fmla="*/ 1 w 5"/>
                <a:gd name="T35" fmla="*/ 4 h 6"/>
                <a:gd name="T36" fmla="*/ 0 w 5"/>
                <a:gd name="T37" fmla="*/ 5 h 6"/>
                <a:gd name="T38" fmla="*/ 1 w 5"/>
                <a:gd name="T39" fmla="*/ 5 h 6"/>
                <a:gd name="T40" fmla="*/ 1 w 5"/>
                <a:gd name="T41" fmla="*/ 5 h 6"/>
                <a:gd name="T42" fmla="*/ 1 w 5"/>
                <a:gd name="T43" fmla="*/ 5 h 6"/>
                <a:gd name="T44" fmla="*/ 1 w 5"/>
                <a:gd name="T45" fmla="*/ 5 h 6"/>
                <a:gd name="T46" fmla="*/ 2 w 5"/>
                <a:gd name="T47" fmla="*/ 5 h 6"/>
                <a:gd name="T48" fmla="*/ 2 w 5"/>
                <a:gd name="T49" fmla="*/ 6 h 6"/>
                <a:gd name="T50" fmla="*/ 3 w 5"/>
                <a:gd name="T51" fmla="*/ 6 h 6"/>
                <a:gd name="T52" fmla="*/ 3 w 5"/>
                <a:gd name="T53" fmla="*/ 5 h 6"/>
                <a:gd name="T54" fmla="*/ 3 w 5"/>
                <a:gd name="T55" fmla="*/ 5 h 6"/>
                <a:gd name="T56" fmla="*/ 3 w 5"/>
                <a:gd name="T57" fmla="*/ 5 h 6"/>
                <a:gd name="T58" fmla="*/ 3 w 5"/>
                <a:gd name="T59" fmla="*/ 4 h 6"/>
                <a:gd name="T60" fmla="*/ 4 w 5"/>
                <a:gd name="T61" fmla="*/ 3 h 6"/>
                <a:gd name="T62" fmla="*/ 4 w 5"/>
                <a:gd name="T63" fmla="*/ 3 h 6"/>
                <a:gd name="T64" fmla="*/ 5 w 5"/>
                <a:gd name="T65" fmla="*/ 3 h 6"/>
                <a:gd name="T66" fmla="*/ 5 w 5"/>
                <a:gd name="T67" fmla="*/ 3 h 6"/>
                <a:gd name="T68" fmla="*/ 4 w 5"/>
                <a:gd name="T69" fmla="*/ 3 h 6"/>
                <a:gd name="T70" fmla="*/ 5 w 5"/>
                <a:gd name="T71" fmla="*/ 3 h 6"/>
                <a:gd name="T72" fmla="*/ 5 w 5"/>
                <a:gd name="T73" fmla="*/ 2 h 6"/>
                <a:gd name="T74" fmla="*/ 5 w 5"/>
                <a:gd name="T75" fmla="*/ 2 h 6"/>
                <a:gd name="T76" fmla="*/ 5 w 5"/>
                <a:gd name="T77" fmla="*/ 2 h 6"/>
                <a:gd name="T78" fmla="*/ 5 w 5"/>
                <a:gd name="T79" fmla="*/ 1 h 6"/>
                <a:gd name="T80" fmla="*/ 5 w 5"/>
                <a:gd name="T81" fmla="*/ 1 h 6"/>
                <a:gd name="T82" fmla="*/ 5 w 5"/>
                <a:gd name="T8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2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0" name="Freeform 804"/>
            <p:cNvSpPr/>
            <p:nvPr/>
          </p:nvSpPr>
          <p:spPr bwMode="auto">
            <a:xfrm>
              <a:off x="9146700" y="5499484"/>
              <a:ext cx="14326" cy="22684"/>
            </a:xfrm>
            <a:custGeom>
              <a:avLst/>
              <a:gdLst>
                <a:gd name="T0" fmla="*/ 4 w 5"/>
                <a:gd name="T1" fmla="*/ 0 h 8"/>
                <a:gd name="T2" fmla="*/ 4 w 5"/>
                <a:gd name="T3" fmla="*/ 0 h 8"/>
                <a:gd name="T4" fmla="*/ 4 w 5"/>
                <a:gd name="T5" fmla="*/ 0 h 8"/>
                <a:gd name="T6" fmla="*/ 3 w 5"/>
                <a:gd name="T7" fmla="*/ 0 h 8"/>
                <a:gd name="T8" fmla="*/ 3 w 5"/>
                <a:gd name="T9" fmla="*/ 1 h 8"/>
                <a:gd name="T10" fmla="*/ 3 w 5"/>
                <a:gd name="T11" fmla="*/ 1 h 8"/>
                <a:gd name="T12" fmla="*/ 2 w 5"/>
                <a:gd name="T13" fmla="*/ 2 h 8"/>
                <a:gd name="T14" fmla="*/ 2 w 5"/>
                <a:gd name="T15" fmla="*/ 2 h 8"/>
                <a:gd name="T16" fmla="*/ 1 w 5"/>
                <a:gd name="T17" fmla="*/ 2 h 8"/>
                <a:gd name="T18" fmla="*/ 1 w 5"/>
                <a:gd name="T19" fmla="*/ 3 h 8"/>
                <a:gd name="T20" fmla="*/ 1 w 5"/>
                <a:gd name="T21" fmla="*/ 4 h 8"/>
                <a:gd name="T22" fmla="*/ 1 w 5"/>
                <a:gd name="T23" fmla="*/ 4 h 8"/>
                <a:gd name="T24" fmla="*/ 1 w 5"/>
                <a:gd name="T25" fmla="*/ 4 h 8"/>
                <a:gd name="T26" fmla="*/ 1 w 5"/>
                <a:gd name="T27" fmla="*/ 5 h 8"/>
                <a:gd name="T28" fmla="*/ 1 w 5"/>
                <a:gd name="T29" fmla="*/ 5 h 8"/>
                <a:gd name="T30" fmla="*/ 0 w 5"/>
                <a:gd name="T31" fmla="*/ 6 h 8"/>
                <a:gd name="T32" fmla="*/ 0 w 5"/>
                <a:gd name="T33" fmla="*/ 7 h 8"/>
                <a:gd name="T34" fmla="*/ 1 w 5"/>
                <a:gd name="T35" fmla="*/ 7 h 8"/>
                <a:gd name="T36" fmla="*/ 1 w 5"/>
                <a:gd name="T37" fmla="*/ 7 h 8"/>
                <a:gd name="T38" fmla="*/ 1 w 5"/>
                <a:gd name="T39" fmla="*/ 8 h 8"/>
                <a:gd name="T40" fmla="*/ 1 w 5"/>
                <a:gd name="T41" fmla="*/ 8 h 8"/>
                <a:gd name="T42" fmla="*/ 1 w 5"/>
                <a:gd name="T43" fmla="*/ 8 h 8"/>
                <a:gd name="T44" fmla="*/ 2 w 5"/>
                <a:gd name="T45" fmla="*/ 8 h 8"/>
                <a:gd name="T46" fmla="*/ 2 w 5"/>
                <a:gd name="T47" fmla="*/ 8 h 8"/>
                <a:gd name="T48" fmla="*/ 3 w 5"/>
                <a:gd name="T49" fmla="*/ 8 h 8"/>
                <a:gd name="T50" fmla="*/ 3 w 5"/>
                <a:gd name="T51" fmla="*/ 7 h 8"/>
                <a:gd name="T52" fmla="*/ 3 w 5"/>
                <a:gd name="T53" fmla="*/ 7 h 8"/>
                <a:gd name="T54" fmla="*/ 3 w 5"/>
                <a:gd name="T55" fmla="*/ 6 h 8"/>
                <a:gd name="T56" fmla="*/ 3 w 5"/>
                <a:gd name="T57" fmla="*/ 6 h 8"/>
                <a:gd name="T58" fmla="*/ 3 w 5"/>
                <a:gd name="T59" fmla="*/ 5 h 8"/>
                <a:gd name="T60" fmla="*/ 3 w 5"/>
                <a:gd name="T61" fmla="*/ 5 h 8"/>
                <a:gd name="T62" fmla="*/ 4 w 5"/>
                <a:gd name="T63" fmla="*/ 4 h 8"/>
                <a:gd name="T64" fmla="*/ 4 w 5"/>
                <a:gd name="T65" fmla="*/ 4 h 8"/>
                <a:gd name="T66" fmla="*/ 4 w 5"/>
                <a:gd name="T67" fmla="*/ 3 h 8"/>
                <a:gd name="T68" fmla="*/ 4 w 5"/>
                <a:gd name="T69" fmla="*/ 3 h 8"/>
                <a:gd name="T70" fmla="*/ 4 w 5"/>
                <a:gd name="T71" fmla="*/ 2 h 8"/>
                <a:gd name="T72" fmla="*/ 4 w 5"/>
                <a:gd name="T73" fmla="*/ 2 h 8"/>
                <a:gd name="T74" fmla="*/ 4 w 5"/>
                <a:gd name="T75" fmla="*/ 2 h 8"/>
                <a:gd name="T76" fmla="*/ 4 w 5"/>
                <a:gd name="T77" fmla="*/ 1 h 8"/>
                <a:gd name="T78" fmla="*/ 4 w 5"/>
                <a:gd name="T79" fmla="*/ 1 h 8"/>
                <a:gd name="T80" fmla="*/ 4 w 5"/>
                <a:gd name="T8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6"/>
                    <a:pt x="3" y="5"/>
                  </a:cubicBezTo>
                  <a:cubicBezTo>
                    <a:pt x="3" y="4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7" name="组合 836"/>
          <p:cNvGrpSpPr/>
          <p:nvPr/>
        </p:nvGrpSpPr>
        <p:grpSpPr>
          <a:xfrm>
            <a:off x="10133239" y="3401420"/>
            <a:ext cx="869143" cy="869143"/>
            <a:chOff x="8657808" y="3500621"/>
            <a:chExt cx="869143" cy="869143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8657808" y="3500621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836" name="组合 835"/>
            <p:cNvGrpSpPr/>
            <p:nvPr/>
          </p:nvGrpSpPr>
          <p:grpSpPr>
            <a:xfrm>
              <a:off x="8782817" y="3684367"/>
              <a:ext cx="619124" cy="501650"/>
              <a:chOff x="8784058" y="3705326"/>
              <a:chExt cx="619124" cy="501650"/>
            </a:xfrm>
          </p:grpSpPr>
          <p:sp>
            <p:nvSpPr>
              <p:cNvPr id="1975" name="Freeform 808"/>
              <p:cNvSpPr>
                <a:spLocks noEditPoints="1"/>
              </p:cNvSpPr>
              <p:nvPr/>
            </p:nvSpPr>
            <p:spPr bwMode="auto">
              <a:xfrm>
                <a:off x="8944395" y="3708501"/>
                <a:ext cx="190500" cy="188913"/>
              </a:xfrm>
              <a:custGeom>
                <a:avLst/>
                <a:gdLst>
                  <a:gd name="T0" fmla="*/ 4 w 50"/>
                  <a:gd name="T1" fmla="*/ 37 h 49"/>
                  <a:gd name="T2" fmla="*/ 18 w 50"/>
                  <a:gd name="T3" fmla="*/ 47 h 49"/>
                  <a:gd name="T4" fmla="*/ 36 w 50"/>
                  <a:gd name="T5" fmla="*/ 46 h 49"/>
                  <a:gd name="T6" fmla="*/ 37 w 50"/>
                  <a:gd name="T7" fmla="*/ 4 h 49"/>
                  <a:gd name="T8" fmla="*/ 33 w 50"/>
                  <a:gd name="T9" fmla="*/ 2 h 49"/>
                  <a:gd name="T10" fmla="*/ 29 w 50"/>
                  <a:gd name="T11" fmla="*/ 0 h 49"/>
                  <a:gd name="T12" fmla="*/ 26 w 50"/>
                  <a:gd name="T13" fmla="*/ 2 h 49"/>
                  <a:gd name="T14" fmla="*/ 24 w 50"/>
                  <a:gd name="T15" fmla="*/ 0 h 49"/>
                  <a:gd name="T16" fmla="*/ 22 w 50"/>
                  <a:gd name="T17" fmla="*/ 2 h 49"/>
                  <a:gd name="T18" fmla="*/ 10 w 50"/>
                  <a:gd name="T19" fmla="*/ 6 h 49"/>
                  <a:gd name="T20" fmla="*/ 1 w 50"/>
                  <a:gd name="T21" fmla="*/ 21 h 49"/>
                  <a:gd name="T22" fmla="*/ 6 w 50"/>
                  <a:gd name="T23" fmla="*/ 30 h 49"/>
                  <a:gd name="T24" fmla="*/ 19 w 50"/>
                  <a:gd name="T25" fmla="*/ 43 h 49"/>
                  <a:gd name="T26" fmla="*/ 14 w 50"/>
                  <a:gd name="T27" fmla="*/ 37 h 49"/>
                  <a:gd name="T28" fmla="*/ 17 w 50"/>
                  <a:gd name="T29" fmla="*/ 39 h 49"/>
                  <a:gd name="T30" fmla="*/ 9 w 50"/>
                  <a:gd name="T31" fmla="*/ 36 h 49"/>
                  <a:gd name="T32" fmla="*/ 32 w 50"/>
                  <a:gd name="T33" fmla="*/ 11 h 49"/>
                  <a:gd name="T34" fmla="*/ 34 w 50"/>
                  <a:gd name="T35" fmla="*/ 17 h 49"/>
                  <a:gd name="T36" fmla="*/ 24 w 50"/>
                  <a:gd name="T37" fmla="*/ 44 h 49"/>
                  <a:gd name="T38" fmla="*/ 20 w 50"/>
                  <a:gd name="T39" fmla="*/ 41 h 49"/>
                  <a:gd name="T40" fmla="*/ 25 w 50"/>
                  <a:gd name="T41" fmla="*/ 36 h 49"/>
                  <a:gd name="T42" fmla="*/ 29 w 50"/>
                  <a:gd name="T43" fmla="*/ 44 h 49"/>
                  <a:gd name="T44" fmla="*/ 38 w 50"/>
                  <a:gd name="T45" fmla="*/ 39 h 49"/>
                  <a:gd name="T46" fmla="*/ 44 w 50"/>
                  <a:gd name="T47" fmla="*/ 35 h 49"/>
                  <a:gd name="T48" fmla="*/ 45 w 50"/>
                  <a:gd name="T49" fmla="*/ 34 h 49"/>
                  <a:gd name="T50" fmla="*/ 46 w 50"/>
                  <a:gd name="T51" fmla="*/ 27 h 49"/>
                  <a:gd name="T52" fmla="*/ 44 w 50"/>
                  <a:gd name="T53" fmla="*/ 17 h 49"/>
                  <a:gd name="T54" fmla="*/ 41 w 50"/>
                  <a:gd name="T55" fmla="*/ 19 h 49"/>
                  <a:gd name="T56" fmla="*/ 41 w 50"/>
                  <a:gd name="T57" fmla="*/ 14 h 49"/>
                  <a:gd name="T58" fmla="*/ 42 w 50"/>
                  <a:gd name="T59" fmla="*/ 12 h 49"/>
                  <a:gd name="T60" fmla="*/ 38 w 50"/>
                  <a:gd name="T61" fmla="*/ 8 h 49"/>
                  <a:gd name="T62" fmla="*/ 38 w 50"/>
                  <a:gd name="T63" fmla="*/ 8 h 49"/>
                  <a:gd name="T64" fmla="*/ 46 w 50"/>
                  <a:gd name="T65" fmla="*/ 23 h 49"/>
                  <a:gd name="T66" fmla="*/ 32 w 50"/>
                  <a:gd name="T67" fmla="*/ 2 h 49"/>
                  <a:gd name="T68" fmla="*/ 32 w 50"/>
                  <a:gd name="T69" fmla="*/ 2 h 49"/>
                  <a:gd name="T70" fmla="*/ 31 w 50"/>
                  <a:gd name="T71" fmla="*/ 5 h 49"/>
                  <a:gd name="T72" fmla="*/ 6 w 50"/>
                  <a:gd name="T73" fmla="*/ 33 h 49"/>
                  <a:gd name="T74" fmla="*/ 14 w 50"/>
                  <a:gd name="T75" fmla="*/ 25 h 49"/>
                  <a:gd name="T76" fmla="*/ 30 w 50"/>
                  <a:gd name="T77" fmla="*/ 4 h 49"/>
                  <a:gd name="T78" fmla="*/ 21 w 50"/>
                  <a:gd name="T79" fmla="*/ 4 h 49"/>
                  <a:gd name="T80" fmla="*/ 21 w 50"/>
                  <a:gd name="T81" fmla="*/ 3 h 49"/>
                  <a:gd name="T82" fmla="*/ 4 w 50"/>
                  <a:gd name="T83" fmla="*/ 26 h 49"/>
                  <a:gd name="T84" fmla="*/ 3 w 50"/>
                  <a:gd name="T85" fmla="*/ 27 h 49"/>
                  <a:gd name="T86" fmla="*/ 21 w 50"/>
                  <a:gd name="T87" fmla="*/ 4 h 49"/>
                  <a:gd name="T88" fmla="*/ 14 w 50"/>
                  <a:gd name="T89" fmla="*/ 5 h 49"/>
                  <a:gd name="T90" fmla="*/ 16 w 50"/>
                  <a:gd name="T91" fmla="*/ 8 h 49"/>
                  <a:gd name="T92" fmla="*/ 4 w 50"/>
                  <a:gd name="T93" fmla="*/ 15 h 49"/>
                  <a:gd name="T94" fmla="*/ 3 w 50"/>
                  <a:gd name="T9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49">
                    <a:moveTo>
                      <a:pt x="1" y="29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2"/>
                      <a:pt x="2" y="35"/>
                      <a:pt x="4" y="37"/>
                    </a:cubicBezTo>
                    <a:cubicBezTo>
                      <a:pt x="4" y="37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8" y="42"/>
                      <a:pt x="13" y="45"/>
                      <a:pt x="18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5" y="49"/>
                      <a:pt x="31" y="48"/>
                      <a:pt x="36" y="46"/>
                    </a:cubicBezTo>
                    <a:cubicBezTo>
                      <a:pt x="41" y="44"/>
                      <a:pt x="45" y="41"/>
                      <a:pt x="48" y="37"/>
                    </a:cubicBezTo>
                    <a:cubicBezTo>
                      <a:pt x="50" y="33"/>
                      <a:pt x="50" y="29"/>
                      <a:pt x="50" y="26"/>
                    </a:cubicBezTo>
                    <a:cubicBezTo>
                      <a:pt x="50" y="21"/>
                      <a:pt x="49" y="16"/>
                      <a:pt x="47" y="12"/>
                    </a:cubicBezTo>
                    <a:cubicBezTo>
                      <a:pt x="44" y="8"/>
                      <a:pt x="41" y="5"/>
                      <a:pt x="37" y="4"/>
                    </a:cubicBezTo>
                    <a:cubicBezTo>
                      <a:pt x="35" y="3"/>
                      <a:pt x="34" y="3"/>
                      <a:pt x="32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7" y="2"/>
                    </a:cubicBezTo>
                    <a:cubicBezTo>
                      <a:pt x="27" y="2"/>
                      <a:pt x="26" y="2"/>
                      <a:pt x="26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19" y="2"/>
                      <a:pt x="19" y="2"/>
                      <a:pt x="21" y="2"/>
                    </a:cubicBezTo>
                    <a:cubicBezTo>
                      <a:pt x="21" y="2"/>
                      <a:pt x="21" y="2"/>
                      <a:pt x="22" y="2"/>
                    </a:cubicBezTo>
                    <a:cubicBezTo>
                      <a:pt x="21" y="2"/>
                      <a:pt x="20" y="2"/>
                      <a:pt x="20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4" y="4"/>
                      <a:pt x="12" y="5"/>
                      <a:pt x="10" y="6"/>
                    </a:cubicBezTo>
                    <a:cubicBezTo>
                      <a:pt x="5" y="9"/>
                      <a:pt x="2" y="14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26"/>
                      <a:pt x="1" y="29"/>
                    </a:cubicBezTo>
                    <a:close/>
                    <a:moveTo>
                      <a:pt x="5" y="33"/>
                    </a:moveTo>
                    <a:cubicBezTo>
                      <a:pt x="5" y="32"/>
                      <a:pt x="4" y="32"/>
                      <a:pt x="4" y="32"/>
                    </a:cubicBezTo>
                    <a:cubicBezTo>
                      <a:pt x="5" y="31"/>
                      <a:pt x="6" y="31"/>
                      <a:pt x="6" y="30"/>
                    </a:cubicBezTo>
                    <a:cubicBezTo>
                      <a:pt x="6" y="31"/>
                      <a:pt x="5" y="32"/>
                      <a:pt x="5" y="33"/>
                    </a:cubicBezTo>
                    <a:close/>
                    <a:moveTo>
                      <a:pt x="19" y="44"/>
                    </a:moveTo>
                    <a:cubicBezTo>
                      <a:pt x="18" y="44"/>
                      <a:pt x="18" y="43"/>
                      <a:pt x="18" y="43"/>
                    </a:cubicBezTo>
                    <a:cubicBezTo>
                      <a:pt x="18" y="43"/>
                      <a:pt x="18" y="43"/>
                      <a:pt x="19" y="43"/>
                    </a:cubicBezTo>
                    <a:lnTo>
                      <a:pt x="19" y="44"/>
                    </a:lnTo>
                    <a:close/>
                    <a:moveTo>
                      <a:pt x="12" y="34"/>
                    </a:moveTo>
                    <a:cubicBezTo>
                      <a:pt x="11" y="36"/>
                      <a:pt x="10" y="37"/>
                      <a:pt x="11" y="39"/>
                    </a:cubicBezTo>
                    <a:cubicBezTo>
                      <a:pt x="11" y="38"/>
                      <a:pt x="13" y="38"/>
                      <a:pt x="14" y="37"/>
                    </a:cubicBezTo>
                    <a:cubicBezTo>
                      <a:pt x="13" y="38"/>
                      <a:pt x="13" y="38"/>
                      <a:pt x="13" y="39"/>
                    </a:cubicBezTo>
                    <a:cubicBezTo>
                      <a:pt x="13" y="40"/>
                      <a:pt x="13" y="41"/>
                      <a:pt x="14" y="41"/>
                    </a:cubicBezTo>
                    <a:cubicBezTo>
                      <a:pt x="14" y="40"/>
                      <a:pt x="16" y="40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40"/>
                      <a:pt x="16" y="41"/>
                    </a:cubicBezTo>
                    <a:cubicBezTo>
                      <a:pt x="16" y="41"/>
                      <a:pt x="16" y="42"/>
                      <a:pt x="15" y="42"/>
                    </a:cubicBezTo>
                    <a:cubicBezTo>
                      <a:pt x="12" y="41"/>
                      <a:pt x="9" y="39"/>
                      <a:pt x="7" y="37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2" y="32"/>
                      <a:pt x="17" y="29"/>
                      <a:pt x="21" y="24"/>
                    </a:cubicBezTo>
                    <a:cubicBezTo>
                      <a:pt x="24" y="20"/>
                      <a:pt x="28" y="15"/>
                      <a:pt x="32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1"/>
                      <a:pt x="32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7" y="19"/>
                      <a:pt x="19" y="26"/>
                      <a:pt x="12" y="34"/>
                    </a:cubicBezTo>
                    <a:close/>
                    <a:moveTo>
                      <a:pt x="33" y="16"/>
                    </a:moveTo>
                    <a:cubicBezTo>
                      <a:pt x="33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2" y="20"/>
                      <a:pt x="29" y="22"/>
                      <a:pt x="27" y="24"/>
                    </a:cubicBezTo>
                    <a:cubicBezTo>
                      <a:pt x="29" y="22"/>
                      <a:pt x="31" y="19"/>
                      <a:pt x="33" y="16"/>
                    </a:cubicBezTo>
                    <a:close/>
                    <a:moveTo>
                      <a:pt x="24" y="44"/>
                    </a:moveTo>
                    <a:cubicBezTo>
                      <a:pt x="24" y="44"/>
                      <a:pt x="23" y="44"/>
                      <a:pt x="23" y="44"/>
                    </a:cubicBezTo>
                    <a:cubicBezTo>
                      <a:pt x="23" y="44"/>
                      <a:pt x="24" y="43"/>
                      <a:pt x="24" y="43"/>
                    </a:cubicBezTo>
                    <a:cubicBezTo>
                      <a:pt x="24" y="43"/>
                      <a:pt x="24" y="44"/>
                      <a:pt x="24" y="44"/>
                    </a:cubicBezTo>
                    <a:close/>
                    <a:moveTo>
                      <a:pt x="20" y="41"/>
                    </a:move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39"/>
                      <a:pt x="23" y="38"/>
                      <a:pt x="24" y="37"/>
                    </a:cubicBezTo>
                    <a:cubicBezTo>
                      <a:pt x="24" y="36"/>
                      <a:pt x="25" y="36"/>
                      <a:pt x="25" y="36"/>
                    </a:cubicBezTo>
                    <a:cubicBezTo>
                      <a:pt x="23" y="38"/>
                      <a:pt x="22" y="40"/>
                      <a:pt x="20" y="41"/>
                    </a:cubicBezTo>
                    <a:close/>
                    <a:moveTo>
                      <a:pt x="28" y="45"/>
                    </a:moveTo>
                    <a:cubicBezTo>
                      <a:pt x="28" y="44"/>
                      <a:pt x="29" y="44"/>
                      <a:pt x="29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8" y="45"/>
                      <a:pt x="28" y="45"/>
                    </a:cubicBezTo>
                    <a:close/>
                    <a:moveTo>
                      <a:pt x="35" y="43"/>
                    </a:move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7" y="40"/>
                      <a:pt x="38" y="39"/>
                    </a:cubicBezTo>
                    <a:cubicBezTo>
                      <a:pt x="39" y="39"/>
                      <a:pt x="39" y="39"/>
                      <a:pt x="39" y="40"/>
                    </a:cubicBezTo>
                    <a:cubicBezTo>
                      <a:pt x="39" y="40"/>
                      <a:pt x="39" y="40"/>
                      <a:pt x="40" y="40"/>
                    </a:cubicBezTo>
                    <a:cubicBezTo>
                      <a:pt x="38" y="41"/>
                      <a:pt x="37" y="42"/>
                      <a:pt x="35" y="43"/>
                    </a:cubicBezTo>
                    <a:close/>
                    <a:moveTo>
                      <a:pt x="44" y="35"/>
                    </a:moveTo>
                    <a:cubicBezTo>
                      <a:pt x="44" y="36"/>
                      <a:pt x="42" y="37"/>
                      <a:pt x="41" y="38"/>
                    </a:cubicBezTo>
                    <a:cubicBezTo>
                      <a:pt x="41" y="38"/>
                      <a:pt x="41" y="38"/>
                      <a:pt x="41" y="37"/>
                    </a:cubicBezTo>
                    <a:cubicBezTo>
                      <a:pt x="41" y="37"/>
                      <a:pt x="40" y="37"/>
                      <a:pt x="40" y="37"/>
                    </a:cubicBezTo>
                    <a:cubicBezTo>
                      <a:pt x="42" y="36"/>
                      <a:pt x="43" y="35"/>
                      <a:pt x="45" y="34"/>
                    </a:cubicBezTo>
                    <a:cubicBezTo>
                      <a:pt x="44" y="34"/>
                      <a:pt x="44" y="35"/>
                      <a:pt x="44" y="35"/>
                    </a:cubicBezTo>
                    <a:close/>
                    <a:moveTo>
                      <a:pt x="46" y="31"/>
                    </a:move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29"/>
                      <a:pt x="45" y="28"/>
                      <a:pt x="46" y="27"/>
                    </a:cubicBezTo>
                    <a:cubicBezTo>
                      <a:pt x="46" y="28"/>
                      <a:pt x="46" y="29"/>
                      <a:pt x="46" y="31"/>
                    </a:cubicBezTo>
                    <a:close/>
                    <a:moveTo>
                      <a:pt x="44" y="14"/>
                    </a:moveTo>
                    <a:cubicBezTo>
                      <a:pt x="44" y="15"/>
                      <a:pt x="44" y="16"/>
                      <a:pt x="45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8"/>
                      <a:pt x="42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8"/>
                      <a:pt x="42" y="18"/>
                      <a:pt x="43" y="17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3"/>
                      <a:pt x="42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3"/>
                      <a:pt x="44" y="14"/>
                    </a:cubicBezTo>
                    <a:close/>
                    <a:moveTo>
                      <a:pt x="38" y="8"/>
                    </a:move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40" y="10"/>
                      <a:pt x="41" y="11"/>
                    </a:cubicBezTo>
                    <a:cubicBezTo>
                      <a:pt x="40" y="10"/>
                      <a:pt x="40" y="10"/>
                      <a:pt x="39" y="10"/>
                    </a:cubicBezTo>
                    <a:cubicBezTo>
                      <a:pt x="39" y="10"/>
                      <a:pt x="38" y="11"/>
                      <a:pt x="37" y="11"/>
                    </a:cubicBezTo>
                    <a:cubicBezTo>
                      <a:pt x="37" y="10"/>
                      <a:pt x="37" y="9"/>
                      <a:pt x="38" y="8"/>
                    </a:cubicBezTo>
                    <a:close/>
                    <a:moveTo>
                      <a:pt x="37" y="28"/>
                    </a:moveTo>
                    <a:cubicBezTo>
                      <a:pt x="38" y="28"/>
                      <a:pt x="38" y="28"/>
                      <a:pt x="38" y="28"/>
                    </a:cubicBezTo>
                    <a:cubicBezTo>
                      <a:pt x="40" y="25"/>
                      <a:pt x="43" y="23"/>
                      <a:pt x="46" y="21"/>
                    </a:cubicBezTo>
                    <a:cubicBezTo>
                      <a:pt x="46" y="21"/>
                      <a:pt x="46" y="22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39" y="29"/>
                      <a:pt x="32" y="34"/>
                      <a:pt x="26" y="41"/>
                    </a:cubicBezTo>
                    <a:cubicBezTo>
                      <a:pt x="30" y="37"/>
                      <a:pt x="34" y="32"/>
                      <a:pt x="37" y="28"/>
                    </a:cubicBezTo>
                    <a:close/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2" y="2"/>
                      <a:pt x="32" y="2"/>
                    </a:cubicBezTo>
                    <a:close/>
                    <a:moveTo>
                      <a:pt x="30" y="4"/>
                    </a:moveTo>
                    <a:cubicBezTo>
                      <a:pt x="32" y="4"/>
                      <a:pt x="33" y="5"/>
                      <a:pt x="34" y="5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6"/>
                      <a:pt x="28" y="7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4" y="14"/>
                      <a:pt x="21" y="18"/>
                      <a:pt x="18" y="22"/>
                    </a:cubicBezTo>
                    <a:cubicBezTo>
                      <a:pt x="15" y="26"/>
                      <a:pt x="9" y="28"/>
                      <a:pt x="6" y="33"/>
                    </a:cubicBezTo>
                    <a:cubicBezTo>
                      <a:pt x="5" y="33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7" y="31"/>
                      <a:pt x="8" y="30"/>
                      <a:pt x="10" y="28"/>
                    </a:cubicBezTo>
                    <a:cubicBezTo>
                      <a:pt x="11" y="27"/>
                      <a:pt x="12" y="26"/>
                      <a:pt x="14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2"/>
                      <a:pt x="18" y="21"/>
                      <a:pt x="18" y="21"/>
                    </a:cubicBezTo>
                    <a:cubicBezTo>
                      <a:pt x="22" y="15"/>
                      <a:pt x="26" y="9"/>
                      <a:pt x="30" y="4"/>
                    </a:cubicBezTo>
                    <a:close/>
                    <a:moveTo>
                      <a:pt x="21" y="4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2" y="3"/>
                      <a:pt x="22" y="3"/>
                    </a:cubicBezTo>
                    <a:cubicBezTo>
                      <a:pt x="17" y="11"/>
                      <a:pt x="11" y="19"/>
                      <a:pt x="4" y="26"/>
                    </a:cubicBezTo>
                    <a:cubicBezTo>
                      <a:pt x="10" y="21"/>
                      <a:pt x="15" y="16"/>
                      <a:pt x="20" y="10"/>
                    </a:cubicBezTo>
                    <a:cubicBezTo>
                      <a:pt x="18" y="12"/>
                      <a:pt x="17" y="14"/>
                      <a:pt x="16" y="16"/>
                    </a:cubicBezTo>
                    <a:cubicBezTo>
                      <a:pt x="12" y="21"/>
                      <a:pt x="8" y="26"/>
                      <a:pt x="3" y="28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7"/>
                      <a:pt x="3" y="26"/>
                      <a:pt x="4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21" y="4"/>
                    </a:lnTo>
                    <a:close/>
                    <a:moveTo>
                      <a:pt x="14" y="5"/>
                    </a:moveTo>
                    <a:cubicBezTo>
                      <a:pt x="14" y="5"/>
                      <a:pt x="14" y="5"/>
                      <a:pt x="14" y="6"/>
                    </a:cubicBezTo>
                    <a:cubicBezTo>
                      <a:pt x="14" y="6"/>
                      <a:pt x="13" y="6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7" y="8"/>
                      <a:pt x="17" y="7"/>
                    </a:cubicBezTo>
                    <a:cubicBezTo>
                      <a:pt x="14" y="12"/>
                      <a:pt x="10" y="16"/>
                      <a:pt x="6" y="19"/>
                    </a:cubicBezTo>
                    <a:lnTo>
                      <a:pt x="16" y="8"/>
                    </a:lnTo>
                    <a:close/>
                    <a:moveTo>
                      <a:pt x="4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4" y="17"/>
                      <a:pt x="3" y="18"/>
                    </a:cubicBezTo>
                    <a:cubicBezTo>
                      <a:pt x="4" y="17"/>
                      <a:pt x="4" y="16"/>
                      <a:pt x="4" y="15"/>
                    </a:cubicBezTo>
                    <a:close/>
                    <a:moveTo>
                      <a:pt x="3" y="19"/>
                    </a:moveTo>
                    <a:cubicBezTo>
                      <a:pt x="5" y="17"/>
                      <a:pt x="7" y="16"/>
                      <a:pt x="9" y="14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3" y="22"/>
                    </a:cubicBezTo>
                    <a:cubicBezTo>
                      <a:pt x="3" y="21"/>
                      <a:pt x="2" y="20"/>
                      <a:pt x="3" y="20"/>
                    </a:cubicBezTo>
                    <a:cubicBezTo>
                      <a:pt x="3" y="20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6" name="Freeform 809"/>
              <p:cNvSpPr>
                <a:spLocks noEditPoints="1"/>
              </p:cNvSpPr>
              <p:nvPr/>
            </p:nvSpPr>
            <p:spPr bwMode="auto">
              <a:xfrm>
                <a:off x="8784058" y="3911701"/>
                <a:ext cx="508000" cy="295275"/>
              </a:xfrm>
              <a:custGeom>
                <a:avLst/>
                <a:gdLst>
                  <a:gd name="T0" fmla="*/ 100 w 133"/>
                  <a:gd name="T1" fmla="*/ 7 h 77"/>
                  <a:gd name="T2" fmla="*/ 81 w 133"/>
                  <a:gd name="T3" fmla="*/ 3 h 77"/>
                  <a:gd name="T4" fmla="*/ 74 w 133"/>
                  <a:gd name="T5" fmla="*/ 18 h 77"/>
                  <a:gd name="T6" fmla="*/ 49 w 133"/>
                  <a:gd name="T7" fmla="*/ 9 h 77"/>
                  <a:gd name="T8" fmla="*/ 15 w 133"/>
                  <a:gd name="T9" fmla="*/ 32 h 77"/>
                  <a:gd name="T10" fmla="*/ 40 w 133"/>
                  <a:gd name="T11" fmla="*/ 38 h 77"/>
                  <a:gd name="T12" fmla="*/ 41 w 133"/>
                  <a:gd name="T13" fmla="*/ 67 h 77"/>
                  <a:gd name="T14" fmla="*/ 44 w 133"/>
                  <a:gd name="T15" fmla="*/ 77 h 77"/>
                  <a:gd name="T16" fmla="*/ 69 w 133"/>
                  <a:gd name="T17" fmla="*/ 77 h 77"/>
                  <a:gd name="T18" fmla="*/ 89 w 133"/>
                  <a:gd name="T19" fmla="*/ 71 h 77"/>
                  <a:gd name="T20" fmla="*/ 96 w 133"/>
                  <a:gd name="T21" fmla="*/ 58 h 77"/>
                  <a:gd name="T22" fmla="*/ 94 w 133"/>
                  <a:gd name="T23" fmla="*/ 37 h 77"/>
                  <a:gd name="T24" fmla="*/ 114 w 133"/>
                  <a:gd name="T25" fmla="*/ 66 h 77"/>
                  <a:gd name="T26" fmla="*/ 125 w 133"/>
                  <a:gd name="T27" fmla="*/ 53 h 77"/>
                  <a:gd name="T28" fmla="*/ 123 w 133"/>
                  <a:gd name="T29" fmla="*/ 49 h 77"/>
                  <a:gd name="T30" fmla="*/ 99 w 133"/>
                  <a:gd name="T31" fmla="*/ 32 h 77"/>
                  <a:gd name="T32" fmla="*/ 92 w 133"/>
                  <a:gd name="T33" fmla="*/ 11 h 77"/>
                  <a:gd name="T34" fmla="*/ 91 w 133"/>
                  <a:gd name="T35" fmla="*/ 17 h 77"/>
                  <a:gd name="T36" fmla="*/ 112 w 133"/>
                  <a:gd name="T37" fmla="*/ 51 h 77"/>
                  <a:gd name="T38" fmla="*/ 112 w 133"/>
                  <a:gd name="T39" fmla="*/ 46 h 77"/>
                  <a:gd name="T40" fmla="*/ 115 w 133"/>
                  <a:gd name="T41" fmla="*/ 33 h 77"/>
                  <a:gd name="T42" fmla="*/ 88 w 133"/>
                  <a:gd name="T43" fmla="*/ 3 h 77"/>
                  <a:gd name="T44" fmla="*/ 47 w 133"/>
                  <a:gd name="T45" fmla="*/ 7 h 77"/>
                  <a:gd name="T46" fmla="*/ 38 w 133"/>
                  <a:gd name="T47" fmla="*/ 29 h 77"/>
                  <a:gd name="T48" fmla="*/ 30 w 133"/>
                  <a:gd name="T49" fmla="*/ 30 h 77"/>
                  <a:gd name="T50" fmla="*/ 21 w 133"/>
                  <a:gd name="T51" fmla="*/ 33 h 77"/>
                  <a:gd name="T52" fmla="*/ 28 w 133"/>
                  <a:gd name="T53" fmla="*/ 23 h 77"/>
                  <a:gd name="T54" fmla="*/ 23 w 133"/>
                  <a:gd name="T55" fmla="*/ 53 h 77"/>
                  <a:gd name="T56" fmla="*/ 41 w 133"/>
                  <a:gd name="T57" fmla="*/ 23 h 77"/>
                  <a:gd name="T58" fmla="*/ 42 w 133"/>
                  <a:gd name="T59" fmla="*/ 17 h 77"/>
                  <a:gd name="T60" fmla="*/ 44 w 133"/>
                  <a:gd name="T61" fmla="*/ 8 h 77"/>
                  <a:gd name="T62" fmla="*/ 21 w 133"/>
                  <a:gd name="T63" fmla="*/ 27 h 77"/>
                  <a:gd name="T64" fmla="*/ 10 w 133"/>
                  <a:gd name="T65" fmla="*/ 57 h 77"/>
                  <a:gd name="T66" fmla="*/ 4 w 133"/>
                  <a:gd name="T67" fmla="*/ 62 h 77"/>
                  <a:gd name="T68" fmla="*/ 11 w 133"/>
                  <a:gd name="T69" fmla="*/ 59 h 77"/>
                  <a:gd name="T70" fmla="*/ 16 w 133"/>
                  <a:gd name="T71" fmla="*/ 64 h 77"/>
                  <a:gd name="T72" fmla="*/ 20 w 133"/>
                  <a:gd name="T73" fmla="*/ 56 h 77"/>
                  <a:gd name="T74" fmla="*/ 38 w 133"/>
                  <a:gd name="T75" fmla="*/ 29 h 77"/>
                  <a:gd name="T76" fmla="*/ 44 w 133"/>
                  <a:gd name="T77" fmla="*/ 27 h 77"/>
                  <a:gd name="T78" fmla="*/ 42 w 133"/>
                  <a:gd name="T79" fmla="*/ 32 h 77"/>
                  <a:gd name="T80" fmla="*/ 44 w 133"/>
                  <a:gd name="T81" fmla="*/ 54 h 77"/>
                  <a:gd name="T82" fmla="*/ 47 w 133"/>
                  <a:gd name="T83" fmla="*/ 32 h 77"/>
                  <a:gd name="T84" fmla="*/ 52 w 133"/>
                  <a:gd name="T85" fmla="*/ 39 h 77"/>
                  <a:gd name="T86" fmla="*/ 58 w 133"/>
                  <a:gd name="T87" fmla="*/ 59 h 77"/>
                  <a:gd name="T88" fmla="*/ 71 w 133"/>
                  <a:gd name="T89" fmla="*/ 64 h 77"/>
                  <a:gd name="T90" fmla="*/ 70 w 133"/>
                  <a:gd name="T91" fmla="*/ 45 h 77"/>
                  <a:gd name="T92" fmla="*/ 70 w 133"/>
                  <a:gd name="T93" fmla="*/ 38 h 77"/>
                  <a:gd name="T94" fmla="*/ 86 w 133"/>
                  <a:gd name="T95" fmla="*/ 7 h 77"/>
                  <a:gd name="T96" fmla="*/ 89 w 133"/>
                  <a:gd name="T97" fmla="*/ 17 h 77"/>
                  <a:gd name="T98" fmla="*/ 88 w 133"/>
                  <a:gd name="T99" fmla="*/ 64 h 77"/>
                  <a:gd name="T100" fmla="*/ 93 w 133"/>
                  <a:gd name="T101" fmla="*/ 61 h 77"/>
                  <a:gd name="T102" fmla="*/ 91 w 133"/>
                  <a:gd name="T103" fmla="*/ 56 h 77"/>
                  <a:gd name="T104" fmla="*/ 93 w 133"/>
                  <a:gd name="T105" fmla="*/ 61 h 77"/>
                  <a:gd name="T106" fmla="*/ 95 w 133"/>
                  <a:gd name="T107" fmla="*/ 29 h 77"/>
                  <a:gd name="T108" fmla="*/ 110 w 133"/>
                  <a:gd name="T109" fmla="*/ 57 h 77"/>
                  <a:gd name="T110" fmla="*/ 117 w 133"/>
                  <a:gd name="T111" fmla="*/ 58 h 77"/>
                  <a:gd name="T112" fmla="*/ 121 w 133"/>
                  <a:gd name="T113" fmla="*/ 66 h 77"/>
                  <a:gd name="T114" fmla="*/ 126 w 133"/>
                  <a:gd name="T115" fmla="*/ 6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3" h="77">
                    <a:moveTo>
                      <a:pt x="129" y="53"/>
                    </a:moveTo>
                    <a:cubicBezTo>
                      <a:pt x="124" y="46"/>
                      <a:pt x="121" y="40"/>
                      <a:pt x="117" y="32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4" y="28"/>
                      <a:pt x="112" y="23"/>
                      <a:pt x="109" y="18"/>
                    </a:cubicBezTo>
                    <a:cubicBezTo>
                      <a:pt x="107" y="14"/>
                      <a:pt x="105" y="9"/>
                      <a:pt x="100" y="5"/>
                    </a:cubicBezTo>
                    <a:cubicBezTo>
                      <a:pt x="100" y="5"/>
                      <a:pt x="99" y="4"/>
                      <a:pt x="100" y="5"/>
                    </a:cubicBezTo>
                    <a:cubicBezTo>
                      <a:pt x="102" y="7"/>
                      <a:pt x="103" y="9"/>
                      <a:pt x="104" y="11"/>
                    </a:cubicBezTo>
                    <a:cubicBezTo>
                      <a:pt x="104" y="11"/>
                      <a:pt x="104" y="11"/>
                      <a:pt x="103" y="10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8" y="4"/>
                      <a:pt x="95" y="2"/>
                      <a:pt x="93" y="2"/>
                    </a:cubicBezTo>
                    <a:cubicBezTo>
                      <a:pt x="92" y="2"/>
                      <a:pt x="91" y="2"/>
                      <a:pt x="9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87" y="0"/>
                      <a:pt x="84" y="0"/>
                      <a:pt x="82" y="0"/>
                    </a:cubicBezTo>
                    <a:cubicBezTo>
                      <a:pt x="83" y="0"/>
                      <a:pt x="84" y="1"/>
                      <a:pt x="86" y="1"/>
                    </a:cubicBezTo>
                    <a:cubicBezTo>
                      <a:pt x="85" y="1"/>
                      <a:pt x="84" y="1"/>
                      <a:pt x="83" y="2"/>
                    </a:cubicBezTo>
                    <a:cubicBezTo>
                      <a:pt x="82" y="2"/>
                      <a:pt x="81" y="2"/>
                      <a:pt x="80" y="2"/>
                    </a:cubicBezTo>
                    <a:cubicBezTo>
                      <a:pt x="80" y="4"/>
                      <a:pt x="79" y="6"/>
                      <a:pt x="78" y="9"/>
                    </a:cubicBezTo>
                    <a:cubicBezTo>
                      <a:pt x="79" y="8"/>
                      <a:pt x="79" y="7"/>
                      <a:pt x="80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2"/>
                      <a:pt x="83" y="2"/>
                      <a:pt x="84" y="2"/>
                    </a:cubicBezTo>
                    <a:cubicBezTo>
                      <a:pt x="85" y="2"/>
                      <a:pt x="86" y="1"/>
                      <a:pt x="86" y="1"/>
                    </a:cubicBezTo>
                    <a:cubicBezTo>
                      <a:pt x="86" y="1"/>
                      <a:pt x="86" y="2"/>
                      <a:pt x="87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3"/>
                      <a:pt x="83" y="3"/>
                      <a:pt x="82" y="3"/>
                    </a:cubicBezTo>
                    <a:cubicBezTo>
                      <a:pt x="82" y="4"/>
                      <a:pt x="81" y="4"/>
                      <a:pt x="81" y="5"/>
                    </a:cubicBezTo>
                    <a:cubicBezTo>
                      <a:pt x="80" y="6"/>
                      <a:pt x="79" y="8"/>
                      <a:pt x="78" y="9"/>
                    </a:cubicBezTo>
                    <a:cubicBezTo>
                      <a:pt x="78" y="9"/>
                      <a:pt x="78" y="9"/>
                      <a:pt x="78" y="10"/>
                    </a:cubicBezTo>
                    <a:cubicBezTo>
                      <a:pt x="76" y="13"/>
                      <a:pt x="75" y="16"/>
                      <a:pt x="74" y="1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3" y="17"/>
                      <a:pt x="51" y="13"/>
                      <a:pt x="49" y="9"/>
                    </a:cubicBezTo>
                    <a:cubicBezTo>
                      <a:pt x="48" y="11"/>
                      <a:pt x="46" y="14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6" y="16"/>
                      <a:pt x="46" y="15"/>
                      <a:pt x="47" y="14"/>
                    </a:cubicBezTo>
                    <a:cubicBezTo>
                      <a:pt x="47" y="12"/>
                      <a:pt x="48" y="10"/>
                      <a:pt x="49" y="9"/>
                    </a:cubicBezTo>
                    <a:cubicBezTo>
                      <a:pt x="48" y="6"/>
                      <a:pt x="46" y="4"/>
                      <a:pt x="46" y="2"/>
                    </a:cubicBezTo>
                    <a:cubicBezTo>
                      <a:pt x="45" y="2"/>
                      <a:pt x="45" y="3"/>
                      <a:pt x="45" y="3"/>
                    </a:cubicBezTo>
                    <a:cubicBezTo>
                      <a:pt x="44" y="3"/>
                      <a:pt x="42" y="2"/>
                      <a:pt x="40" y="2"/>
                    </a:cubicBezTo>
                    <a:cubicBezTo>
                      <a:pt x="37" y="2"/>
                      <a:pt x="35" y="4"/>
                      <a:pt x="33" y="7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9" y="11"/>
                      <a:pt x="28" y="11"/>
                    </a:cubicBezTo>
                    <a:cubicBezTo>
                      <a:pt x="30" y="9"/>
                      <a:pt x="31" y="7"/>
                      <a:pt x="32" y="5"/>
                    </a:cubicBezTo>
                    <a:cubicBezTo>
                      <a:pt x="33" y="4"/>
                      <a:pt x="32" y="5"/>
                      <a:pt x="32" y="5"/>
                    </a:cubicBezTo>
                    <a:cubicBezTo>
                      <a:pt x="28" y="9"/>
                      <a:pt x="26" y="14"/>
                      <a:pt x="23" y="18"/>
                    </a:cubicBezTo>
                    <a:cubicBezTo>
                      <a:pt x="21" y="23"/>
                      <a:pt x="18" y="28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1" y="40"/>
                      <a:pt x="8" y="46"/>
                      <a:pt x="4" y="53"/>
                    </a:cubicBezTo>
                    <a:cubicBezTo>
                      <a:pt x="2" y="57"/>
                      <a:pt x="0" y="62"/>
                      <a:pt x="3" y="66"/>
                    </a:cubicBezTo>
                    <a:cubicBezTo>
                      <a:pt x="7" y="70"/>
                      <a:pt x="12" y="70"/>
                      <a:pt x="16" y="68"/>
                    </a:cubicBezTo>
                    <a:cubicBezTo>
                      <a:pt x="17" y="67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4" y="61"/>
                      <a:pt x="27" y="54"/>
                      <a:pt x="31" y="48"/>
                    </a:cubicBezTo>
                    <a:cubicBezTo>
                      <a:pt x="34" y="43"/>
                      <a:pt x="37" y="39"/>
                      <a:pt x="40" y="34"/>
                    </a:cubicBezTo>
                    <a:cubicBezTo>
                      <a:pt x="40" y="35"/>
                      <a:pt x="40" y="36"/>
                      <a:pt x="40" y="38"/>
                    </a:cubicBezTo>
                    <a:cubicBezTo>
                      <a:pt x="40" y="38"/>
                      <a:pt x="40" y="38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40"/>
                      <a:pt x="41" y="41"/>
                      <a:pt x="41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9"/>
                      <a:pt x="41" y="49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1" y="67"/>
                      <a:pt x="40" y="68"/>
                      <a:pt x="40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4" y="71"/>
                      <a:pt x="45" y="71"/>
                      <a:pt x="46" y="70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9" y="76"/>
                      <a:pt x="49" y="76"/>
                      <a:pt x="49" y="76"/>
                    </a:cubicBezTo>
                    <a:cubicBezTo>
                      <a:pt x="50" y="76"/>
                      <a:pt x="50" y="75"/>
                      <a:pt x="50" y="75"/>
                    </a:cubicBezTo>
                    <a:cubicBezTo>
                      <a:pt x="50" y="75"/>
                      <a:pt x="50" y="76"/>
                      <a:pt x="49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1" y="76"/>
                      <a:pt x="51" y="75"/>
                      <a:pt x="52" y="74"/>
                    </a:cubicBezTo>
                    <a:cubicBezTo>
                      <a:pt x="53" y="73"/>
                      <a:pt x="54" y="71"/>
                      <a:pt x="55" y="70"/>
                    </a:cubicBezTo>
                    <a:cubicBezTo>
                      <a:pt x="55" y="70"/>
                      <a:pt x="56" y="70"/>
                      <a:pt x="57" y="69"/>
                    </a:cubicBezTo>
                    <a:cubicBezTo>
                      <a:pt x="55" y="71"/>
                      <a:pt x="54" y="73"/>
                      <a:pt x="52" y="74"/>
                    </a:cubicBezTo>
                    <a:cubicBezTo>
                      <a:pt x="51" y="75"/>
                      <a:pt x="51" y="76"/>
                      <a:pt x="50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5" y="70"/>
                      <a:pt x="81" y="63"/>
                      <a:pt x="88" y="58"/>
                    </a:cubicBezTo>
                    <a:cubicBezTo>
                      <a:pt x="88" y="58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5" y="62"/>
                      <a:pt x="81" y="63"/>
                      <a:pt x="79" y="66"/>
                    </a:cubicBezTo>
                    <a:cubicBezTo>
                      <a:pt x="78" y="68"/>
                      <a:pt x="77" y="69"/>
                      <a:pt x="76" y="70"/>
                    </a:cubicBezTo>
                    <a:cubicBezTo>
                      <a:pt x="75" y="72"/>
                      <a:pt x="74" y="72"/>
                      <a:pt x="72" y="7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6"/>
                      <a:pt x="71" y="76"/>
                      <a:pt x="70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5" y="75"/>
                      <a:pt x="87" y="73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7" y="73"/>
                      <a:pt x="85" y="75"/>
                      <a:pt x="83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6"/>
                      <a:pt x="99" y="75"/>
                      <a:pt x="99" y="75"/>
                    </a:cubicBezTo>
                    <a:cubicBezTo>
                      <a:pt x="98" y="73"/>
                      <a:pt x="98" y="71"/>
                      <a:pt x="98" y="69"/>
                    </a:cubicBezTo>
                    <a:cubicBezTo>
                      <a:pt x="98" y="69"/>
                      <a:pt x="98" y="68"/>
                      <a:pt x="98" y="66"/>
                    </a:cubicBezTo>
                    <a:cubicBezTo>
                      <a:pt x="98" y="65"/>
                      <a:pt x="97" y="64"/>
                      <a:pt x="97" y="63"/>
                    </a:cubicBezTo>
                    <a:cubicBezTo>
                      <a:pt x="97" y="63"/>
                      <a:pt x="97" y="62"/>
                      <a:pt x="97" y="60"/>
                    </a:cubicBezTo>
                    <a:cubicBezTo>
                      <a:pt x="97" y="60"/>
                      <a:pt x="97" y="60"/>
                      <a:pt x="97" y="59"/>
                    </a:cubicBezTo>
                    <a:cubicBezTo>
                      <a:pt x="97" y="59"/>
                      <a:pt x="97" y="59"/>
                      <a:pt x="97" y="59"/>
                    </a:cubicBezTo>
                    <a:cubicBezTo>
                      <a:pt x="97" y="58"/>
                      <a:pt x="97" y="58"/>
                      <a:pt x="96" y="58"/>
                    </a:cubicBezTo>
                    <a:cubicBezTo>
                      <a:pt x="96" y="56"/>
                      <a:pt x="96" y="54"/>
                      <a:pt x="96" y="52"/>
                    </a:cubicBezTo>
                    <a:cubicBezTo>
                      <a:pt x="96" y="50"/>
                      <a:pt x="95" y="48"/>
                      <a:pt x="95" y="46"/>
                    </a:cubicBezTo>
                    <a:cubicBezTo>
                      <a:pt x="95" y="45"/>
                      <a:pt x="94" y="44"/>
                      <a:pt x="94" y="43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3" y="35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4" y="35"/>
                      <a:pt x="94" y="36"/>
                      <a:pt x="94" y="36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7" y="41"/>
                      <a:pt x="99" y="44"/>
                      <a:pt x="101" y="48"/>
                    </a:cubicBezTo>
                    <a:cubicBezTo>
                      <a:pt x="105" y="54"/>
                      <a:pt x="108" y="61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5" y="66"/>
                      <a:pt x="116" y="67"/>
                      <a:pt x="116" y="68"/>
                    </a:cubicBezTo>
                    <a:cubicBezTo>
                      <a:pt x="120" y="70"/>
                      <a:pt x="126" y="70"/>
                      <a:pt x="129" y="66"/>
                    </a:cubicBezTo>
                    <a:cubicBezTo>
                      <a:pt x="133" y="62"/>
                      <a:pt x="130" y="57"/>
                      <a:pt x="129" y="53"/>
                    </a:cubicBezTo>
                    <a:close/>
                    <a:moveTo>
                      <a:pt x="93" y="65"/>
                    </a:move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6"/>
                      <a:pt x="94" y="66"/>
                      <a:pt x="94" y="67"/>
                    </a:cubicBezTo>
                    <a:cubicBezTo>
                      <a:pt x="94" y="67"/>
                      <a:pt x="94" y="68"/>
                      <a:pt x="94" y="68"/>
                    </a:cubicBezTo>
                    <a:cubicBezTo>
                      <a:pt x="94" y="67"/>
                      <a:pt x="93" y="66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lose/>
                    <a:moveTo>
                      <a:pt x="125" y="53"/>
                    </a:moveTo>
                    <a:cubicBezTo>
                      <a:pt x="125" y="54"/>
                      <a:pt x="126" y="54"/>
                      <a:pt x="126" y="55"/>
                    </a:cubicBezTo>
                    <a:cubicBezTo>
                      <a:pt x="126" y="55"/>
                      <a:pt x="126" y="55"/>
                      <a:pt x="125" y="56"/>
                    </a:cubicBezTo>
                    <a:cubicBezTo>
                      <a:pt x="125" y="55"/>
                      <a:pt x="125" y="54"/>
                      <a:pt x="125" y="53"/>
                    </a:cubicBezTo>
                    <a:close/>
                    <a:moveTo>
                      <a:pt x="123" y="49"/>
                    </a:moveTo>
                    <a:cubicBezTo>
                      <a:pt x="123" y="52"/>
                      <a:pt x="122" y="54"/>
                      <a:pt x="123" y="57"/>
                    </a:cubicBezTo>
                    <a:cubicBezTo>
                      <a:pt x="123" y="58"/>
                      <a:pt x="123" y="59"/>
                      <a:pt x="123" y="59"/>
                    </a:cubicBezTo>
                    <a:cubicBezTo>
                      <a:pt x="122" y="59"/>
                      <a:pt x="122" y="58"/>
                      <a:pt x="121" y="57"/>
                    </a:cubicBezTo>
                    <a:cubicBezTo>
                      <a:pt x="121" y="56"/>
                      <a:pt x="121" y="54"/>
                      <a:pt x="121" y="53"/>
                    </a:cubicBezTo>
                    <a:cubicBezTo>
                      <a:pt x="121" y="51"/>
                      <a:pt x="121" y="48"/>
                      <a:pt x="121" y="45"/>
                    </a:cubicBezTo>
                    <a:cubicBezTo>
                      <a:pt x="121" y="46"/>
                      <a:pt x="122" y="47"/>
                      <a:pt x="122" y="47"/>
                    </a:cubicBezTo>
                    <a:cubicBezTo>
                      <a:pt x="122" y="48"/>
                      <a:pt x="123" y="49"/>
                      <a:pt x="123" y="49"/>
                    </a:cubicBezTo>
                    <a:close/>
                    <a:moveTo>
                      <a:pt x="92" y="31"/>
                    </a:move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92" y="31"/>
                    </a:cubicBezTo>
                    <a:close/>
                    <a:moveTo>
                      <a:pt x="99" y="32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5"/>
                      <a:pt x="100" y="36"/>
                      <a:pt x="101" y="37"/>
                    </a:cubicBezTo>
                    <a:cubicBezTo>
                      <a:pt x="100" y="35"/>
                      <a:pt x="99" y="33"/>
                      <a:pt x="99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9" y="32"/>
                      <a:pt x="99" y="32"/>
                      <a:pt x="99" y="32"/>
                    </a:cubicBezTo>
                    <a:close/>
                    <a:moveTo>
                      <a:pt x="98" y="26"/>
                    </a:moveTo>
                    <a:cubicBezTo>
                      <a:pt x="98" y="26"/>
                      <a:pt x="98" y="26"/>
                      <a:pt x="98" y="27"/>
                    </a:cubicBezTo>
                    <a:cubicBezTo>
                      <a:pt x="98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lose/>
                    <a:moveTo>
                      <a:pt x="94" y="16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8"/>
                      <a:pt x="95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7"/>
                      <a:pt x="93" y="15"/>
                      <a:pt x="93" y="14"/>
                    </a:cubicBezTo>
                    <a:cubicBezTo>
                      <a:pt x="93" y="13"/>
                      <a:pt x="92" y="12"/>
                      <a:pt x="92" y="11"/>
                    </a:cubicBezTo>
                    <a:cubicBezTo>
                      <a:pt x="93" y="13"/>
                      <a:pt x="94" y="14"/>
                      <a:pt x="94" y="16"/>
                    </a:cubicBezTo>
                    <a:close/>
                    <a:moveTo>
                      <a:pt x="102" y="26"/>
                    </a:moveTo>
                    <a:cubicBezTo>
                      <a:pt x="102" y="26"/>
                      <a:pt x="102" y="27"/>
                      <a:pt x="103" y="28"/>
                    </a:cubicBezTo>
                    <a:cubicBezTo>
                      <a:pt x="103" y="29"/>
                      <a:pt x="103" y="29"/>
                      <a:pt x="103" y="30"/>
                    </a:cubicBezTo>
                    <a:cubicBezTo>
                      <a:pt x="103" y="29"/>
                      <a:pt x="102" y="27"/>
                      <a:pt x="102" y="26"/>
                    </a:cubicBezTo>
                    <a:close/>
                    <a:moveTo>
                      <a:pt x="90" y="6"/>
                    </a:moveTo>
                    <a:cubicBezTo>
                      <a:pt x="90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lose/>
                    <a:moveTo>
                      <a:pt x="90" y="15"/>
                    </a:moveTo>
                    <a:cubicBezTo>
                      <a:pt x="91" y="16"/>
                      <a:pt x="91" y="16"/>
                      <a:pt x="91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17"/>
                      <a:pt x="90" y="16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lose/>
                    <a:moveTo>
                      <a:pt x="108" y="49"/>
                    </a:moveTo>
                    <a:cubicBezTo>
                      <a:pt x="108" y="49"/>
                      <a:pt x="108" y="49"/>
                      <a:pt x="108" y="49"/>
                    </a:cubicBezTo>
                    <a:cubicBezTo>
                      <a:pt x="106" y="44"/>
                      <a:pt x="105" y="38"/>
                      <a:pt x="104" y="33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05" y="35"/>
                      <a:pt x="105" y="36"/>
                      <a:pt x="105" y="37"/>
                    </a:cubicBezTo>
                    <a:cubicBezTo>
                      <a:pt x="107" y="42"/>
                      <a:pt x="108" y="47"/>
                      <a:pt x="110" y="52"/>
                    </a:cubicBezTo>
                    <a:cubicBezTo>
                      <a:pt x="110" y="53"/>
                      <a:pt x="110" y="53"/>
                      <a:pt x="109" y="53"/>
                    </a:cubicBezTo>
                    <a:cubicBezTo>
                      <a:pt x="109" y="52"/>
                      <a:pt x="108" y="50"/>
                      <a:pt x="108" y="49"/>
                    </a:cubicBezTo>
                    <a:close/>
                    <a:moveTo>
                      <a:pt x="112" y="51"/>
                    </a:moveTo>
                    <a:cubicBezTo>
                      <a:pt x="112" y="49"/>
                      <a:pt x="111" y="47"/>
                      <a:pt x="111" y="45"/>
                    </a:cubicBezTo>
                    <a:cubicBezTo>
                      <a:pt x="112" y="46"/>
                      <a:pt x="111" y="45"/>
                      <a:pt x="111" y="45"/>
                    </a:cubicBezTo>
                    <a:cubicBezTo>
                      <a:pt x="111" y="45"/>
                      <a:pt x="111" y="44"/>
                      <a:pt x="110" y="44"/>
                    </a:cubicBezTo>
                    <a:cubicBezTo>
                      <a:pt x="110" y="40"/>
                      <a:pt x="109" y="37"/>
                      <a:pt x="108" y="34"/>
                    </a:cubicBezTo>
                    <a:cubicBezTo>
                      <a:pt x="106" y="30"/>
                      <a:pt x="105" y="27"/>
                      <a:pt x="104" y="23"/>
                    </a:cubicBezTo>
                    <a:cubicBezTo>
                      <a:pt x="104" y="22"/>
                      <a:pt x="104" y="20"/>
                      <a:pt x="104" y="19"/>
                    </a:cubicBezTo>
                    <a:cubicBezTo>
                      <a:pt x="105" y="21"/>
                      <a:pt x="105" y="23"/>
                      <a:pt x="106" y="25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7" y="30"/>
                      <a:pt x="108" y="33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10" y="40"/>
                      <a:pt x="111" y="43"/>
                      <a:pt x="112" y="46"/>
                    </a:cubicBezTo>
                    <a:cubicBezTo>
                      <a:pt x="112" y="47"/>
                      <a:pt x="112" y="49"/>
                      <a:pt x="112" y="51"/>
                    </a:cubicBezTo>
                    <a:close/>
                    <a:moveTo>
                      <a:pt x="116" y="48"/>
                    </a:moveTo>
                    <a:cubicBezTo>
                      <a:pt x="115" y="43"/>
                      <a:pt x="113" y="38"/>
                      <a:pt x="112" y="33"/>
                    </a:cubicBezTo>
                    <a:cubicBezTo>
                      <a:pt x="111" y="32"/>
                      <a:pt x="111" y="31"/>
                      <a:pt x="110" y="30"/>
                    </a:cubicBezTo>
                    <a:cubicBezTo>
                      <a:pt x="110" y="27"/>
                      <a:pt x="109" y="25"/>
                      <a:pt x="108" y="23"/>
                    </a:cubicBezTo>
                    <a:cubicBezTo>
                      <a:pt x="111" y="29"/>
                      <a:pt x="113" y="36"/>
                      <a:pt x="115" y="43"/>
                    </a:cubicBezTo>
                    <a:cubicBezTo>
                      <a:pt x="116" y="45"/>
                      <a:pt x="116" y="47"/>
                      <a:pt x="116" y="49"/>
                    </a:cubicBezTo>
                    <a:cubicBezTo>
                      <a:pt x="116" y="49"/>
                      <a:pt x="116" y="48"/>
                      <a:pt x="116" y="48"/>
                    </a:cubicBezTo>
                    <a:close/>
                    <a:moveTo>
                      <a:pt x="120" y="43"/>
                    </a:moveTo>
                    <a:cubicBezTo>
                      <a:pt x="119" y="44"/>
                      <a:pt x="119" y="46"/>
                      <a:pt x="119" y="48"/>
                    </a:cubicBezTo>
                    <a:cubicBezTo>
                      <a:pt x="118" y="43"/>
                      <a:pt x="118" y="38"/>
                      <a:pt x="115" y="33"/>
                    </a:cubicBezTo>
                    <a:cubicBezTo>
                      <a:pt x="115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5" y="36"/>
                    </a:cubicBezTo>
                    <a:cubicBezTo>
                      <a:pt x="114" y="33"/>
                      <a:pt x="113" y="30"/>
                      <a:pt x="112" y="27"/>
                    </a:cubicBezTo>
                    <a:cubicBezTo>
                      <a:pt x="113" y="29"/>
                      <a:pt x="114" y="31"/>
                      <a:pt x="115" y="33"/>
                    </a:cubicBezTo>
                    <a:cubicBezTo>
                      <a:pt x="117" y="36"/>
                      <a:pt x="118" y="40"/>
                      <a:pt x="120" y="43"/>
                    </a:cubicBezTo>
                    <a:close/>
                    <a:moveTo>
                      <a:pt x="96" y="8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5" y="7"/>
                      <a:pt x="94" y="5"/>
                      <a:pt x="92" y="4"/>
                    </a:cubicBezTo>
                    <a:cubicBezTo>
                      <a:pt x="94" y="5"/>
                      <a:pt x="96" y="6"/>
                      <a:pt x="96" y="8"/>
                    </a:cubicBezTo>
                    <a:close/>
                    <a:moveTo>
                      <a:pt x="88" y="3"/>
                    </a:move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8" y="3"/>
                      <a:pt x="88" y="3"/>
                    </a:cubicBezTo>
                    <a:close/>
                    <a:moveTo>
                      <a:pt x="52" y="20"/>
                    </a:moveTo>
                    <a:cubicBezTo>
                      <a:pt x="53" y="20"/>
                      <a:pt x="53" y="19"/>
                      <a:pt x="53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3" y="22"/>
                      <a:pt x="51" y="24"/>
                      <a:pt x="49" y="26"/>
                    </a:cubicBezTo>
                    <a:cubicBezTo>
                      <a:pt x="50" y="24"/>
                      <a:pt x="51" y="22"/>
                      <a:pt x="52" y="20"/>
                    </a:cubicBezTo>
                    <a:close/>
                    <a:moveTo>
                      <a:pt x="47" y="6"/>
                    </a:moveTo>
                    <a:cubicBezTo>
                      <a:pt x="47" y="6"/>
                      <a:pt x="47" y="7"/>
                      <a:pt x="47" y="7"/>
                    </a:cubicBezTo>
                    <a:cubicBezTo>
                      <a:pt x="47" y="8"/>
                      <a:pt x="47" y="9"/>
                      <a:pt x="47" y="10"/>
                    </a:cubicBezTo>
                    <a:cubicBezTo>
                      <a:pt x="46" y="10"/>
                      <a:pt x="46" y="11"/>
                      <a:pt x="46" y="11"/>
                    </a:cubicBezTo>
                    <a:cubicBezTo>
                      <a:pt x="45" y="11"/>
                      <a:pt x="44" y="11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9"/>
                      <a:pt x="45" y="9"/>
                      <a:pt x="45" y="9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7"/>
                      <a:pt x="46" y="6"/>
                      <a:pt x="47" y="6"/>
                    </a:cubicBezTo>
                    <a:close/>
                    <a:moveTo>
                      <a:pt x="38" y="29"/>
                    </a:move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lose/>
                    <a:moveTo>
                      <a:pt x="32" y="39"/>
                    </a:moveTo>
                    <a:cubicBezTo>
                      <a:pt x="32" y="37"/>
                      <a:pt x="33" y="35"/>
                      <a:pt x="33" y="3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2"/>
                      <a:pt x="34" y="32"/>
                      <a:pt x="34" y="31"/>
                    </a:cubicBezTo>
                    <a:cubicBezTo>
                      <a:pt x="34" y="30"/>
                      <a:pt x="35" y="29"/>
                      <a:pt x="36" y="28"/>
                    </a:cubicBezTo>
                    <a:cubicBezTo>
                      <a:pt x="35" y="31"/>
                      <a:pt x="34" y="34"/>
                      <a:pt x="34" y="36"/>
                    </a:cubicBezTo>
                    <a:cubicBezTo>
                      <a:pt x="33" y="38"/>
                      <a:pt x="32" y="39"/>
                      <a:pt x="32" y="39"/>
                    </a:cubicBezTo>
                    <a:close/>
                    <a:moveTo>
                      <a:pt x="31" y="24"/>
                    </a:moveTo>
                    <a:cubicBezTo>
                      <a:pt x="31" y="23"/>
                      <a:pt x="31" y="23"/>
                      <a:pt x="31" y="22"/>
                    </a:cubicBezTo>
                    <a:cubicBezTo>
                      <a:pt x="31" y="22"/>
                      <a:pt x="31" y="22"/>
                      <a:pt x="32" y="22"/>
                    </a:cubicBezTo>
                    <a:cubicBezTo>
                      <a:pt x="31" y="25"/>
                      <a:pt x="30" y="27"/>
                      <a:pt x="30" y="30"/>
                    </a:cubicBezTo>
                    <a:cubicBezTo>
                      <a:pt x="30" y="29"/>
                      <a:pt x="30" y="28"/>
                      <a:pt x="30" y="27"/>
                    </a:cubicBezTo>
                    <a:cubicBezTo>
                      <a:pt x="30" y="26"/>
                      <a:pt x="31" y="25"/>
                      <a:pt x="31" y="24"/>
                    </a:cubicBezTo>
                    <a:close/>
                    <a:moveTo>
                      <a:pt x="33" y="29"/>
                    </a:move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7"/>
                      <a:pt x="33" y="25"/>
                      <a:pt x="34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4" y="25"/>
                      <a:pt x="35" y="26"/>
                      <a:pt x="35" y="26"/>
                    </a:cubicBezTo>
                    <a:cubicBezTo>
                      <a:pt x="34" y="27"/>
                      <a:pt x="33" y="28"/>
                      <a:pt x="33" y="29"/>
                    </a:cubicBezTo>
                    <a:close/>
                    <a:moveTo>
                      <a:pt x="22" y="30"/>
                    </a:moveTo>
                    <a:cubicBezTo>
                      <a:pt x="22" y="31"/>
                      <a:pt x="21" y="32"/>
                      <a:pt x="21" y="33"/>
                    </a:cubicBezTo>
                    <a:cubicBezTo>
                      <a:pt x="19" y="38"/>
                      <a:pt x="18" y="43"/>
                      <a:pt x="17" y="48"/>
                    </a:cubicBezTo>
                    <a:cubicBezTo>
                      <a:pt x="17" y="48"/>
                      <a:pt x="17" y="49"/>
                      <a:pt x="17" y="49"/>
                    </a:cubicBezTo>
                    <a:cubicBezTo>
                      <a:pt x="17" y="47"/>
                      <a:pt x="17" y="45"/>
                      <a:pt x="17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5"/>
                      <a:pt x="23" y="27"/>
                      <a:pt x="22" y="30"/>
                    </a:cubicBez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7"/>
                    </a:cubicBezTo>
                    <a:cubicBezTo>
                      <a:pt x="25" y="33"/>
                      <a:pt x="25" y="30"/>
                      <a:pt x="26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8" y="21"/>
                      <a:pt x="29" y="19"/>
                    </a:cubicBezTo>
                    <a:cubicBezTo>
                      <a:pt x="29" y="20"/>
                      <a:pt x="28" y="22"/>
                      <a:pt x="28" y="23"/>
                    </a:cubicBezTo>
                    <a:cubicBezTo>
                      <a:pt x="27" y="27"/>
                      <a:pt x="26" y="30"/>
                      <a:pt x="25" y="34"/>
                    </a:cubicBezTo>
                    <a:cubicBezTo>
                      <a:pt x="23" y="40"/>
                      <a:pt x="22" y="45"/>
                      <a:pt x="20" y="51"/>
                    </a:cubicBezTo>
                    <a:cubicBezTo>
                      <a:pt x="20" y="49"/>
                      <a:pt x="20" y="47"/>
                      <a:pt x="20" y="46"/>
                    </a:cubicBezTo>
                    <a:cubicBezTo>
                      <a:pt x="21" y="43"/>
                      <a:pt x="22" y="40"/>
                      <a:pt x="23" y="37"/>
                    </a:cubicBezTo>
                    <a:close/>
                    <a:moveTo>
                      <a:pt x="23" y="52"/>
                    </a:moveTo>
                    <a:cubicBezTo>
                      <a:pt x="25" y="47"/>
                      <a:pt x="26" y="42"/>
                      <a:pt x="27" y="37"/>
                    </a:cubicBezTo>
                    <a:cubicBezTo>
                      <a:pt x="28" y="36"/>
                      <a:pt x="28" y="35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38"/>
                      <a:pt x="26" y="44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50"/>
                      <a:pt x="24" y="52"/>
                      <a:pt x="23" y="53"/>
                    </a:cubicBezTo>
                    <a:cubicBezTo>
                      <a:pt x="23" y="53"/>
                      <a:pt x="23" y="53"/>
                      <a:pt x="23" y="52"/>
                    </a:cubicBezTo>
                    <a:close/>
                    <a:moveTo>
                      <a:pt x="36" y="31"/>
                    </a:moveTo>
                    <a:cubicBezTo>
                      <a:pt x="36" y="31"/>
                      <a:pt x="36" y="31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3"/>
                      <a:pt x="36" y="33"/>
                      <a:pt x="36" y="33"/>
                    </a:cubicBezTo>
                    <a:lnTo>
                      <a:pt x="36" y="31"/>
                    </a:lnTo>
                    <a:close/>
                    <a:moveTo>
                      <a:pt x="38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40" y="24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4"/>
                      <a:pt x="40" y="25"/>
                      <a:pt x="39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38" y="25"/>
                      <a:pt x="38" y="25"/>
                    </a:cubicBezTo>
                    <a:close/>
                    <a:moveTo>
                      <a:pt x="39" y="21"/>
                    </a:move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1"/>
                    </a:cubicBezTo>
                    <a:close/>
                    <a:moveTo>
                      <a:pt x="42" y="17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3" y="16"/>
                      <a:pt x="43" y="16"/>
                      <a:pt x="43" y="15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lnTo>
                      <a:pt x="42" y="17"/>
                    </a:lnTo>
                    <a:close/>
                    <a:moveTo>
                      <a:pt x="41" y="15"/>
                    </a:move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5"/>
                    </a:cubicBezTo>
                    <a:cubicBezTo>
                      <a:pt x="40" y="14"/>
                      <a:pt x="41" y="13"/>
                      <a:pt x="42" y="13"/>
                    </a:cubicBezTo>
                    <a:cubicBezTo>
                      <a:pt x="41" y="13"/>
                      <a:pt x="41" y="14"/>
                      <a:pt x="41" y="15"/>
                    </a:cubicBezTo>
                    <a:close/>
                    <a:moveTo>
                      <a:pt x="44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lose/>
                    <a:moveTo>
                      <a:pt x="45" y="4"/>
                    </a:moveTo>
                    <a:cubicBezTo>
                      <a:pt x="45" y="4"/>
                      <a:pt x="44" y="5"/>
                      <a:pt x="44" y="6"/>
                    </a:cubicBezTo>
                    <a:cubicBezTo>
                      <a:pt x="44" y="6"/>
                      <a:pt x="44" y="6"/>
                      <a:pt x="43" y="6"/>
                    </a:cubicBezTo>
                    <a:cubicBezTo>
                      <a:pt x="43" y="6"/>
                      <a:pt x="41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5"/>
                      <a:pt x="38" y="6"/>
                      <a:pt x="37" y="7"/>
                    </a:cubicBezTo>
                    <a:cubicBezTo>
                      <a:pt x="39" y="4"/>
                      <a:pt x="43" y="3"/>
                      <a:pt x="45" y="4"/>
                    </a:cubicBezTo>
                    <a:close/>
                    <a:moveTo>
                      <a:pt x="17" y="33"/>
                    </a:moveTo>
                    <a:cubicBezTo>
                      <a:pt x="19" y="31"/>
                      <a:pt x="20" y="29"/>
                      <a:pt x="21" y="27"/>
                    </a:cubicBezTo>
                    <a:cubicBezTo>
                      <a:pt x="20" y="30"/>
                      <a:pt x="19" y="33"/>
                      <a:pt x="18" y="36"/>
                    </a:cubicBezTo>
                    <a:cubicBezTo>
                      <a:pt x="18" y="35"/>
                      <a:pt x="18" y="34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5" y="38"/>
                      <a:pt x="15" y="43"/>
                      <a:pt x="14" y="48"/>
                    </a:cubicBezTo>
                    <a:cubicBezTo>
                      <a:pt x="13" y="46"/>
                      <a:pt x="13" y="44"/>
                      <a:pt x="13" y="43"/>
                    </a:cubicBezTo>
                    <a:cubicBezTo>
                      <a:pt x="14" y="40"/>
                      <a:pt x="16" y="36"/>
                      <a:pt x="17" y="33"/>
                    </a:cubicBezTo>
                    <a:close/>
                    <a:moveTo>
                      <a:pt x="12" y="45"/>
                    </a:moveTo>
                    <a:cubicBezTo>
                      <a:pt x="11" y="48"/>
                      <a:pt x="11" y="51"/>
                      <a:pt x="11" y="53"/>
                    </a:cubicBezTo>
                    <a:cubicBezTo>
                      <a:pt x="11" y="54"/>
                      <a:pt x="11" y="56"/>
                      <a:pt x="11" y="57"/>
                    </a:cubicBezTo>
                    <a:cubicBezTo>
                      <a:pt x="11" y="58"/>
                      <a:pt x="10" y="59"/>
                      <a:pt x="10" y="59"/>
                    </a:cubicBezTo>
                    <a:cubicBezTo>
                      <a:pt x="10" y="59"/>
                      <a:pt x="10" y="58"/>
                      <a:pt x="10" y="57"/>
                    </a:cubicBezTo>
                    <a:cubicBezTo>
                      <a:pt x="10" y="54"/>
                      <a:pt x="10" y="52"/>
                      <a:pt x="10" y="49"/>
                    </a:cubicBezTo>
                    <a:cubicBezTo>
                      <a:pt x="10" y="49"/>
                      <a:pt x="10" y="48"/>
                      <a:pt x="11" y="47"/>
                    </a:cubicBezTo>
                    <a:cubicBezTo>
                      <a:pt x="11" y="47"/>
                      <a:pt x="11" y="46"/>
                      <a:pt x="12" y="45"/>
                    </a:cubicBezTo>
                    <a:close/>
                    <a:moveTo>
                      <a:pt x="7" y="56"/>
                    </a:moveTo>
                    <a:cubicBezTo>
                      <a:pt x="7" y="55"/>
                      <a:pt x="7" y="55"/>
                      <a:pt x="7" y="55"/>
                    </a:cubicBezTo>
                    <a:cubicBezTo>
                      <a:pt x="7" y="54"/>
                      <a:pt x="7" y="54"/>
                      <a:pt x="7" y="53"/>
                    </a:cubicBezTo>
                    <a:cubicBezTo>
                      <a:pt x="7" y="54"/>
                      <a:pt x="7" y="55"/>
                      <a:pt x="7" y="56"/>
                    </a:cubicBezTo>
                    <a:close/>
                    <a:moveTo>
                      <a:pt x="5" y="59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0"/>
                      <a:pt x="5" y="62"/>
                      <a:pt x="5" y="63"/>
                    </a:cubicBezTo>
                    <a:cubicBezTo>
                      <a:pt x="5" y="63"/>
                      <a:pt x="4" y="62"/>
                      <a:pt x="4" y="62"/>
                    </a:cubicBezTo>
                    <a:cubicBezTo>
                      <a:pt x="4" y="61"/>
                      <a:pt x="5" y="60"/>
                      <a:pt x="5" y="59"/>
                    </a:cubicBezTo>
                    <a:close/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6" y="64"/>
                      <a:pt x="6" y="63"/>
                      <a:pt x="7" y="62"/>
                    </a:cubicBezTo>
                    <a:cubicBezTo>
                      <a:pt x="7" y="63"/>
                      <a:pt x="7" y="64"/>
                      <a:pt x="7" y="65"/>
                    </a:cubicBezTo>
                    <a:cubicBezTo>
                      <a:pt x="6" y="65"/>
                      <a:pt x="5" y="64"/>
                      <a:pt x="5" y="64"/>
                    </a:cubicBezTo>
                    <a:close/>
                    <a:moveTo>
                      <a:pt x="10" y="66"/>
                    </a:moveTo>
                    <a:cubicBezTo>
                      <a:pt x="9" y="66"/>
                      <a:pt x="8" y="66"/>
                      <a:pt x="7" y="66"/>
                    </a:cubicBezTo>
                    <a:cubicBezTo>
                      <a:pt x="8" y="65"/>
                      <a:pt x="9" y="63"/>
                      <a:pt x="10" y="61"/>
                    </a:cubicBezTo>
                    <a:cubicBezTo>
                      <a:pt x="10" y="60"/>
                      <a:pt x="11" y="59"/>
                      <a:pt x="11" y="58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1" y="61"/>
                      <a:pt x="10" y="63"/>
                      <a:pt x="10" y="63"/>
                    </a:cubicBezTo>
                    <a:cubicBezTo>
                      <a:pt x="10" y="63"/>
                      <a:pt x="10" y="64"/>
                      <a:pt x="10" y="64"/>
                    </a:cubicBezTo>
                    <a:cubicBezTo>
                      <a:pt x="11" y="64"/>
                      <a:pt x="11" y="64"/>
                      <a:pt x="11" y="63"/>
                    </a:cubicBezTo>
                    <a:cubicBezTo>
                      <a:pt x="11" y="64"/>
                      <a:pt x="11" y="65"/>
                      <a:pt x="11" y="66"/>
                    </a:cubicBezTo>
                    <a:cubicBezTo>
                      <a:pt x="11" y="66"/>
                      <a:pt x="11" y="66"/>
                      <a:pt x="12" y="66"/>
                    </a:cubicBezTo>
                    <a:cubicBezTo>
                      <a:pt x="13" y="62"/>
                      <a:pt x="15" y="57"/>
                      <a:pt x="16" y="51"/>
                    </a:cubicBezTo>
                    <a:cubicBezTo>
                      <a:pt x="16" y="53"/>
                      <a:pt x="15" y="55"/>
                      <a:pt x="15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9"/>
                      <a:pt x="17" y="5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5" y="65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2"/>
                      <a:pt x="16" y="60"/>
                      <a:pt x="16" y="58"/>
                    </a:cubicBezTo>
                    <a:cubicBezTo>
                      <a:pt x="16" y="58"/>
                      <a:pt x="15" y="58"/>
                      <a:pt x="15" y="58"/>
                    </a:cubicBezTo>
                    <a:cubicBezTo>
                      <a:pt x="14" y="61"/>
                      <a:pt x="13" y="63"/>
                      <a:pt x="12" y="66"/>
                    </a:cubicBezTo>
                    <a:cubicBezTo>
                      <a:pt x="11" y="66"/>
                      <a:pt x="10" y="66"/>
                      <a:pt x="10" y="66"/>
                    </a:cubicBezTo>
                    <a:close/>
                    <a:moveTo>
                      <a:pt x="18" y="63"/>
                    </a:moveTo>
                    <a:cubicBezTo>
                      <a:pt x="18" y="62"/>
                      <a:pt x="19" y="61"/>
                      <a:pt x="19" y="60"/>
                    </a:cubicBezTo>
                    <a:cubicBezTo>
                      <a:pt x="19" y="59"/>
                      <a:pt x="20" y="58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7"/>
                      <a:pt x="20" y="58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1" y="59"/>
                      <a:pt x="22" y="58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9"/>
                      <a:pt x="20" y="61"/>
                      <a:pt x="18" y="63"/>
                    </a:cubicBezTo>
                    <a:close/>
                    <a:moveTo>
                      <a:pt x="30" y="46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3"/>
                      <a:pt x="33" y="42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31"/>
                      <a:pt x="39" y="32"/>
                      <a:pt x="39" y="33"/>
                    </a:cubicBezTo>
                    <a:cubicBezTo>
                      <a:pt x="39" y="33"/>
                      <a:pt x="39" y="34"/>
                      <a:pt x="38" y="34"/>
                    </a:cubicBezTo>
                    <a:cubicBezTo>
                      <a:pt x="38" y="33"/>
                      <a:pt x="38" y="33"/>
                      <a:pt x="37" y="32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6" y="34"/>
                      <a:pt x="35" y="37"/>
                      <a:pt x="35" y="39"/>
                    </a:cubicBezTo>
                    <a:cubicBezTo>
                      <a:pt x="33" y="41"/>
                      <a:pt x="32" y="44"/>
                      <a:pt x="30" y="46"/>
                    </a:cubicBezTo>
                    <a:close/>
                    <a:moveTo>
                      <a:pt x="42" y="32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2"/>
                      <a:pt x="42" y="31"/>
                      <a:pt x="42" y="31"/>
                    </a:cubicBezTo>
                    <a:cubicBezTo>
                      <a:pt x="42" y="30"/>
                      <a:pt x="43" y="29"/>
                      <a:pt x="44" y="27"/>
                    </a:cubicBezTo>
                    <a:cubicBezTo>
                      <a:pt x="44" y="27"/>
                      <a:pt x="44" y="26"/>
                      <a:pt x="43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0" y="28"/>
                    </a:cubicBezTo>
                    <a:cubicBezTo>
                      <a:pt x="41" y="28"/>
                      <a:pt x="41" y="28"/>
                      <a:pt x="42" y="28"/>
                    </a:cubicBezTo>
                    <a:cubicBezTo>
                      <a:pt x="43" y="28"/>
                      <a:pt x="43" y="27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4" y="27"/>
                      <a:pt x="44" y="28"/>
                    </a:cubicBezTo>
                    <a:cubicBezTo>
                      <a:pt x="43" y="29"/>
                      <a:pt x="43" y="29"/>
                      <a:pt x="43" y="30"/>
                    </a:cubicBezTo>
                    <a:cubicBezTo>
                      <a:pt x="43" y="31"/>
                      <a:pt x="42" y="31"/>
                      <a:pt x="42" y="32"/>
                    </a:cubicBezTo>
                    <a:close/>
                    <a:moveTo>
                      <a:pt x="46" y="59"/>
                    </a:moveTo>
                    <a:cubicBezTo>
                      <a:pt x="45" y="61"/>
                      <a:pt x="44" y="62"/>
                      <a:pt x="43" y="64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7" y="58"/>
                      <a:pt x="47" y="58"/>
                    </a:cubicBezTo>
                    <a:cubicBezTo>
                      <a:pt x="46" y="58"/>
                      <a:pt x="46" y="59"/>
                      <a:pt x="46" y="59"/>
                    </a:cubicBezTo>
                    <a:close/>
                    <a:moveTo>
                      <a:pt x="44" y="55"/>
                    </a:move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5" y="52"/>
                    </a:cubicBezTo>
                    <a:cubicBezTo>
                      <a:pt x="44" y="53"/>
                      <a:pt x="44" y="54"/>
                      <a:pt x="44" y="54"/>
                    </a:cubicBezTo>
                    <a:cubicBezTo>
                      <a:pt x="44" y="54"/>
                      <a:pt x="44" y="55"/>
                      <a:pt x="44" y="55"/>
                    </a:cubicBezTo>
                    <a:close/>
                    <a:moveTo>
                      <a:pt x="46" y="41"/>
                    </a:moveTo>
                    <a:cubicBezTo>
                      <a:pt x="45" y="42"/>
                      <a:pt x="44" y="43"/>
                      <a:pt x="44" y="44"/>
                    </a:cubicBezTo>
                    <a:cubicBezTo>
                      <a:pt x="44" y="43"/>
                      <a:pt x="44" y="42"/>
                      <a:pt x="44" y="41"/>
                    </a:cubicBezTo>
                    <a:cubicBezTo>
                      <a:pt x="44" y="41"/>
                      <a:pt x="43" y="40"/>
                      <a:pt x="43" y="40"/>
                    </a:cubicBezTo>
                    <a:cubicBezTo>
                      <a:pt x="44" y="40"/>
                      <a:pt x="46" y="39"/>
                      <a:pt x="47" y="38"/>
                    </a:cubicBezTo>
                    <a:lnTo>
                      <a:pt x="46" y="41"/>
                    </a:lnTo>
                    <a:close/>
                    <a:moveTo>
                      <a:pt x="48" y="30"/>
                    </a:move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7" y="32"/>
                    </a:cubicBezTo>
                    <a:cubicBezTo>
                      <a:pt x="47" y="31"/>
                      <a:pt x="47" y="30"/>
                      <a:pt x="47" y="30"/>
                    </a:cubicBezTo>
                    <a:cubicBezTo>
                      <a:pt x="48" y="29"/>
                      <a:pt x="49" y="27"/>
                      <a:pt x="49" y="26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48" y="30"/>
                    </a:cubicBezTo>
                    <a:close/>
                    <a:moveTo>
                      <a:pt x="52" y="39"/>
                    </a:moveTo>
                    <a:cubicBezTo>
                      <a:pt x="51" y="40"/>
                      <a:pt x="50" y="41"/>
                      <a:pt x="50" y="42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2" y="37"/>
                      <a:pt x="54" y="33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33"/>
                      <a:pt x="53" y="37"/>
                      <a:pt x="52" y="39"/>
                    </a:cubicBezTo>
                    <a:close/>
                    <a:moveTo>
                      <a:pt x="57" y="40"/>
                    </a:moveTo>
                    <a:cubicBezTo>
                      <a:pt x="56" y="41"/>
                      <a:pt x="56" y="42"/>
                      <a:pt x="55" y="4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2"/>
                      <a:pt x="56" y="42"/>
                      <a:pt x="56" y="41"/>
                    </a:cubicBezTo>
                    <a:cubicBezTo>
                      <a:pt x="56" y="41"/>
                      <a:pt x="57" y="40"/>
                      <a:pt x="57" y="40"/>
                    </a:cubicBezTo>
                    <a:close/>
                    <a:moveTo>
                      <a:pt x="54" y="64"/>
                    </a:move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6" y="62"/>
                      <a:pt x="56" y="61"/>
                    </a:cubicBezTo>
                    <a:cubicBezTo>
                      <a:pt x="57" y="61"/>
                      <a:pt x="58" y="60"/>
                      <a:pt x="58" y="59"/>
                    </a:cubicBezTo>
                    <a:cubicBezTo>
                      <a:pt x="58" y="58"/>
                      <a:pt x="59" y="58"/>
                      <a:pt x="59" y="57"/>
                    </a:cubicBezTo>
                    <a:cubicBezTo>
                      <a:pt x="60" y="56"/>
                      <a:pt x="62" y="55"/>
                      <a:pt x="63" y="53"/>
                    </a:cubicBezTo>
                    <a:cubicBezTo>
                      <a:pt x="62" y="55"/>
                      <a:pt x="61" y="56"/>
                      <a:pt x="60" y="57"/>
                    </a:cubicBezTo>
                    <a:cubicBezTo>
                      <a:pt x="59" y="58"/>
                      <a:pt x="58" y="59"/>
                      <a:pt x="57" y="61"/>
                    </a:cubicBezTo>
                    <a:lnTo>
                      <a:pt x="54" y="64"/>
                    </a:lnTo>
                    <a:close/>
                    <a:moveTo>
                      <a:pt x="61" y="75"/>
                    </a:move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60" y="75"/>
                      <a:pt x="60" y="75"/>
                    </a:cubicBezTo>
                    <a:cubicBezTo>
                      <a:pt x="62" y="73"/>
                      <a:pt x="64" y="71"/>
                      <a:pt x="66" y="69"/>
                    </a:cubicBezTo>
                    <a:cubicBezTo>
                      <a:pt x="67" y="68"/>
                      <a:pt x="69" y="66"/>
                      <a:pt x="70" y="64"/>
                    </a:cubicBezTo>
                    <a:cubicBezTo>
                      <a:pt x="70" y="64"/>
                      <a:pt x="71" y="64"/>
                      <a:pt x="71" y="64"/>
                    </a:cubicBezTo>
                    <a:cubicBezTo>
                      <a:pt x="67" y="68"/>
                      <a:pt x="64" y="71"/>
                      <a:pt x="61" y="75"/>
                    </a:cubicBezTo>
                    <a:close/>
                    <a:moveTo>
                      <a:pt x="78" y="52"/>
                    </a:moveTo>
                    <a:cubicBezTo>
                      <a:pt x="78" y="52"/>
                      <a:pt x="78" y="52"/>
                      <a:pt x="78" y="52"/>
                    </a:cubicBezTo>
                    <a:cubicBezTo>
                      <a:pt x="78" y="52"/>
                      <a:pt x="78" y="52"/>
                      <a:pt x="78" y="53"/>
                    </a:cubicBezTo>
                    <a:cubicBezTo>
                      <a:pt x="77" y="53"/>
                      <a:pt x="77" y="54"/>
                      <a:pt x="76" y="54"/>
                    </a:cubicBezTo>
                    <a:cubicBezTo>
                      <a:pt x="77" y="53"/>
                      <a:pt x="78" y="53"/>
                      <a:pt x="78" y="52"/>
                    </a:cubicBezTo>
                    <a:close/>
                    <a:moveTo>
                      <a:pt x="76" y="37"/>
                    </a:moveTo>
                    <a:cubicBezTo>
                      <a:pt x="75" y="38"/>
                      <a:pt x="74" y="40"/>
                      <a:pt x="73" y="41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1" y="42"/>
                      <a:pt x="71" y="43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68" y="48"/>
                      <a:pt x="66" y="50"/>
                      <a:pt x="64" y="52"/>
                    </a:cubicBezTo>
                    <a:cubicBezTo>
                      <a:pt x="65" y="51"/>
                      <a:pt x="65" y="49"/>
                      <a:pt x="66" y="49"/>
                    </a:cubicBezTo>
                    <a:cubicBezTo>
                      <a:pt x="67" y="47"/>
                      <a:pt x="68" y="46"/>
                      <a:pt x="70" y="45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5" y="37"/>
                      <a:pt x="77" y="35"/>
                      <a:pt x="79" y="32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8" y="34"/>
                      <a:pt x="77" y="35"/>
                      <a:pt x="76" y="37"/>
                    </a:cubicBezTo>
                    <a:close/>
                    <a:moveTo>
                      <a:pt x="81" y="21"/>
                    </a:moveTo>
                    <a:cubicBezTo>
                      <a:pt x="76" y="29"/>
                      <a:pt x="76" y="29"/>
                      <a:pt x="76" y="29"/>
                    </a:cubicBezTo>
                    <a:cubicBezTo>
                      <a:pt x="74" y="32"/>
                      <a:pt x="72" y="35"/>
                      <a:pt x="70" y="38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8" y="40"/>
                      <a:pt x="68" y="39"/>
                      <a:pt x="69" y="39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7" y="28"/>
                      <a:pt x="78" y="25"/>
                      <a:pt x="80" y="22"/>
                    </a:cubicBezTo>
                    <a:cubicBezTo>
                      <a:pt x="82" y="21"/>
                      <a:pt x="82" y="21"/>
                      <a:pt x="82" y="21"/>
                    </a:cubicBezTo>
                    <a:lnTo>
                      <a:pt x="81" y="21"/>
                    </a:lnTo>
                    <a:close/>
                    <a:moveTo>
                      <a:pt x="82" y="13"/>
                    </a:moveTo>
                    <a:cubicBezTo>
                      <a:pt x="82" y="14"/>
                      <a:pt x="81" y="15"/>
                      <a:pt x="80" y="16"/>
                    </a:cubicBezTo>
                    <a:cubicBezTo>
                      <a:pt x="81" y="15"/>
                      <a:pt x="82" y="14"/>
                      <a:pt x="82" y="13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5" y="8"/>
                      <a:pt x="85" y="7"/>
                      <a:pt x="86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7" y="6"/>
                      <a:pt x="87" y="5"/>
                      <a:pt x="87" y="4"/>
                    </a:cubicBezTo>
                    <a:cubicBezTo>
                      <a:pt x="87" y="4"/>
                      <a:pt x="87" y="4"/>
                      <a:pt x="88" y="4"/>
                    </a:cubicBezTo>
                    <a:cubicBezTo>
                      <a:pt x="88" y="3"/>
                      <a:pt x="89" y="3"/>
                      <a:pt x="89" y="3"/>
                    </a:cubicBezTo>
                    <a:cubicBezTo>
                      <a:pt x="89" y="3"/>
                      <a:pt x="89" y="4"/>
                      <a:pt x="89" y="4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89" y="6"/>
                      <a:pt x="89" y="7"/>
                      <a:pt x="88" y="8"/>
                    </a:cubicBezTo>
                    <a:cubicBezTo>
                      <a:pt x="87" y="9"/>
                      <a:pt x="86" y="10"/>
                      <a:pt x="85" y="10"/>
                    </a:cubicBezTo>
                    <a:cubicBezTo>
                      <a:pt x="84" y="11"/>
                      <a:pt x="83" y="12"/>
                      <a:pt x="82" y="13"/>
                    </a:cubicBezTo>
                    <a:close/>
                    <a:moveTo>
                      <a:pt x="89" y="17"/>
                    </a:move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8" y="20"/>
                      <a:pt x="87" y="20"/>
                    </a:cubicBezTo>
                    <a:cubicBezTo>
                      <a:pt x="87" y="19"/>
                      <a:pt x="88" y="18"/>
                      <a:pt x="89" y="17"/>
                    </a:cubicBezTo>
                    <a:close/>
                    <a:moveTo>
                      <a:pt x="88" y="40"/>
                    </a:move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lose/>
                    <a:moveTo>
                      <a:pt x="86" y="67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6" y="66"/>
                      <a:pt x="87" y="65"/>
                      <a:pt x="88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7" y="65"/>
                      <a:pt x="86" y="66"/>
                      <a:pt x="86" y="67"/>
                    </a:cubicBezTo>
                    <a:close/>
                    <a:moveTo>
                      <a:pt x="88" y="48"/>
                    </a:moveTo>
                    <a:cubicBezTo>
                      <a:pt x="88" y="48"/>
                      <a:pt x="88" y="48"/>
                      <a:pt x="88" y="48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1" y="45"/>
                      <a:pt x="91" y="44"/>
                      <a:pt x="91" y="44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1" y="47"/>
                      <a:pt x="91" y="48"/>
                    </a:cubicBezTo>
                    <a:cubicBezTo>
                      <a:pt x="90" y="47"/>
                      <a:pt x="89" y="48"/>
                      <a:pt x="88" y="48"/>
                    </a:cubicBezTo>
                    <a:close/>
                    <a:moveTo>
                      <a:pt x="93" y="61"/>
                    </a:moveTo>
                    <a:cubicBezTo>
                      <a:pt x="93" y="61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2" y="61"/>
                      <a:pt x="92" y="60"/>
                      <a:pt x="92" y="59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4"/>
                      <a:pt x="91" y="54"/>
                      <a:pt x="91" y="53"/>
                    </a:cubicBezTo>
                    <a:cubicBezTo>
                      <a:pt x="91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90" y="50"/>
                      <a:pt x="91" y="49"/>
                      <a:pt x="91" y="48"/>
                    </a:cubicBezTo>
                    <a:cubicBezTo>
                      <a:pt x="92" y="49"/>
                      <a:pt x="92" y="51"/>
                      <a:pt x="92" y="53"/>
                    </a:cubicBezTo>
                    <a:cubicBezTo>
                      <a:pt x="92" y="54"/>
                      <a:pt x="92" y="56"/>
                      <a:pt x="93" y="58"/>
                    </a:cubicBezTo>
                    <a:cubicBezTo>
                      <a:pt x="93" y="60"/>
                      <a:pt x="93" y="61"/>
                      <a:pt x="93" y="61"/>
                    </a:cubicBezTo>
                    <a:close/>
                    <a:moveTo>
                      <a:pt x="93" y="33"/>
                    </a:move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lose/>
                    <a:moveTo>
                      <a:pt x="96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2"/>
                      <a:pt x="94" y="27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4" y="28"/>
                      <a:pt x="94" y="29"/>
                      <a:pt x="95" y="29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6"/>
                      <a:pt x="98" y="37"/>
                      <a:pt x="98" y="38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2"/>
                      <a:pt x="101" y="43"/>
                      <a:pt x="101" y="44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1" y="43"/>
                      <a:pt x="98" y="40"/>
                      <a:pt x="96" y="37"/>
                    </a:cubicBezTo>
                    <a:close/>
                    <a:moveTo>
                      <a:pt x="110" y="57"/>
                    </a:moveTo>
                    <a:cubicBezTo>
                      <a:pt x="110" y="57"/>
                      <a:pt x="110" y="57"/>
                      <a:pt x="110" y="57"/>
                    </a:cubicBezTo>
                    <a:cubicBezTo>
                      <a:pt x="111" y="58"/>
                      <a:pt x="112" y="59"/>
                      <a:pt x="113" y="59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58"/>
                      <a:pt x="113" y="57"/>
                      <a:pt x="112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8"/>
                      <a:pt x="113" y="59"/>
                      <a:pt x="114" y="60"/>
                    </a:cubicBezTo>
                    <a:cubicBezTo>
                      <a:pt x="114" y="61"/>
                      <a:pt x="114" y="62"/>
                      <a:pt x="115" y="63"/>
                    </a:cubicBezTo>
                    <a:cubicBezTo>
                      <a:pt x="113" y="61"/>
                      <a:pt x="111" y="59"/>
                      <a:pt x="110" y="57"/>
                    </a:cubicBezTo>
                    <a:close/>
                    <a:moveTo>
                      <a:pt x="120" y="66"/>
                    </a:moveTo>
                    <a:cubicBezTo>
                      <a:pt x="120" y="63"/>
                      <a:pt x="119" y="61"/>
                      <a:pt x="117" y="58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6" y="60"/>
                      <a:pt x="116" y="62"/>
                      <a:pt x="117" y="64"/>
                    </a:cubicBezTo>
                    <a:cubicBezTo>
                      <a:pt x="117" y="64"/>
                      <a:pt x="117" y="64"/>
                      <a:pt x="117" y="65"/>
                    </a:cubicBezTo>
                    <a:cubicBezTo>
                      <a:pt x="117" y="64"/>
                      <a:pt x="117" y="64"/>
                      <a:pt x="116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6" y="58"/>
                      <a:pt x="116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5"/>
                      <a:pt x="117" y="53"/>
                      <a:pt x="117" y="51"/>
                    </a:cubicBezTo>
                    <a:cubicBezTo>
                      <a:pt x="118" y="57"/>
                      <a:pt x="120" y="62"/>
                      <a:pt x="121" y="66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1" y="65"/>
                      <a:pt x="121" y="64"/>
                      <a:pt x="121" y="63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2" y="64"/>
                      <a:pt x="122" y="63"/>
                      <a:pt x="122" y="63"/>
                    </a:cubicBezTo>
                    <a:cubicBezTo>
                      <a:pt x="122" y="63"/>
                      <a:pt x="122" y="61"/>
                      <a:pt x="121" y="59"/>
                    </a:cubicBezTo>
                    <a:cubicBezTo>
                      <a:pt x="121" y="59"/>
                      <a:pt x="121" y="58"/>
                      <a:pt x="121" y="58"/>
                    </a:cubicBezTo>
                    <a:cubicBezTo>
                      <a:pt x="122" y="59"/>
                      <a:pt x="122" y="60"/>
                      <a:pt x="123" y="61"/>
                    </a:cubicBezTo>
                    <a:cubicBezTo>
                      <a:pt x="123" y="63"/>
                      <a:pt x="124" y="65"/>
                      <a:pt x="125" y="66"/>
                    </a:cubicBezTo>
                    <a:cubicBezTo>
                      <a:pt x="125" y="66"/>
                      <a:pt x="124" y="66"/>
                      <a:pt x="123" y="66"/>
                    </a:cubicBezTo>
                    <a:cubicBezTo>
                      <a:pt x="122" y="66"/>
                      <a:pt x="121" y="66"/>
                      <a:pt x="120" y="66"/>
                    </a:cubicBezTo>
                    <a:close/>
                    <a:moveTo>
                      <a:pt x="126" y="65"/>
                    </a:moveTo>
                    <a:cubicBezTo>
                      <a:pt x="126" y="64"/>
                      <a:pt x="126" y="63"/>
                      <a:pt x="126" y="62"/>
                    </a:cubicBezTo>
                    <a:cubicBezTo>
                      <a:pt x="126" y="63"/>
                      <a:pt x="127" y="64"/>
                      <a:pt x="128" y="64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8" y="64"/>
                      <a:pt x="127" y="65"/>
                      <a:pt x="126" y="65"/>
                    </a:cubicBezTo>
                    <a:close/>
                    <a:moveTo>
                      <a:pt x="128" y="63"/>
                    </a:moveTo>
                    <a:cubicBezTo>
                      <a:pt x="128" y="62"/>
                      <a:pt x="128" y="60"/>
                      <a:pt x="128" y="5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60"/>
                      <a:pt x="128" y="61"/>
                      <a:pt x="128" y="62"/>
                    </a:cubicBezTo>
                    <a:cubicBezTo>
                      <a:pt x="128" y="62"/>
                      <a:pt x="128" y="63"/>
                      <a:pt x="128" y="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7" name="Freeform 810"/>
              <p:cNvSpPr>
                <a:spLocks noEditPoints="1"/>
              </p:cNvSpPr>
              <p:nvPr/>
            </p:nvSpPr>
            <p:spPr bwMode="auto">
              <a:xfrm>
                <a:off x="9150770" y="3705326"/>
                <a:ext cx="130175" cy="149225"/>
              </a:xfrm>
              <a:custGeom>
                <a:avLst/>
                <a:gdLst>
                  <a:gd name="T0" fmla="*/ 4 w 34"/>
                  <a:gd name="T1" fmla="*/ 36 h 39"/>
                  <a:gd name="T2" fmla="*/ 8 w 34"/>
                  <a:gd name="T3" fmla="*/ 38 h 39"/>
                  <a:gd name="T4" fmla="*/ 32 w 34"/>
                  <a:gd name="T5" fmla="*/ 30 h 39"/>
                  <a:gd name="T6" fmla="*/ 23 w 34"/>
                  <a:gd name="T7" fmla="*/ 3 h 39"/>
                  <a:gd name="T8" fmla="*/ 20 w 34"/>
                  <a:gd name="T9" fmla="*/ 2 h 39"/>
                  <a:gd name="T10" fmla="*/ 19 w 34"/>
                  <a:gd name="T11" fmla="*/ 2 h 39"/>
                  <a:gd name="T12" fmla="*/ 17 w 34"/>
                  <a:gd name="T13" fmla="*/ 0 h 39"/>
                  <a:gd name="T14" fmla="*/ 14 w 34"/>
                  <a:gd name="T15" fmla="*/ 2 h 39"/>
                  <a:gd name="T16" fmla="*/ 12 w 34"/>
                  <a:gd name="T17" fmla="*/ 2 h 39"/>
                  <a:gd name="T18" fmla="*/ 10 w 34"/>
                  <a:gd name="T19" fmla="*/ 2 h 39"/>
                  <a:gd name="T20" fmla="*/ 10 w 34"/>
                  <a:gd name="T21" fmla="*/ 2 h 39"/>
                  <a:gd name="T22" fmla="*/ 1 w 34"/>
                  <a:gd name="T23" fmla="*/ 5 h 39"/>
                  <a:gd name="T24" fmla="*/ 7 w 34"/>
                  <a:gd name="T25" fmla="*/ 7 h 39"/>
                  <a:gd name="T26" fmla="*/ 3 w 34"/>
                  <a:gd name="T27" fmla="*/ 13 h 39"/>
                  <a:gd name="T28" fmla="*/ 10 w 34"/>
                  <a:gd name="T29" fmla="*/ 3 h 39"/>
                  <a:gd name="T30" fmla="*/ 10 w 34"/>
                  <a:gd name="T31" fmla="*/ 3 h 39"/>
                  <a:gd name="T32" fmla="*/ 10 w 34"/>
                  <a:gd name="T33" fmla="*/ 3 h 39"/>
                  <a:gd name="T34" fmla="*/ 3 w 34"/>
                  <a:gd name="T35" fmla="*/ 14 h 39"/>
                  <a:gd name="T36" fmla="*/ 6 w 34"/>
                  <a:gd name="T37" fmla="*/ 13 h 39"/>
                  <a:gd name="T38" fmla="*/ 5 w 34"/>
                  <a:gd name="T39" fmla="*/ 20 h 39"/>
                  <a:gd name="T40" fmla="*/ 8 w 34"/>
                  <a:gd name="T41" fmla="*/ 17 h 39"/>
                  <a:gd name="T42" fmla="*/ 20 w 34"/>
                  <a:gd name="T43" fmla="*/ 5 h 39"/>
                  <a:gd name="T44" fmla="*/ 15 w 34"/>
                  <a:gd name="T45" fmla="*/ 9 h 39"/>
                  <a:gd name="T46" fmla="*/ 5 w 34"/>
                  <a:gd name="T47" fmla="*/ 25 h 39"/>
                  <a:gd name="T48" fmla="*/ 19 w 34"/>
                  <a:gd name="T49" fmla="*/ 9 h 39"/>
                  <a:gd name="T50" fmla="*/ 5 w 34"/>
                  <a:gd name="T51" fmla="*/ 26 h 39"/>
                  <a:gd name="T52" fmla="*/ 5 w 34"/>
                  <a:gd name="T53" fmla="*/ 33 h 39"/>
                  <a:gd name="T54" fmla="*/ 6 w 34"/>
                  <a:gd name="T55" fmla="*/ 33 h 39"/>
                  <a:gd name="T56" fmla="*/ 4 w 34"/>
                  <a:gd name="T57" fmla="*/ 5 h 39"/>
                  <a:gd name="T58" fmla="*/ 19 w 34"/>
                  <a:gd name="T59" fmla="*/ 2 h 39"/>
                  <a:gd name="T60" fmla="*/ 19 w 34"/>
                  <a:gd name="T61" fmla="*/ 2 h 39"/>
                  <a:gd name="T62" fmla="*/ 12 w 34"/>
                  <a:gd name="T63" fmla="*/ 36 h 39"/>
                  <a:gd name="T64" fmla="*/ 16 w 34"/>
                  <a:gd name="T65" fmla="*/ 36 h 39"/>
                  <a:gd name="T66" fmla="*/ 16 w 34"/>
                  <a:gd name="T67" fmla="*/ 36 h 39"/>
                  <a:gd name="T68" fmla="*/ 25 w 34"/>
                  <a:gd name="T69" fmla="*/ 32 h 39"/>
                  <a:gd name="T70" fmla="*/ 22 w 34"/>
                  <a:gd name="T71" fmla="*/ 35 h 39"/>
                  <a:gd name="T72" fmla="*/ 26 w 34"/>
                  <a:gd name="T73" fmla="*/ 30 h 39"/>
                  <a:gd name="T74" fmla="*/ 29 w 34"/>
                  <a:gd name="T75" fmla="*/ 28 h 39"/>
                  <a:gd name="T76" fmla="*/ 31 w 34"/>
                  <a:gd name="T77" fmla="*/ 22 h 39"/>
                  <a:gd name="T78" fmla="*/ 30 w 34"/>
                  <a:gd name="T79" fmla="*/ 14 h 39"/>
                  <a:gd name="T80" fmla="*/ 26 w 34"/>
                  <a:gd name="T81" fmla="*/ 16 h 39"/>
                  <a:gd name="T82" fmla="*/ 28 w 34"/>
                  <a:gd name="T83" fmla="*/ 14 h 39"/>
                  <a:gd name="T84" fmla="*/ 27 w 34"/>
                  <a:gd name="T85" fmla="*/ 12 h 39"/>
                  <a:gd name="T86" fmla="*/ 27 w 34"/>
                  <a:gd name="T87" fmla="*/ 11 h 39"/>
                  <a:gd name="T88" fmla="*/ 24 w 34"/>
                  <a:gd name="T89" fmla="*/ 7 h 39"/>
                  <a:gd name="T90" fmla="*/ 26 w 34"/>
                  <a:gd name="T91" fmla="*/ 9 h 39"/>
                  <a:gd name="T92" fmla="*/ 24 w 34"/>
                  <a:gd name="T93" fmla="*/ 7 h 39"/>
                  <a:gd name="T94" fmla="*/ 21 w 34"/>
                  <a:gd name="T95" fmla="*/ 14 h 39"/>
                  <a:gd name="T96" fmla="*/ 24 w 34"/>
                  <a:gd name="T97" fmla="*/ 23 h 39"/>
                  <a:gd name="T98" fmla="*/ 31 w 34"/>
                  <a:gd name="T99" fmla="*/ 19 h 39"/>
                  <a:gd name="T100" fmla="*/ 24 w 34"/>
                  <a:gd name="T101" fmla="*/ 23 h 39"/>
                  <a:gd name="T102" fmla="*/ 14 w 34"/>
                  <a:gd name="T103" fmla="*/ 29 h 39"/>
                  <a:gd name="T104" fmla="*/ 9 w 34"/>
                  <a:gd name="T105" fmla="*/ 35 h 39"/>
                  <a:gd name="T106" fmla="*/ 9 w 34"/>
                  <a:gd name="T107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39">
                    <a:moveTo>
                      <a:pt x="6" y="34"/>
                    </a:moveTo>
                    <a:cubicBezTo>
                      <a:pt x="5" y="34"/>
                      <a:pt x="5" y="34"/>
                      <a:pt x="4" y="33"/>
                    </a:cubicBezTo>
                    <a:cubicBezTo>
                      <a:pt x="4" y="34"/>
                      <a:pt x="4" y="35"/>
                      <a:pt x="4" y="36"/>
                    </a:cubicBezTo>
                    <a:cubicBezTo>
                      <a:pt x="5" y="36"/>
                      <a:pt x="6" y="37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8" y="39"/>
                      <a:pt x="23" y="37"/>
                    </a:cubicBezTo>
                    <a:cubicBezTo>
                      <a:pt x="27" y="36"/>
                      <a:pt x="30" y="33"/>
                      <a:pt x="32" y="30"/>
                    </a:cubicBezTo>
                    <a:cubicBezTo>
                      <a:pt x="34" y="27"/>
                      <a:pt x="34" y="24"/>
                      <a:pt x="34" y="21"/>
                    </a:cubicBezTo>
                    <a:cubicBezTo>
                      <a:pt x="34" y="17"/>
                      <a:pt x="33" y="13"/>
                      <a:pt x="31" y="10"/>
                    </a:cubicBezTo>
                    <a:cubicBezTo>
                      <a:pt x="29" y="7"/>
                      <a:pt x="26" y="4"/>
                      <a:pt x="23" y="3"/>
                    </a:cubicBezTo>
                    <a:cubicBezTo>
                      <a:pt x="22" y="3"/>
                      <a:pt x="21" y="3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6" y="1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3" y="1"/>
                      <a:pt x="13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2"/>
                      <a:pt x="9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3" y="4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1" y="8"/>
                      <a:pt x="1" y="10"/>
                      <a:pt x="2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ubicBezTo>
                      <a:pt x="6" y="8"/>
                      <a:pt x="4" y="10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7"/>
                      <a:pt x="6" y="11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6" y="13"/>
                      <a:pt x="8" y="11"/>
                      <a:pt x="10" y="9"/>
                    </a:cubicBezTo>
                    <a:cubicBezTo>
                      <a:pt x="9" y="10"/>
                      <a:pt x="7" y="12"/>
                      <a:pt x="6" y="13"/>
                    </a:cubicBezTo>
                    <a:cubicBezTo>
                      <a:pt x="5" y="14"/>
                      <a:pt x="5" y="15"/>
                      <a:pt x="4" y="16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12" y="12"/>
                      <a:pt x="15" y="8"/>
                      <a:pt x="18" y="4"/>
                    </a:cubicBezTo>
                    <a:cubicBezTo>
                      <a:pt x="19" y="4"/>
                      <a:pt x="20" y="4"/>
                      <a:pt x="21" y="5"/>
                    </a:cubicBezTo>
                    <a:cubicBezTo>
                      <a:pt x="21" y="5"/>
                      <a:pt x="21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5"/>
                      <a:pt x="16" y="6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12"/>
                      <a:pt x="10" y="15"/>
                      <a:pt x="8" y="18"/>
                    </a:cubicBezTo>
                    <a:cubicBezTo>
                      <a:pt x="7" y="19"/>
                      <a:pt x="6" y="20"/>
                      <a:pt x="5" y="21"/>
                    </a:cubicBezTo>
                    <a:cubicBezTo>
                      <a:pt x="5" y="22"/>
                      <a:pt x="5" y="24"/>
                      <a:pt x="5" y="25"/>
                    </a:cubicBezTo>
                    <a:cubicBezTo>
                      <a:pt x="7" y="23"/>
                      <a:pt x="9" y="22"/>
                      <a:pt x="11" y="20"/>
                    </a:cubicBezTo>
                    <a:cubicBezTo>
                      <a:pt x="13" y="16"/>
                      <a:pt x="16" y="13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6" y="15"/>
                      <a:pt x="10" y="20"/>
                      <a:pt x="5" y="26"/>
                    </a:cubicBezTo>
                    <a:cubicBezTo>
                      <a:pt x="5" y="27"/>
                      <a:pt x="5" y="29"/>
                      <a:pt x="5" y="30"/>
                    </a:cubicBezTo>
                    <a:cubicBezTo>
                      <a:pt x="5" y="31"/>
                      <a:pt x="4" y="31"/>
                      <a:pt x="4" y="32"/>
                    </a:cubicBezTo>
                    <a:cubicBezTo>
                      <a:pt x="4" y="32"/>
                      <a:pt x="4" y="33"/>
                      <a:pt x="5" y="33"/>
                    </a:cubicBezTo>
                    <a:cubicBezTo>
                      <a:pt x="5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2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6"/>
                    </a:cubicBezTo>
                    <a:close/>
                    <a:moveTo>
                      <a:pt x="16" y="36"/>
                    </a:moveTo>
                    <a:cubicBezTo>
                      <a:pt x="16" y="36"/>
                      <a:pt x="17" y="35"/>
                      <a:pt x="17" y="35"/>
                    </a:cubicBezTo>
                    <a:cubicBezTo>
                      <a:pt x="17" y="35"/>
                      <a:pt x="17" y="36"/>
                      <a:pt x="17" y="36"/>
                    </a:cubicBezTo>
                    <a:cubicBezTo>
                      <a:pt x="17" y="36"/>
                      <a:pt x="16" y="36"/>
                      <a:pt x="16" y="36"/>
                    </a:cubicBezTo>
                    <a:close/>
                    <a:moveTo>
                      <a:pt x="22" y="35"/>
                    </a:moveTo>
                    <a:cubicBezTo>
                      <a:pt x="22" y="35"/>
                      <a:pt x="21" y="35"/>
                      <a:pt x="21" y="35"/>
                    </a:cubicBezTo>
                    <a:cubicBezTo>
                      <a:pt x="22" y="34"/>
                      <a:pt x="23" y="33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4" y="33"/>
                      <a:pt x="23" y="34"/>
                      <a:pt x="22" y="35"/>
                    </a:cubicBezTo>
                    <a:close/>
                    <a:moveTo>
                      <a:pt x="29" y="28"/>
                    </a:moveTo>
                    <a:cubicBezTo>
                      <a:pt x="29" y="29"/>
                      <a:pt x="28" y="30"/>
                      <a:pt x="27" y="31"/>
                    </a:cubicBezTo>
                    <a:cubicBezTo>
                      <a:pt x="27" y="31"/>
                      <a:pt x="26" y="31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8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lose/>
                    <a:moveTo>
                      <a:pt x="30" y="25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4"/>
                      <a:pt x="30" y="23"/>
                      <a:pt x="31" y="22"/>
                    </a:cubicBezTo>
                    <a:cubicBezTo>
                      <a:pt x="31" y="23"/>
                      <a:pt x="31" y="24"/>
                      <a:pt x="30" y="25"/>
                    </a:cubicBezTo>
                    <a:close/>
                    <a:moveTo>
                      <a:pt x="29" y="12"/>
                    </a:moveTo>
                    <a:cubicBezTo>
                      <a:pt x="29" y="12"/>
                      <a:pt x="29" y="13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5"/>
                      <a:pt x="27" y="15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5"/>
                      <a:pt x="27" y="15"/>
                      <a:pt x="28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1"/>
                      <a:pt x="29" y="12"/>
                    </a:cubicBezTo>
                    <a:close/>
                    <a:moveTo>
                      <a:pt x="24" y="7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ubicBezTo>
                      <a:pt x="25" y="7"/>
                      <a:pt x="26" y="8"/>
                      <a:pt x="26" y="9"/>
                    </a:cubicBezTo>
                    <a:cubicBezTo>
                      <a:pt x="26" y="9"/>
                      <a:pt x="25" y="9"/>
                      <a:pt x="25" y="8"/>
                    </a:cubicBezTo>
                    <a:cubicBezTo>
                      <a:pt x="25" y="9"/>
                      <a:pt x="24" y="9"/>
                      <a:pt x="23" y="10"/>
                    </a:cubicBezTo>
                    <a:cubicBezTo>
                      <a:pt x="24" y="9"/>
                      <a:pt x="24" y="8"/>
                      <a:pt x="24" y="7"/>
                    </a:cubicBezTo>
                    <a:close/>
                    <a:moveTo>
                      <a:pt x="20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6"/>
                      <a:pt x="17" y="18"/>
                      <a:pt x="15" y="20"/>
                    </a:cubicBezTo>
                    <a:cubicBezTo>
                      <a:pt x="17" y="18"/>
                      <a:pt x="19" y="16"/>
                      <a:pt x="20" y="14"/>
                    </a:cubicBezTo>
                    <a:close/>
                    <a:moveTo>
                      <a:pt x="24" y="23"/>
                    </a:moveTo>
                    <a:cubicBezTo>
                      <a:pt x="24" y="22"/>
                      <a:pt x="24" y="22"/>
                      <a:pt x="25" y="22"/>
                    </a:cubicBezTo>
                    <a:cubicBezTo>
                      <a:pt x="26" y="20"/>
                      <a:pt x="28" y="19"/>
                      <a:pt x="30" y="17"/>
                    </a:cubicBezTo>
                    <a:cubicBezTo>
                      <a:pt x="31" y="17"/>
                      <a:pt x="31" y="18"/>
                      <a:pt x="31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5" y="24"/>
                      <a:pt x="20" y="28"/>
                      <a:pt x="15" y="33"/>
                    </a:cubicBezTo>
                    <a:cubicBezTo>
                      <a:pt x="18" y="30"/>
                      <a:pt x="21" y="26"/>
                      <a:pt x="24" y="23"/>
                    </a:cubicBezTo>
                    <a:close/>
                    <a:moveTo>
                      <a:pt x="11" y="32"/>
                    </a:moveTo>
                    <a:cubicBezTo>
                      <a:pt x="12" y="31"/>
                      <a:pt x="12" y="30"/>
                      <a:pt x="13" y="30"/>
                    </a:cubicBezTo>
                    <a:cubicBezTo>
                      <a:pt x="13" y="30"/>
                      <a:pt x="13" y="29"/>
                      <a:pt x="14" y="29"/>
                    </a:cubicBezTo>
                    <a:cubicBezTo>
                      <a:pt x="12" y="30"/>
                      <a:pt x="11" y="32"/>
                      <a:pt x="10" y="33"/>
                    </a:cubicBezTo>
                    <a:lnTo>
                      <a:pt x="11" y="32"/>
                    </a:lnTo>
                    <a:close/>
                    <a:moveTo>
                      <a:pt x="9" y="35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9" y="35"/>
                      <a:pt x="9" y="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8" name="Freeform 811"/>
              <p:cNvSpPr>
                <a:spLocks noEditPoints="1"/>
              </p:cNvSpPr>
              <p:nvPr/>
            </p:nvSpPr>
            <p:spPr bwMode="auto">
              <a:xfrm>
                <a:off x="9172995" y="3870426"/>
                <a:ext cx="230187" cy="217488"/>
              </a:xfrm>
              <a:custGeom>
                <a:avLst/>
                <a:gdLst>
                  <a:gd name="T0" fmla="*/ 42 w 60"/>
                  <a:gd name="T1" fmla="*/ 14 h 57"/>
                  <a:gd name="T2" fmla="*/ 34 w 60"/>
                  <a:gd name="T3" fmla="*/ 6 h 57"/>
                  <a:gd name="T4" fmla="*/ 26 w 60"/>
                  <a:gd name="T5" fmla="*/ 1 h 57"/>
                  <a:gd name="T6" fmla="*/ 16 w 60"/>
                  <a:gd name="T7" fmla="*/ 7 h 57"/>
                  <a:gd name="T8" fmla="*/ 23 w 60"/>
                  <a:gd name="T9" fmla="*/ 1 h 57"/>
                  <a:gd name="T10" fmla="*/ 19 w 60"/>
                  <a:gd name="T11" fmla="*/ 4 h 57"/>
                  <a:gd name="T12" fmla="*/ 11 w 60"/>
                  <a:gd name="T13" fmla="*/ 0 h 57"/>
                  <a:gd name="T14" fmla="*/ 14 w 60"/>
                  <a:gd name="T15" fmla="*/ 25 h 57"/>
                  <a:gd name="T16" fmla="*/ 15 w 60"/>
                  <a:gd name="T17" fmla="*/ 23 h 57"/>
                  <a:gd name="T18" fmla="*/ 18 w 60"/>
                  <a:gd name="T19" fmla="*/ 25 h 57"/>
                  <a:gd name="T20" fmla="*/ 32 w 60"/>
                  <a:gd name="T21" fmla="*/ 50 h 57"/>
                  <a:gd name="T22" fmla="*/ 31 w 60"/>
                  <a:gd name="T23" fmla="*/ 41 h 57"/>
                  <a:gd name="T24" fmla="*/ 29 w 60"/>
                  <a:gd name="T25" fmla="*/ 32 h 57"/>
                  <a:gd name="T26" fmla="*/ 29 w 60"/>
                  <a:gd name="T27" fmla="*/ 29 h 57"/>
                  <a:gd name="T28" fmla="*/ 29 w 60"/>
                  <a:gd name="T29" fmla="*/ 28 h 57"/>
                  <a:gd name="T30" fmla="*/ 46 w 60"/>
                  <a:gd name="T31" fmla="*/ 52 h 57"/>
                  <a:gd name="T32" fmla="*/ 57 w 60"/>
                  <a:gd name="T33" fmla="*/ 43 h 57"/>
                  <a:gd name="T34" fmla="*/ 33 w 60"/>
                  <a:gd name="T35" fmla="*/ 24 h 57"/>
                  <a:gd name="T36" fmla="*/ 32 w 60"/>
                  <a:gd name="T37" fmla="*/ 21 h 57"/>
                  <a:gd name="T38" fmla="*/ 30 w 60"/>
                  <a:gd name="T39" fmla="*/ 14 h 57"/>
                  <a:gd name="T40" fmla="*/ 30 w 60"/>
                  <a:gd name="T41" fmla="*/ 12 h 57"/>
                  <a:gd name="T42" fmla="*/ 28 w 60"/>
                  <a:gd name="T43" fmla="*/ 25 h 57"/>
                  <a:gd name="T44" fmla="*/ 27 w 60"/>
                  <a:gd name="T45" fmla="*/ 13 h 57"/>
                  <a:gd name="T46" fmla="*/ 24 w 60"/>
                  <a:gd name="T47" fmla="*/ 2 h 57"/>
                  <a:gd name="T48" fmla="*/ 18 w 60"/>
                  <a:gd name="T49" fmla="*/ 12 h 57"/>
                  <a:gd name="T50" fmla="*/ 24 w 60"/>
                  <a:gd name="T51" fmla="*/ 3 h 57"/>
                  <a:gd name="T52" fmla="*/ 26 w 60"/>
                  <a:gd name="T53" fmla="*/ 4 h 57"/>
                  <a:gd name="T54" fmla="*/ 25 w 60"/>
                  <a:gd name="T55" fmla="*/ 14 h 57"/>
                  <a:gd name="T56" fmla="*/ 25 w 60"/>
                  <a:gd name="T57" fmla="*/ 32 h 57"/>
                  <a:gd name="T58" fmla="*/ 27 w 60"/>
                  <a:gd name="T59" fmla="*/ 36 h 57"/>
                  <a:gd name="T60" fmla="*/ 29 w 60"/>
                  <a:gd name="T61" fmla="*/ 49 h 57"/>
                  <a:gd name="T62" fmla="*/ 28 w 60"/>
                  <a:gd name="T63" fmla="*/ 47 h 57"/>
                  <a:gd name="T64" fmla="*/ 27 w 60"/>
                  <a:gd name="T65" fmla="*/ 44 h 57"/>
                  <a:gd name="T66" fmla="*/ 26 w 60"/>
                  <a:gd name="T67" fmla="*/ 43 h 57"/>
                  <a:gd name="T68" fmla="*/ 28 w 60"/>
                  <a:gd name="T69" fmla="*/ 42 h 57"/>
                  <a:gd name="T70" fmla="*/ 29 w 60"/>
                  <a:gd name="T71" fmla="*/ 26 h 57"/>
                  <a:gd name="T72" fmla="*/ 28 w 60"/>
                  <a:gd name="T73" fmla="*/ 18 h 57"/>
                  <a:gd name="T74" fmla="*/ 32 w 60"/>
                  <a:gd name="T75" fmla="*/ 27 h 57"/>
                  <a:gd name="T76" fmla="*/ 34 w 60"/>
                  <a:gd name="T77" fmla="*/ 32 h 57"/>
                  <a:gd name="T78" fmla="*/ 36 w 60"/>
                  <a:gd name="T79" fmla="*/ 22 h 57"/>
                  <a:gd name="T80" fmla="*/ 52 w 60"/>
                  <a:gd name="T81" fmla="*/ 45 h 57"/>
                  <a:gd name="T82" fmla="*/ 52 w 60"/>
                  <a:gd name="T83" fmla="*/ 38 h 57"/>
                  <a:gd name="T84" fmla="*/ 46 w 60"/>
                  <a:gd name="T85" fmla="*/ 26 h 57"/>
                  <a:gd name="T86" fmla="*/ 47 w 60"/>
                  <a:gd name="T87" fmla="*/ 39 h 57"/>
                  <a:gd name="T88" fmla="*/ 47 w 60"/>
                  <a:gd name="T89" fmla="*/ 34 h 57"/>
                  <a:gd name="T90" fmla="*/ 44 w 60"/>
                  <a:gd name="T91" fmla="*/ 36 h 57"/>
                  <a:gd name="T92" fmla="*/ 40 w 60"/>
                  <a:gd name="T93" fmla="*/ 27 h 57"/>
                  <a:gd name="T94" fmla="*/ 41 w 60"/>
                  <a:gd name="T95" fmla="*/ 39 h 57"/>
                  <a:gd name="T96" fmla="*/ 42 w 60"/>
                  <a:gd name="T97" fmla="*/ 42 h 57"/>
                  <a:gd name="T98" fmla="*/ 45 w 60"/>
                  <a:gd name="T99" fmla="*/ 47 h 57"/>
                  <a:gd name="T100" fmla="*/ 42 w 60"/>
                  <a:gd name="T101" fmla="*/ 45 h 57"/>
                  <a:gd name="T102" fmla="*/ 48 w 60"/>
                  <a:gd name="T103" fmla="*/ 51 h 57"/>
                  <a:gd name="T104" fmla="*/ 47 w 60"/>
                  <a:gd name="T105" fmla="*/ 47 h 57"/>
                  <a:gd name="T106" fmla="*/ 51 w 60"/>
                  <a:gd name="T107" fmla="*/ 52 h 57"/>
                  <a:gd name="T108" fmla="*/ 51 w 60"/>
                  <a:gd name="T109" fmla="*/ 46 h 57"/>
                  <a:gd name="T110" fmla="*/ 55 w 60"/>
                  <a:gd name="T111" fmla="*/ 44 h 57"/>
                  <a:gd name="T112" fmla="*/ 56 w 60"/>
                  <a:gd name="T113" fmla="*/ 51 h 57"/>
                  <a:gd name="T114" fmla="*/ 57 w 60"/>
                  <a:gd name="T115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" h="57">
                    <a:moveTo>
                      <a:pt x="57" y="43"/>
                    </a:moveTo>
                    <a:cubicBezTo>
                      <a:pt x="54" y="37"/>
                      <a:pt x="51" y="31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6" y="22"/>
                      <a:pt x="44" y="18"/>
                      <a:pt x="42" y="14"/>
                    </a:cubicBezTo>
                    <a:cubicBezTo>
                      <a:pt x="39" y="11"/>
                      <a:pt x="38" y="7"/>
                      <a:pt x="34" y="3"/>
                    </a:cubicBezTo>
                    <a:cubicBezTo>
                      <a:pt x="34" y="3"/>
                      <a:pt x="34" y="3"/>
                      <a:pt x="34" y="4"/>
                    </a:cubicBezTo>
                    <a:cubicBezTo>
                      <a:pt x="36" y="5"/>
                      <a:pt x="37" y="7"/>
                      <a:pt x="38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4" y="5"/>
                    </a:cubicBezTo>
                    <a:cubicBezTo>
                      <a:pt x="33" y="3"/>
                      <a:pt x="30" y="2"/>
                      <a:pt x="28" y="2"/>
                    </a:cubicBezTo>
                    <a:cubicBezTo>
                      <a:pt x="27" y="2"/>
                      <a:pt x="27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4" y="0"/>
                      <a:pt x="22" y="0"/>
                      <a:pt x="20" y="0"/>
                    </a:cubicBezTo>
                    <a:cubicBezTo>
                      <a:pt x="21" y="0"/>
                      <a:pt x="22" y="0"/>
                      <a:pt x="23" y="1"/>
                    </a:cubicBezTo>
                    <a:cubicBezTo>
                      <a:pt x="22" y="1"/>
                      <a:pt x="22" y="1"/>
                      <a:pt x="21" y="1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8" y="3"/>
                      <a:pt x="17" y="5"/>
                      <a:pt x="16" y="7"/>
                    </a:cubicBezTo>
                    <a:cubicBezTo>
                      <a:pt x="17" y="6"/>
                      <a:pt x="18" y="5"/>
                      <a:pt x="18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ubicBezTo>
                      <a:pt x="18" y="5"/>
                      <a:pt x="17" y="6"/>
                      <a:pt x="17" y="7"/>
                    </a:cubicBezTo>
                    <a:cubicBezTo>
                      <a:pt x="17" y="7"/>
                      <a:pt x="16" y="7"/>
                      <a:pt x="16" y="8"/>
                    </a:cubicBezTo>
                    <a:cubicBezTo>
                      <a:pt x="15" y="10"/>
                      <a:pt x="14" y="12"/>
                      <a:pt x="13" y="1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2"/>
                      <a:pt x="17" y="20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4"/>
                      <a:pt x="14" y="24"/>
                      <a:pt x="14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7"/>
                      <a:pt x="17" y="26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6"/>
                      <a:pt x="16" y="27"/>
                      <a:pt x="16" y="28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6"/>
                      <a:pt x="32" y="56"/>
                      <a:pt x="32" y="55"/>
                    </a:cubicBezTo>
                    <a:cubicBezTo>
                      <a:pt x="32" y="55"/>
                      <a:pt x="33" y="54"/>
                      <a:pt x="32" y="53"/>
                    </a:cubicBezTo>
                    <a:cubicBezTo>
                      <a:pt x="32" y="52"/>
                      <a:pt x="32" y="51"/>
                      <a:pt x="32" y="50"/>
                    </a:cubicBezTo>
                    <a:cubicBezTo>
                      <a:pt x="32" y="50"/>
                      <a:pt x="32" y="49"/>
                      <a:pt x="32" y="48"/>
                    </a:cubicBezTo>
                    <a:cubicBezTo>
                      <a:pt x="32" y="48"/>
                      <a:pt x="32" y="48"/>
                      <a:pt x="32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6"/>
                      <a:pt x="31" y="46"/>
                    </a:cubicBezTo>
                    <a:cubicBezTo>
                      <a:pt x="31" y="45"/>
                      <a:pt x="31" y="43"/>
                      <a:pt x="31" y="41"/>
                    </a:cubicBezTo>
                    <a:cubicBezTo>
                      <a:pt x="31" y="39"/>
                      <a:pt x="30" y="38"/>
                      <a:pt x="30" y="36"/>
                    </a:cubicBezTo>
                    <a:cubicBezTo>
                      <a:pt x="30" y="36"/>
                      <a:pt x="30" y="35"/>
                      <a:pt x="30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9"/>
                    </a:cubicBezTo>
                    <a:cubicBezTo>
                      <a:pt x="30" y="29"/>
                      <a:pt x="30" y="29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2" y="33"/>
                      <a:pt x="34" y="35"/>
                      <a:pt x="35" y="38"/>
                    </a:cubicBezTo>
                    <a:cubicBezTo>
                      <a:pt x="38" y="43"/>
                      <a:pt x="41" y="48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3"/>
                      <a:pt x="47" y="53"/>
                      <a:pt x="47" y="54"/>
                    </a:cubicBezTo>
                    <a:cubicBezTo>
                      <a:pt x="50" y="55"/>
                      <a:pt x="55" y="56"/>
                      <a:pt x="58" y="53"/>
                    </a:cubicBezTo>
                    <a:cubicBezTo>
                      <a:pt x="60" y="49"/>
                      <a:pt x="58" y="45"/>
                      <a:pt x="57" y="43"/>
                    </a:cubicBezTo>
                    <a:close/>
                    <a:moveTo>
                      <a:pt x="33" y="25"/>
                    </a:moveTo>
                    <a:cubicBezTo>
                      <a:pt x="33" y="25"/>
                      <a:pt x="34" y="25"/>
                      <a:pt x="34" y="26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8"/>
                      <a:pt x="35" y="30"/>
                    </a:cubicBezTo>
                    <a:cubicBezTo>
                      <a:pt x="34" y="28"/>
                      <a:pt x="34" y="26"/>
                      <a:pt x="33" y="24"/>
                    </a:cubicBezTo>
                    <a:cubicBezTo>
                      <a:pt x="33" y="25"/>
                      <a:pt x="33" y="25"/>
                      <a:pt x="33" y="25"/>
                    </a:cubicBezTo>
                    <a:close/>
                    <a:moveTo>
                      <a:pt x="32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lose/>
                    <a:moveTo>
                      <a:pt x="31" y="7"/>
                    </a:moveTo>
                    <a:cubicBezTo>
                      <a:pt x="31" y="7"/>
                      <a:pt x="31" y="7"/>
                      <a:pt x="31" y="7"/>
                    </a:cubicBezTo>
                    <a:cubicBezTo>
                      <a:pt x="30" y="5"/>
                      <a:pt x="30" y="4"/>
                      <a:pt x="28" y="3"/>
                    </a:cubicBezTo>
                    <a:cubicBezTo>
                      <a:pt x="29" y="4"/>
                      <a:pt x="31" y="5"/>
                      <a:pt x="31" y="7"/>
                    </a:cubicBezTo>
                    <a:close/>
                    <a:moveTo>
                      <a:pt x="30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5"/>
                    </a:cubicBezTo>
                    <a:cubicBezTo>
                      <a:pt x="29" y="13"/>
                      <a:pt x="29" y="12"/>
                      <a:pt x="28" y="11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9" y="10"/>
                      <a:pt x="29" y="11"/>
                      <a:pt x="30" y="12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lose/>
                    <a:moveTo>
                      <a:pt x="27" y="12"/>
                    </a:moveTo>
                    <a:cubicBezTo>
                      <a:pt x="27" y="12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6" y="13"/>
                      <a:pt x="26" y="12"/>
                    </a:cubicBezTo>
                    <a:cubicBezTo>
                      <a:pt x="26" y="12"/>
                      <a:pt x="26" y="12"/>
                      <a:pt x="27" y="12"/>
                    </a:cubicBezTo>
                    <a:close/>
                    <a:moveTo>
                      <a:pt x="25" y="2"/>
                    </a:moveTo>
                    <a:cubicBezTo>
                      <a:pt x="25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5" y="2"/>
                    </a:cubicBezTo>
                    <a:close/>
                    <a:moveTo>
                      <a:pt x="20" y="10"/>
                    </a:moveTo>
                    <a:cubicBezTo>
                      <a:pt x="19" y="11"/>
                      <a:pt x="19" y="12"/>
                      <a:pt x="18" y="12"/>
                    </a:cubicBezTo>
                    <a:cubicBezTo>
                      <a:pt x="19" y="12"/>
                      <a:pt x="19" y="11"/>
                      <a:pt x="20" y="10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6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4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5" y="5"/>
                      <a:pt x="24" y="6"/>
                    </a:cubicBezTo>
                    <a:cubicBezTo>
                      <a:pt x="23" y="7"/>
                      <a:pt x="23" y="7"/>
                      <a:pt x="22" y="8"/>
                    </a:cubicBezTo>
                    <a:cubicBezTo>
                      <a:pt x="21" y="9"/>
                      <a:pt x="21" y="9"/>
                      <a:pt x="20" y="10"/>
                    </a:cubicBezTo>
                    <a:close/>
                    <a:moveTo>
                      <a:pt x="25" y="14"/>
                    </a:move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5"/>
                      <a:pt x="24" y="15"/>
                      <a:pt x="24" y="16"/>
                    </a:cubicBezTo>
                    <a:cubicBezTo>
                      <a:pt x="24" y="15"/>
                      <a:pt x="25" y="14"/>
                      <a:pt x="25" y="14"/>
                    </a:cubicBezTo>
                    <a:close/>
                    <a:moveTo>
                      <a:pt x="25" y="31"/>
                    </a:moveTo>
                    <a:cubicBezTo>
                      <a:pt x="25" y="32"/>
                      <a:pt x="25" y="32"/>
                      <a:pt x="24" y="32"/>
                    </a:cubicBezTo>
                    <a:cubicBezTo>
                      <a:pt x="24" y="32"/>
                      <a:pt x="24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lose/>
                    <a:moveTo>
                      <a:pt x="25" y="38"/>
                    </a:move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6"/>
                      <a:pt x="27" y="36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8"/>
                      <a:pt x="27" y="38"/>
                    </a:cubicBezTo>
                    <a:cubicBezTo>
                      <a:pt x="26" y="38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lose/>
                    <a:moveTo>
                      <a:pt x="29" y="49"/>
                    </a:move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8"/>
                      <a:pt x="28" y="48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6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0"/>
                      <a:pt x="27" y="39"/>
                      <a:pt x="27" y="38"/>
                    </a:cubicBezTo>
                    <a:cubicBezTo>
                      <a:pt x="27" y="39"/>
                      <a:pt x="28" y="41"/>
                      <a:pt x="28" y="42"/>
                    </a:cubicBezTo>
                    <a:cubicBezTo>
                      <a:pt x="28" y="43"/>
                      <a:pt x="28" y="45"/>
                      <a:pt x="28" y="47"/>
                    </a:cubicBezTo>
                    <a:cubicBezTo>
                      <a:pt x="28" y="47"/>
                      <a:pt x="29" y="48"/>
                      <a:pt x="29" y="49"/>
                    </a:cubicBezTo>
                    <a:close/>
                    <a:moveTo>
                      <a:pt x="29" y="26"/>
                    </a:move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lose/>
                    <a:moveTo>
                      <a:pt x="31" y="29"/>
                    </a:moveTo>
                    <a:cubicBezTo>
                      <a:pt x="32" y="29"/>
                      <a:pt x="32" y="29"/>
                      <a:pt x="32" y="29"/>
                    </a:cubicBezTo>
                    <a:cubicBezTo>
                      <a:pt x="30" y="25"/>
                      <a:pt x="29" y="21"/>
                      <a:pt x="28" y="17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9" y="18"/>
                      <a:pt x="29" y="19"/>
                      <a:pt x="29" y="20"/>
                    </a:cubicBezTo>
                    <a:cubicBezTo>
                      <a:pt x="29" y="21"/>
                      <a:pt x="29" y="21"/>
                      <a:pt x="30" y="22"/>
                    </a:cubicBezTo>
                    <a:cubicBezTo>
                      <a:pt x="29" y="22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2" y="29"/>
                      <a:pt x="33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3"/>
                      <a:pt x="35" y="34"/>
                      <a:pt x="35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4"/>
                      <a:pt x="33" y="32"/>
                      <a:pt x="31" y="29"/>
                    </a:cubicBezTo>
                    <a:close/>
                    <a:moveTo>
                      <a:pt x="36" y="20"/>
                    </a:moveTo>
                    <a:cubicBezTo>
                      <a:pt x="36" y="21"/>
                      <a:pt x="36" y="21"/>
                      <a:pt x="36" y="22"/>
                    </a:cubicBezTo>
                    <a:cubicBezTo>
                      <a:pt x="36" y="23"/>
                      <a:pt x="36" y="23"/>
                      <a:pt x="37" y="24"/>
                    </a:cubicBezTo>
                    <a:cubicBezTo>
                      <a:pt x="36" y="23"/>
                      <a:pt x="36" y="21"/>
                      <a:pt x="36" y="20"/>
                    </a:cubicBezTo>
                    <a:close/>
                    <a:moveTo>
                      <a:pt x="52" y="38"/>
                    </a:moveTo>
                    <a:cubicBezTo>
                      <a:pt x="52" y="38"/>
                      <a:pt x="52" y="39"/>
                      <a:pt x="53" y="39"/>
                    </a:cubicBezTo>
                    <a:cubicBezTo>
                      <a:pt x="52" y="41"/>
                      <a:pt x="52" y="43"/>
                      <a:pt x="52" y="45"/>
                    </a:cubicBezTo>
                    <a:cubicBezTo>
                      <a:pt x="52" y="46"/>
                      <a:pt x="52" y="47"/>
                      <a:pt x="52" y="47"/>
                    </a:cubicBezTo>
                    <a:cubicBezTo>
                      <a:pt x="52" y="47"/>
                      <a:pt x="52" y="46"/>
                      <a:pt x="51" y="45"/>
                    </a:cubicBezTo>
                    <a:cubicBezTo>
                      <a:pt x="51" y="44"/>
                      <a:pt x="51" y="43"/>
                      <a:pt x="51" y="42"/>
                    </a:cubicBezTo>
                    <a:cubicBezTo>
                      <a:pt x="51" y="40"/>
                      <a:pt x="51" y="38"/>
                      <a:pt x="51" y="36"/>
                    </a:cubicBezTo>
                    <a:cubicBezTo>
                      <a:pt x="51" y="37"/>
                      <a:pt x="51" y="37"/>
                      <a:pt x="52" y="38"/>
                    </a:cubicBezTo>
                    <a:close/>
                    <a:moveTo>
                      <a:pt x="46" y="27"/>
                    </a:moveTo>
                    <a:cubicBezTo>
                      <a:pt x="48" y="29"/>
                      <a:pt x="49" y="31"/>
                      <a:pt x="50" y="34"/>
                    </a:cubicBezTo>
                    <a:cubicBezTo>
                      <a:pt x="50" y="35"/>
                      <a:pt x="49" y="37"/>
                      <a:pt x="49" y="38"/>
                    </a:cubicBezTo>
                    <a:cubicBezTo>
                      <a:pt x="49" y="34"/>
                      <a:pt x="48" y="30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6" y="28"/>
                      <a:pt x="46" y="28"/>
                    </a:cubicBezTo>
                    <a:cubicBezTo>
                      <a:pt x="45" y="26"/>
                      <a:pt x="44" y="24"/>
                      <a:pt x="44" y="22"/>
                    </a:cubicBezTo>
                    <a:cubicBezTo>
                      <a:pt x="44" y="23"/>
                      <a:pt x="45" y="25"/>
                      <a:pt x="46" y="27"/>
                    </a:cubicBezTo>
                    <a:close/>
                    <a:moveTo>
                      <a:pt x="47" y="34"/>
                    </a:moveTo>
                    <a:cubicBezTo>
                      <a:pt x="47" y="36"/>
                      <a:pt x="47" y="37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6" y="34"/>
                      <a:pt x="45" y="30"/>
                      <a:pt x="44" y="26"/>
                    </a:cubicBezTo>
                    <a:cubicBezTo>
                      <a:pt x="43" y="25"/>
                      <a:pt x="43" y="24"/>
                      <a:pt x="42" y="23"/>
                    </a:cubicBezTo>
                    <a:cubicBezTo>
                      <a:pt x="42" y="22"/>
                      <a:pt x="41" y="20"/>
                      <a:pt x="41" y="18"/>
                    </a:cubicBezTo>
                    <a:cubicBezTo>
                      <a:pt x="43" y="23"/>
                      <a:pt x="45" y="29"/>
                      <a:pt x="47" y="34"/>
                    </a:cubicBezTo>
                    <a:close/>
                    <a:moveTo>
                      <a:pt x="39" y="20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40" y="23"/>
                      <a:pt x="41" y="26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32"/>
                      <a:pt x="43" y="34"/>
                      <a:pt x="44" y="36"/>
                    </a:cubicBezTo>
                    <a:cubicBezTo>
                      <a:pt x="44" y="38"/>
                      <a:pt x="44" y="39"/>
                      <a:pt x="44" y="40"/>
                    </a:cubicBezTo>
                    <a:cubicBezTo>
                      <a:pt x="44" y="39"/>
                      <a:pt x="43" y="37"/>
                      <a:pt x="43" y="36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2"/>
                      <a:pt x="41" y="30"/>
                      <a:pt x="40" y="27"/>
                    </a:cubicBezTo>
                    <a:cubicBezTo>
                      <a:pt x="39" y="24"/>
                      <a:pt x="38" y="21"/>
                      <a:pt x="38" y="18"/>
                    </a:cubicBezTo>
                    <a:cubicBezTo>
                      <a:pt x="38" y="17"/>
                      <a:pt x="37" y="16"/>
                      <a:pt x="37" y="15"/>
                    </a:cubicBezTo>
                    <a:cubicBezTo>
                      <a:pt x="38" y="17"/>
                      <a:pt x="38" y="19"/>
                      <a:pt x="39" y="20"/>
                    </a:cubicBezTo>
                    <a:close/>
                    <a:moveTo>
                      <a:pt x="41" y="39"/>
                    </a:moveTo>
                    <a:cubicBezTo>
                      <a:pt x="41" y="39"/>
                      <a:pt x="41" y="39"/>
                      <a:pt x="41" y="39"/>
                    </a:cubicBezTo>
                    <a:cubicBezTo>
                      <a:pt x="39" y="35"/>
                      <a:pt x="38" y="30"/>
                      <a:pt x="37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9"/>
                      <a:pt x="38" y="30"/>
                    </a:cubicBezTo>
                    <a:cubicBezTo>
                      <a:pt x="40" y="33"/>
                      <a:pt x="41" y="37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1" y="41"/>
                      <a:pt x="41" y="40"/>
                      <a:pt x="41" y="39"/>
                    </a:cubicBezTo>
                    <a:close/>
                    <a:moveTo>
                      <a:pt x="42" y="45"/>
                    </a:moveTo>
                    <a:cubicBezTo>
                      <a:pt x="42" y="45"/>
                      <a:pt x="42" y="45"/>
                      <a:pt x="42" y="46"/>
                    </a:cubicBezTo>
                    <a:cubicBezTo>
                      <a:pt x="43" y="46"/>
                      <a:pt x="43" y="47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6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5" y="46"/>
                      <a:pt x="45" y="47"/>
                      <a:pt x="45" y="48"/>
                    </a:cubicBezTo>
                    <a:cubicBezTo>
                      <a:pt x="45" y="49"/>
                      <a:pt x="46" y="49"/>
                      <a:pt x="46" y="50"/>
                    </a:cubicBezTo>
                    <a:cubicBezTo>
                      <a:pt x="44" y="48"/>
                      <a:pt x="43" y="47"/>
                      <a:pt x="42" y="45"/>
                    </a:cubicBezTo>
                    <a:close/>
                    <a:moveTo>
                      <a:pt x="53" y="53"/>
                    </a:moveTo>
                    <a:cubicBezTo>
                      <a:pt x="52" y="53"/>
                      <a:pt x="51" y="53"/>
                      <a:pt x="50" y="52"/>
                    </a:cubicBezTo>
                    <a:cubicBezTo>
                      <a:pt x="50" y="50"/>
                      <a:pt x="49" y="48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8"/>
                      <a:pt x="47" y="49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6"/>
                      <a:pt x="47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4"/>
                      <a:pt x="48" y="42"/>
                      <a:pt x="47" y="41"/>
                    </a:cubicBezTo>
                    <a:cubicBezTo>
                      <a:pt x="49" y="46"/>
                      <a:pt x="50" y="49"/>
                      <a:pt x="51" y="52"/>
                    </a:cubicBezTo>
                    <a:cubicBezTo>
                      <a:pt x="51" y="53"/>
                      <a:pt x="51" y="52"/>
                      <a:pt x="51" y="52"/>
                    </a:cubicBezTo>
                    <a:cubicBezTo>
                      <a:pt x="51" y="52"/>
                      <a:pt x="51" y="51"/>
                      <a:pt x="51" y="50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2" y="50"/>
                      <a:pt x="52" y="50"/>
                    </a:cubicBezTo>
                    <a:cubicBezTo>
                      <a:pt x="52" y="50"/>
                      <a:pt x="51" y="48"/>
                      <a:pt x="51" y="47"/>
                    </a:cubicBezTo>
                    <a:cubicBezTo>
                      <a:pt x="51" y="47"/>
                      <a:pt x="51" y="47"/>
                      <a:pt x="51" y="46"/>
                    </a:cubicBezTo>
                    <a:cubicBezTo>
                      <a:pt x="52" y="47"/>
                      <a:pt x="52" y="48"/>
                      <a:pt x="53" y="49"/>
                    </a:cubicBezTo>
                    <a:cubicBezTo>
                      <a:pt x="53" y="50"/>
                      <a:pt x="54" y="52"/>
                      <a:pt x="54" y="52"/>
                    </a:cubicBezTo>
                    <a:cubicBezTo>
                      <a:pt x="54" y="53"/>
                      <a:pt x="53" y="53"/>
                      <a:pt x="53" y="53"/>
                    </a:cubicBezTo>
                    <a:close/>
                    <a:moveTo>
                      <a:pt x="54" y="42"/>
                    </a:moveTo>
                    <a:cubicBezTo>
                      <a:pt x="55" y="43"/>
                      <a:pt x="55" y="43"/>
                      <a:pt x="55" y="44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4" y="44"/>
                      <a:pt x="54" y="43"/>
                      <a:pt x="54" y="42"/>
                    </a:cubicBezTo>
                    <a:close/>
                    <a:moveTo>
                      <a:pt x="55" y="52"/>
                    </a:moveTo>
                    <a:cubicBezTo>
                      <a:pt x="55" y="51"/>
                      <a:pt x="55" y="50"/>
                      <a:pt x="55" y="50"/>
                    </a:cubicBezTo>
                    <a:cubicBezTo>
                      <a:pt x="55" y="50"/>
                      <a:pt x="56" y="51"/>
                      <a:pt x="56" y="51"/>
                    </a:cubicBezTo>
                    <a:cubicBezTo>
                      <a:pt x="56" y="51"/>
                      <a:pt x="55" y="52"/>
                      <a:pt x="55" y="52"/>
                    </a:cubicBezTo>
                    <a:close/>
                    <a:moveTo>
                      <a:pt x="56" y="50"/>
                    </a:moveTo>
                    <a:cubicBezTo>
                      <a:pt x="56" y="50"/>
                      <a:pt x="56" y="48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8"/>
                      <a:pt x="57" y="48"/>
                      <a:pt x="57" y="49"/>
                    </a:cubicBezTo>
                    <a:cubicBezTo>
                      <a:pt x="57" y="50"/>
                      <a:pt x="57" y="50"/>
                      <a:pt x="56" y="5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35" name="组合 834"/>
          <p:cNvGrpSpPr/>
          <p:nvPr/>
        </p:nvGrpSpPr>
        <p:grpSpPr>
          <a:xfrm>
            <a:off x="10216178" y="2201320"/>
            <a:ext cx="703263" cy="336551"/>
            <a:chOff x="8762834" y="2323120"/>
            <a:chExt cx="703262" cy="336551"/>
          </a:xfrm>
        </p:grpSpPr>
        <p:sp>
          <p:nvSpPr>
            <p:cNvPr id="1982" name="Freeform 815"/>
            <p:cNvSpPr>
              <a:spLocks noEditPoints="1"/>
            </p:cNvSpPr>
            <p:nvPr/>
          </p:nvSpPr>
          <p:spPr bwMode="auto">
            <a:xfrm>
              <a:off x="8891421" y="2323120"/>
              <a:ext cx="454025" cy="336551"/>
            </a:xfrm>
            <a:custGeom>
              <a:avLst/>
              <a:gdLst>
                <a:gd name="T0" fmla="*/ 117 w 119"/>
                <a:gd name="T1" fmla="*/ 22 h 87"/>
                <a:gd name="T2" fmla="*/ 105 w 119"/>
                <a:gd name="T3" fmla="*/ 16 h 87"/>
                <a:gd name="T4" fmla="*/ 92 w 119"/>
                <a:gd name="T5" fmla="*/ 10 h 87"/>
                <a:gd name="T6" fmla="*/ 72 w 119"/>
                <a:gd name="T7" fmla="*/ 1 h 87"/>
                <a:gd name="T8" fmla="*/ 42 w 119"/>
                <a:gd name="T9" fmla="*/ 2 h 87"/>
                <a:gd name="T10" fmla="*/ 22 w 119"/>
                <a:gd name="T11" fmla="*/ 9 h 87"/>
                <a:gd name="T12" fmla="*/ 20 w 119"/>
                <a:gd name="T13" fmla="*/ 14 h 87"/>
                <a:gd name="T14" fmla="*/ 32 w 119"/>
                <a:gd name="T15" fmla="*/ 6 h 87"/>
                <a:gd name="T16" fmla="*/ 46 w 119"/>
                <a:gd name="T17" fmla="*/ 6 h 87"/>
                <a:gd name="T18" fmla="*/ 27 w 119"/>
                <a:gd name="T19" fmla="*/ 27 h 87"/>
                <a:gd name="T20" fmla="*/ 37 w 119"/>
                <a:gd name="T21" fmla="*/ 29 h 87"/>
                <a:gd name="T22" fmla="*/ 49 w 119"/>
                <a:gd name="T23" fmla="*/ 24 h 87"/>
                <a:gd name="T24" fmla="*/ 64 w 119"/>
                <a:gd name="T25" fmla="*/ 21 h 87"/>
                <a:gd name="T26" fmla="*/ 71 w 119"/>
                <a:gd name="T27" fmla="*/ 26 h 87"/>
                <a:gd name="T28" fmla="*/ 97 w 119"/>
                <a:gd name="T29" fmla="*/ 56 h 87"/>
                <a:gd name="T30" fmla="*/ 78 w 119"/>
                <a:gd name="T31" fmla="*/ 51 h 87"/>
                <a:gd name="T32" fmla="*/ 77 w 119"/>
                <a:gd name="T33" fmla="*/ 70 h 87"/>
                <a:gd name="T34" fmla="*/ 66 w 119"/>
                <a:gd name="T35" fmla="*/ 56 h 87"/>
                <a:gd name="T36" fmla="*/ 77 w 119"/>
                <a:gd name="T37" fmla="*/ 76 h 87"/>
                <a:gd name="T38" fmla="*/ 62 w 119"/>
                <a:gd name="T39" fmla="*/ 77 h 87"/>
                <a:gd name="T40" fmla="*/ 60 w 119"/>
                <a:gd name="T41" fmla="*/ 72 h 87"/>
                <a:gd name="T42" fmla="*/ 58 w 119"/>
                <a:gd name="T43" fmla="*/ 74 h 87"/>
                <a:gd name="T44" fmla="*/ 60 w 119"/>
                <a:gd name="T45" fmla="*/ 80 h 87"/>
                <a:gd name="T46" fmla="*/ 59 w 119"/>
                <a:gd name="T47" fmla="*/ 83 h 87"/>
                <a:gd name="T48" fmla="*/ 21 w 119"/>
                <a:gd name="T49" fmla="*/ 58 h 87"/>
                <a:gd name="T50" fmla="*/ 4 w 119"/>
                <a:gd name="T51" fmla="*/ 57 h 87"/>
                <a:gd name="T52" fmla="*/ 13 w 119"/>
                <a:gd name="T53" fmla="*/ 18 h 87"/>
                <a:gd name="T54" fmla="*/ 0 w 119"/>
                <a:gd name="T55" fmla="*/ 49 h 87"/>
                <a:gd name="T56" fmla="*/ 6 w 119"/>
                <a:gd name="T57" fmla="*/ 66 h 87"/>
                <a:gd name="T58" fmla="*/ 30 w 119"/>
                <a:gd name="T59" fmla="*/ 82 h 87"/>
                <a:gd name="T60" fmla="*/ 46 w 119"/>
                <a:gd name="T61" fmla="*/ 83 h 87"/>
                <a:gd name="T62" fmla="*/ 62 w 119"/>
                <a:gd name="T63" fmla="*/ 86 h 87"/>
                <a:gd name="T64" fmla="*/ 86 w 119"/>
                <a:gd name="T65" fmla="*/ 80 h 87"/>
                <a:gd name="T66" fmla="*/ 108 w 119"/>
                <a:gd name="T67" fmla="*/ 67 h 87"/>
                <a:gd name="T68" fmla="*/ 33 w 119"/>
                <a:gd name="T69" fmla="*/ 26 h 87"/>
                <a:gd name="T70" fmla="*/ 40 w 119"/>
                <a:gd name="T71" fmla="*/ 14 h 87"/>
                <a:gd name="T72" fmla="*/ 46 w 119"/>
                <a:gd name="T73" fmla="*/ 10 h 87"/>
                <a:gd name="T74" fmla="*/ 54 w 119"/>
                <a:gd name="T75" fmla="*/ 19 h 87"/>
                <a:gd name="T76" fmla="*/ 68 w 119"/>
                <a:gd name="T77" fmla="*/ 18 h 87"/>
                <a:gd name="T78" fmla="*/ 71 w 119"/>
                <a:gd name="T79" fmla="*/ 8 h 87"/>
                <a:gd name="T80" fmla="*/ 60 w 119"/>
                <a:gd name="T81" fmla="*/ 13 h 87"/>
                <a:gd name="T82" fmla="*/ 73 w 119"/>
                <a:gd name="T83" fmla="*/ 4 h 87"/>
                <a:gd name="T84" fmla="*/ 78 w 119"/>
                <a:gd name="T85" fmla="*/ 6 h 87"/>
                <a:gd name="T86" fmla="*/ 86 w 119"/>
                <a:gd name="T87" fmla="*/ 39 h 87"/>
                <a:gd name="T88" fmla="*/ 85 w 119"/>
                <a:gd name="T89" fmla="*/ 21 h 87"/>
                <a:gd name="T90" fmla="*/ 91 w 119"/>
                <a:gd name="T91" fmla="*/ 13 h 87"/>
                <a:gd name="T92" fmla="*/ 59 w 119"/>
                <a:gd name="T93" fmla="*/ 76 h 87"/>
                <a:gd name="T94" fmla="*/ 14 w 119"/>
                <a:gd name="T95" fmla="*/ 70 h 87"/>
                <a:gd name="T96" fmla="*/ 21 w 119"/>
                <a:gd name="T97" fmla="*/ 75 h 87"/>
                <a:gd name="T98" fmla="*/ 28 w 119"/>
                <a:gd name="T99" fmla="*/ 66 h 87"/>
                <a:gd name="T100" fmla="*/ 34 w 119"/>
                <a:gd name="T101" fmla="*/ 82 h 87"/>
                <a:gd name="T102" fmla="*/ 46 w 119"/>
                <a:gd name="T103" fmla="*/ 80 h 87"/>
                <a:gd name="T104" fmla="*/ 59 w 119"/>
                <a:gd name="T105" fmla="*/ 85 h 87"/>
                <a:gd name="T106" fmla="*/ 113 w 119"/>
                <a:gd name="T107" fmla="*/ 30 h 87"/>
                <a:gd name="T108" fmla="*/ 114 w 119"/>
                <a:gd name="T109" fmla="*/ 22 h 87"/>
                <a:gd name="T110" fmla="*/ 103 w 119"/>
                <a:gd name="T111" fmla="*/ 16 h 87"/>
                <a:gd name="T112" fmla="*/ 105 w 119"/>
                <a:gd name="T113" fmla="*/ 35 h 87"/>
                <a:gd name="T114" fmla="*/ 96 w 119"/>
                <a:gd name="T115" fmla="*/ 47 h 87"/>
                <a:gd name="T116" fmla="*/ 99 w 119"/>
                <a:gd name="T117" fmla="*/ 54 h 87"/>
                <a:gd name="T118" fmla="*/ 103 w 119"/>
                <a:gd name="T119" fmla="*/ 57 h 87"/>
                <a:gd name="T120" fmla="*/ 103 w 119"/>
                <a:gd name="T121" fmla="*/ 51 h 87"/>
                <a:gd name="T122" fmla="*/ 112 w 119"/>
                <a:gd name="T123" fmla="*/ 42 h 87"/>
                <a:gd name="T124" fmla="*/ 115 w 119"/>
                <a:gd name="T1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87">
                  <a:moveTo>
                    <a:pt x="119" y="50"/>
                  </a:moveTo>
                  <a:cubicBezTo>
                    <a:pt x="119" y="49"/>
                    <a:pt x="118" y="48"/>
                    <a:pt x="118" y="47"/>
                  </a:cubicBezTo>
                  <a:cubicBezTo>
                    <a:pt x="118" y="46"/>
                    <a:pt x="118" y="45"/>
                    <a:pt x="118" y="4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7"/>
                    <a:pt x="118" y="36"/>
                    <a:pt x="118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4"/>
                    <a:pt x="118" y="34"/>
                    <a:pt x="118" y="33"/>
                  </a:cubicBezTo>
                  <a:cubicBezTo>
                    <a:pt x="118" y="33"/>
                    <a:pt x="118" y="33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ubicBezTo>
                    <a:pt x="118" y="30"/>
                    <a:pt x="118" y="29"/>
                    <a:pt x="118" y="28"/>
                  </a:cubicBezTo>
                  <a:cubicBezTo>
                    <a:pt x="118" y="27"/>
                    <a:pt x="117" y="26"/>
                    <a:pt x="117" y="25"/>
                  </a:cubicBezTo>
                  <a:cubicBezTo>
                    <a:pt x="117" y="24"/>
                    <a:pt x="117" y="23"/>
                    <a:pt x="117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19"/>
                    <a:pt x="116" y="18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5"/>
                    <a:pt x="115" y="15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4" y="14"/>
                    <a:pt x="113" y="14"/>
                    <a:pt x="112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4"/>
                    <a:pt x="110" y="14"/>
                    <a:pt x="110" y="14"/>
                  </a:cubicBezTo>
                  <a:cubicBezTo>
                    <a:pt x="108" y="15"/>
                    <a:pt x="107" y="15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5"/>
                    <a:pt x="105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3" y="14"/>
                    <a:pt x="102" y="14"/>
                    <a:pt x="101" y="13"/>
                  </a:cubicBezTo>
                  <a:cubicBezTo>
                    <a:pt x="100" y="13"/>
                    <a:pt x="99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3" y="10"/>
                    <a:pt x="92" y="10"/>
                  </a:cubicBezTo>
                  <a:cubicBezTo>
                    <a:pt x="92" y="10"/>
                    <a:pt x="91" y="10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8" y="8"/>
                    <a:pt x="86" y="7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3" y="6"/>
                    <a:pt x="82" y="5"/>
                    <a:pt x="81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3"/>
                    <a:pt x="79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75" y="1"/>
                    <a:pt x="74" y="1"/>
                    <a:pt x="73" y="1"/>
                  </a:cubicBezTo>
                  <a:cubicBezTo>
                    <a:pt x="73" y="1"/>
                    <a:pt x="72" y="1"/>
                    <a:pt x="72" y="1"/>
                  </a:cubicBezTo>
                  <a:cubicBezTo>
                    <a:pt x="69" y="0"/>
                    <a:pt x="67" y="1"/>
                    <a:pt x="65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1"/>
                    <a:pt x="62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8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1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2" y="2"/>
                    <a:pt x="31" y="3"/>
                    <a:pt x="30" y="4"/>
                  </a:cubicBezTo>
                  <a:cubicBezTo>
                    <a:pt x="30" y="4"/>
                    <a:pt x="30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7"/>
                    <a:pt x="25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3"/>
                  </a:cubicBezTo>
                  <a:cubicBezTo>
                    <a:pt x="18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7" y="16"/>
                    <a:pt x="17" y="15"/>
                    <a:pt x="18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4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1" y="4"/>
                    <a:pt x="41" y="4"/>
                  </a:cubicBezTo>
                  <a:cubicBezTo>
                    <a:pt x="41" y="5"/>
                    <a:pt x="41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4" y="5"/>
                  </a:cubicBezTo>
                  <a:cubicBezTo>
                    <a:pt x="44" y="6"/>
                    <a:pt x="44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3" y="8"/>
                    <a:pt x="43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10"/>
                    <a:pt x="40" y="10"/>
                  </a:cubicBezTo>
                  <a:cubicBezTo>
                    <a:pt x="39" y="11"/>
                    <a:pt x="38" y="12"/>
                    <a:pt x="37" y="12"/>
                  </a:cubicBezTo>
                  <a:cubicBezTo>
                    <a:pt x="35" y="14"/>
                    <a:pt x="32" y="15"/>
                    <a:pt x="30" y="16"/>
                  </a:cubicBezTo>
                  <a:cubicBezTo>
                    <a:pt x="29" y="17"/>
                    <a:pt x="27" y="18"/>
                    <a:pt x="26" y="19"/>
                  </a:cubicBezTo>
                  <a:cubicBezTo>
                    <a:pt x="26" y="20"/>
                    <a:pt x="25" y="21"/>
                    <a:pt x="25" y="22"/>
                  </a:cubicBezTo>
                  <a:cubicBezTo>
                    <a:pt x="25" y="22"/>
                    <a:pt x="25" y="22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6" y="25"/>
                  </a:cubicBezTo>
                  <a:cubicBezTo>
                    <a:pt x="26" y="26"/>
                    <a:pt x="25" y="26"/>
                    <a:pt x="25" y="27"/>
                  </a:cubicBezTo>
                  <a:cubicBezTo>
                    <a:pt x="26" y="27"/>
                    <a:pt x="27" y="27"/>
                    <a:pt x="27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30" y="28"/>
                    <a:pt x="30" y="28"/>
                    <a:pt x="30" y="29"/>
                  </a:cubicBezTo>
                  <a:cubicBezTo>
                    <a:pt x="31" y="29"/>
                    <a:pt x="30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9" y="29"/>
                    <a:pt x="39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1" y="28"/>
                    <a:pt x="41" y="28"/>
                  </a:cubicBezTo>
                  <a:cubicBezTo>
                    <a:pt x="41" y="28"/>
                    <a:pt x="41" y="28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5" y="26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3" y="22"/>
                    <a:pt x="53" y="22"/>
                    <a:pt x="54" y="22"/>
                  </a:cubicBezTo>
                  <a:cubicBezTo>
                    <a:pt x="54" y="22"/>
                    <a:pt x="54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3" y="21"/>
                    <a:pt x="63" y="21"/>
                  </a:cubicBezTo>
                  <a:cubicBezTo>
                    <a:pt x="63" y="21"/>
                    <a:pt x="63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7" y="22"/>
                    <a:pt x="67" y="23"/>
                    <a:pt x="67" y="23"/>
                  </a:cubicBezTo>
                  <a:cubicBezTo>
                    <a:pt x="68" y="24"/>
                    <a:pt x="70" y="25"/>
                    <a:pt x="71" y="2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8"/>
                    <a:pt x="74" y="28"/>
                    <a:pt x="74" y="29"/>
                  </a:cubicBezTo>
                  <a:cubicBezTo>
                    <a:pt x="74" y="29"/>
                    <a:pt x="75" y="29"/>
                    <a:pt x="75" y="30"/>
                  </a:cubicBezTo>
                  <a:cubicBezTo>
                    <a:pt x="78" y="32"/>
                    <a:pt x="80" y="35"/>
                    <a:pt x="82" y="38"/>
                  </a:cubicBezTo>
                  <a:cubicBezTo>
                    <a:pt x="83" y="39"/>
                    <a:pt x="84" y="41"/>
                    <a:pt x="85" y="42"/>
                  </a:cubicBezTo>
                  <a:cubicBezTo>
                    <a:pt x="86" y="44"/>
                    <a:pt x="87" y="45"/>
                    <a:pt x="88" y="47"/>
                  </a:cubicBezTo>
                  <a:cubicBezTo>
                    <a:pt x="89" y="47"/>
                    <a:pt x="90" y="48"/>
                    <a:pt x="90" y="49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4" y="52"/>
                    <a:pt x="95" y="53"/>
                    <a:pt x="96" y="54"/>
                  </a:cubicBezTo>
                  <a:cubicBezTo>
                    <a:pt x="96" y="55"/>
                    <a:pt x="97" y="55"/>
                    <a:pt x="97" y="55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9" y="58"/>
                    <a:pt x="100" y="59"/>
                    <a:pt x="101" y="60"/>
                  </a:cubicBezTo>
                  <a:cubicBezTo>
                    <a:pt x="102" y="61"/>
                    <a:pt x="103" y="63"/>
                    <a:pt x="104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4" y="65"/>
                    <a:pt x="104" y="66"/>
                    <a:pt x="104" y="66"/>
                  </a:cubicBezTo>
                  <a:cubicBezTo>
                    <a:pt x="104" y="68"/>
                    <a:pt x="104" y="70"/>
                    <a:pt x="103" y="72"/>
                  </a:cubicBezTo>
                  <a:cubicBezTo>
                    <a:pt x="103" y="73"/>
                    <a:pt x="102" y="74"/>
                    <a:pt x="100" y="75"/>
                  </a:cubicBezTo>
                  <a:cubicBezTo>
                    <a:pt x="100" y="75"/>
                    <a:pt x="100" y="75"/>
                    <a:pt x="99" y="75"/>
                  </a:cubicBezTo>
                  <a:cubicBezTo>
                    <a:pt x="99" y="75"/>
                    <a:pt x="99" y="75"/>
                    <a:pt x="98" y="75"/>
                  </a:cubicBezTo>
                  <a:cubicBezTo>
                    <a:pt x="98" y="75"/>
                    <a:pt x="97" y="75"/>
                    <a:pt x="96" y="74"/>
                  </a:cubicBezTo>
                  <a:cubicBezTo>
                    <a:pt x="95" y="73"/>
                    <a:pt x="94" y="72"/>
                    <a:pt x="93" y="70"/>
                  </a:cubicBezTo>
                  <a:cubicBezTo>
                    <a:pt x="92" y="70"/>
                    <a:pt x="91" y="70"/>
                    <a:pt x="90" y="69"/>
                  </a:cubicBezTo>
                  <a:cubicBezTo>
                    <a:pt x="90" y="69"/>
                    <a:pt x="90" y="68"/>
                    <a:pt x="90" y="68"/>
                  </a:cubicBezTo>
                  <a:cubicBezTo>
                    <a:pt x="87" y="63"/>
                    <a:pt x="84" y="59"/>
                    <a:pt x="82" y="54"/>
                  </a:cubicBezTo>
                  <a:cubicBezTo>
                    <a:pt x="81" y="53"/>
                    <a:pt x="79" y="52"/>
                    <a:pt x="78" y="51"/>
                  </a:cubicBezTo>
                  <a:cubicBezTo>
                    <a:pt x="78" y="52"/>
                    <a:pt x="79" y="53"/>
                    <a:pt x="79" y="54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60"/>
                    <a:pt x="85" y="65"/>
                    <a:pt x="87" y="70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2"/>
                    <a:pt x="89" y="72"/>
                    <a:pt x="89" y="73"/>
                  </a:cubicBezTo>
                  <a:cubicBezTo>
                    <a:pt x="89" y="74"/>
                    <a:pt x="89" y="75"/>
                    <a:pt x="88" y="76"/>
                  </a:cubicBezTo>
                  <a:cubicBezTo>
                    <a:pt x="88" y="76"/>
                    <a:pt x="87" y="76"/>
                    <a:pt x="87" y="76"/>
                  </a:cubicBezTo>
                  <a:cubicBezTo>
                    <a:pt x="87" y="76"/>
                    <a:pt x="86" y="77"/>
                    <a:pt x="86" y="77"/>
                  </a:cubicBezTo>
                  <a:cubicBezTo>
                    <a:pt x="86" y="77"/>
                    <a:pt x="86" y="77"/>
                    <a:pt x="85" y="77"/>
                  </a:cubicBezTo>
                  <a:cubicBezTo>
                    <a:pt x="84" y="77"/>
                    <a:pt x="83" y="77"/>
                    <a:pt x="82" y="76"/>
                  </a:cubicBezTo>
                  <a:cubicBezTo>
                    <a:pt x="81" y="76"/>
                    <a:pt x="81" y="76"/>
                    <a:pt x="80" y="76"/>
                  </a:cubicBezTo>
                  <a:cubicBezTo>
                    <a:pt x="80" y="76"/>
                    <a:pt x="80" y="75"/>
                    <a:pt x="79" y="75"/>
                  </a:cubicBezTo>
                  <a:cubicBezTo>
                    <a:pt x="79" y="73"/>
                    <a:pt x="78" y="72"/>
                    <a:pt x="77" y="70"/>
                  </a:cubicBezTo>
                  <a:cubicBezTo>
                    <a:pt x="76" y="69"/>
                    <a:pt x="75" y="67"/>
                    <a:pt x="74" y="66"/>
                  </a:cubicBezTo>
                  <a:cubicBezTo>
                    <a:pt x="74" y="66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2" y="64"/>
                    <a:pt x="72" y="63"/>
                    <a:pt x="71" y="62"/>
                  </a:cubicBezTo>
                  <a:cubicBezTo>
                    <a:pt x="71" y="62"/>
                    <a:pt x="70" y="61"/>
                    <a:pt x="70" y="61"/>
                  </a:cubicBezTo>
                  <a:cubicBezTo>
                    <a:pt x="70" y="60"/>
                    <a:pt x="70" y="60"/>
                    <a:pt x="69" y="60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8" y="58"/>
                    <a:pt x="67" y="58"/>
                    <a:pt x="67" y="57"/>
                  </a:cubicBezTo>
                  <a:cubicBezTo>
                    <a:pt x="66" y="57"/>
                    <a:pt x="66" y="57"/>
                    <a:pt x="66" y="56"/>
                  </a:cubicBezTo>
                  <a:cubicBezTo>
                    <a:pt x="66" y="56"/>
                    <a:pt x="65" y="56"/>
                    <a:pt x="65" y="55"/>
                  </a:cubicBezTo>
                  <a:cubicBezTo>
                    <a:pt x="65" y="56"/>
                    <a:pt x="65" y="56"/>
                    <a:pt x="65" y="57"/>
                  </a:cubicBezTo>
                  <a:cubicBezTo>
                    <a:pt x="65" y="57"/>
                    <a:pt x="65" y="58"/>
                    <a:pt x="65" y="58"/>
                  </a:cubicBezTo>
                  <a:cubicBezTo>
                    <a:pt x="66" y="59"/>
                    <a:pt x="66" y="60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3"/>
                    <a:pt x="69" y="64"/>
                    <a:pt x="69" y="64"/>
                  </a:cubicBezTo>
                  <a:cubicBezTo>
                    <a:pt x="70" y="65"/>
                    <a:pt x="70" y="66"/>
                    <a:pt x="71" y="66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4" y="70"/>
                    <a:pt x="76" y="73"/>
                    <a:pt x="77" y="76"/>
                  </a:cubicBezTo>
                  <a:cubicBezTo>
                    <a:pt x="77" y="76"/>
                    <a:pt x="77" y="77"/>
                    <a:pt x="77" y="78"/>
                  </a:cubicBezTo>
                  <a:cubicBezTo>
                    <a:pt x="77" y="78"/>
                    <a:pt x="77" y="79"/>
                    <a:pt x="76" y="79"/>
                  </a:cubicBezTo>
                  <a:cubicBezTo>
                    <a:pt x="76" y="80"/>
                    <a:pt x="74" y="80"/>
                    <a:pt x="73" y="81"/>
                  </a:cubicBezTo>
                  <a:cubicBezTo>
                    <a:pt x="72" y="81"/>
                    <a:pt x="72" y="81"/>
                    <a:pt x="71" y="81"/>
                  </a:cubicBezTo>
                  <a:cubicBezTo>
                    <a:pt x="71" y="81"/>
                    <a:pt x="70" y="81"/>
                    <a:pt x="70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8" y="81"/>
                    <a:pt x="66" y="80"/>
                    <a:pt x="65" y="79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8"/>
                    <a:pt x="62" y="78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1" y="77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2"/>
                    <a:pt x="60" y="72"/>
                  </a:cubicBezTo>
                  <a:cubicBezTo>
                    <a:pt x="60" y="72"/>
                    <a:pt x="60" y="72"/>
                    <a:pt x="59" y="71"/>
                  </a:cubicBezTo>
                  <a:cubicBezTo>
                    <a:pt x="59" y="71"/>
                    <a:pt x="59" y="71"/>
                    <a:pt x="59" y="70"/>
                  </a:cubicBezTo>
                  <a:cubicBezTo>
                    <a:pt x="59" y="70"/>
                    <a:pt x="59" y="69"/>
                    <a:pt x="59" y="69"/>
                  </a:cubicBezTo>
                  <a:cubicBezTo>
                    <a:pt x="58" y="69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5"/>
                    <a:pt x="54" y="62"/>
                    <a:pt x="51" y="60"/>
                  </a:cubicBezTo>
                  <a:cubicBezTo>
                    <a:pt x="53" y="63"/>
                    <a:pt x="53" y="66"/>
                    <a:pt x="55" y="69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6" y="72"/>
                    <a:pt x="57" y="72"/>
                  </a:cubicBezTo>
                  <a:cubicBezTo>
                    <a:pt x="57" y="73"/>
                    <a:pt x="57" y="73"/>
                    <a:pt x="57" y="74"/>
                  </a:cubicBezTo>
                  <a:cubicBezTo>
                    <a:pt x="57" y="74"/>
                    <a:pt x="57" y="74"/>
                    <a:pt x="58" y="74"/>
                  </a:cubicBezTo>
                  <a:cubicBezTo>
                    <a:pt x="58" y="74"/>
                    <a:pt x="58" y="75"/>
                    <a:pt x="58" y="75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9"/>
                    <a:pt x="60" y="79"/>
                    <a:pt x="60" y="79"/>
                  </a:cubicBezTo>
                  <a:cubicBezTo>
                    <a:pt x="60" y="79"/>
                    <a:pt x="60" y="79"/>
                    <a:pt x="6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2" y="82"/>
                    <a:pt x="62" y="82"/>
                    <a:pt x="62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1"/>
                    <a:pt x="55" y="81"/>
                    <a:pt x="55" y="81"/>
                  </a:cubicBezTo>
                  <a:cubicBezTo>
                    <a:pt x="52" y="80"/>
                    <a:pt x="49" y="78"/>
                    <a:pt x="47" y="76"/>
                  </a:cubicBezTo>
                  <a:cubicBezTo>
                    <a:pt x="42" y="73"/>
                    <a:pt x="37" y="68"/>
                    <a:pt x="32" y="65"/>
                  </a:cubicBezTo>
                  <a:cubicBezTo>
                    <a:pt x="29" y="63"/>
                    <a:pt x="26" y="61"/>
                    <a:pt x="24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12" y="56"/>
                    <a:pt x="11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8" y="57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5" y="58"/>
                  </a:cubicBezTo>
                  <a:cubicBezTo>
                    <a:pt x="5" y="58"/>
                    <a:pt x="5" y="58"/>
                    <a:pt x="4" y="58"/>
                  </a:cubicBezTo>
                  <a:cubicBezTo>
                    <a:pt x="4" y="58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6"/>
                  </a:cubicBezTo>
                  <a:cubicBezTo>
                    <a:pt x="4" y="56"/>
                    <a:pt x="4" y="55"/>
                    <a:pt x="3" y="54"/>
                  </a:cubicBezTo>
                  <a:cubicBezTo>
                    <a:pt x="3" y="52"/>
                    <a:pt x="3" y="51"/>
                    <a:pt x="3" y="49"/>
                  </a:cubicBezTo>
                  <a:cubicBezTo>
                    <a:pt x="3" y="46"/>
                    <a:pt x="3" y="43"/>
                    <a:pt x="3" y="39"/>
                  </a:cubicBezTo>
                  <a:cubicBezTo>
                    <a:pt x="3" y="36"/>
                    <a:pt x="3" y="33"/>
                    <a:pt x="3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19"/>
                    <a:pt x="5" y="19"/>
                    <a:pt x="5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5"/>
                    <a:pt x="9" y="15"/>
                    <a:pt x="8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0" y="36"/>
                    <a:pt x="0" y="40"/>
                  </a:cubicBezTo>
                  <a:cubicBezTo>
                    <a:pt x="0" y="43"/>
                    <a:pt x="0" y="46"/>
                    <a:pt x="0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5"/>
                    <a:pt x="0" y="56"/>
                    <a:pt x="1" y="57"/>
                  </a:cubicBezTo>
                  <a:cubicBezTo>
                    <a:pt x="1" y="57"/>
                    <a:pt x="1" y="58"/>
                    <a:pt x="1" y="58"/>
                  </a:cubicBezTo>
                  <a:cubicBezTo>
                    <a:pt x="2" y="59"/>
                    <a:pt x="2" y="59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4" y="61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5"/>
                    <a:pt x="6" y="66"/>
                  </a:cubicBezTo>
                  <a:cubicBezTo>
                    <a:pt x="6" y="68"/>
                    <a:pt x="7" y="69"/>
                    <a:pt x="8" y="71"/>
                  </a:cubicBezTo>
                  <a:cubicBezTo>
                    <a:pt x="9" y="72"/>
                    <a:pt x="10" y="72"/>
                    <a:pt x="11" y="73"/>
                  </a:cubicBezTo>
                  <a:cubicBezTo>
                    <a:pt x="12" y="73"/>
                    <a:pt x="13" y="73"/>
                    <a:pt x="14" y="73"/>
                  </a:cubicBezTo>
                  <a:cubicBezTo>
                    <a:pt x="15" y="73"/>
                    <a:pt x="16" y="73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4"/>
                    <a:pt x="18" y="75"/>
                    <a:pt x="18" y="76"/>
                  </a:cubicBezTo>
                  <a:cubicBezTo>
                    <a:pt x="18" y="77"/>
                    <a:pt x="19" y="78"/>
                    <a:pt x="20" y="78"/>
                  </a:cubicBezTo>
                  <a:cubicBezTo>
                    <a:pt x="22" y="79"/>
                    <a:pt x="23" y="80"/>
                    <a:pt x="25" y="80"/>
                  </a:cubicBezTo>
                  <a:cubicBezTo>
                    <a:pt x="27" y="81"/>
                    <a:pt x="29" y="81"/>
                    <a:pt x="30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3"/>
                    <a:pt x="31" y="83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4" y="86"/>
                    <a:pt x="35" y="87"/>
                    <a:pt x="35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7" y="87"/>
                    <a:pt x="37" y="87"/>
                  </a:cubicBezTo>
                  <a:cubicBezTo>
                    <a:pt x="38" y="87"/>
                    <a:pt x="39" y="87"/>
                    <a:pt x="40" y="86"/>
                  </a:cubicBezTo>
                  <a:cubicBezTo>
                    <a:pt x="41" y="86"/>
                    <a:pt x="42" y="86"/>
                    <a:pt x="43" y="85"/>
                  </a:cubicBezTo>
                  <a:cubicBezTo>
                    <a:pt x="44" y="85"/>
                    <a:pt x="45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8" y="83"/>
                    <a:pt x="48" y="82"/>
                  </a:cubicBezTo>
                  <a:cubicBezTo>
                    <a:pt x="48" y="82"/>
                    <a:pt x="49" y="82"/>
                    <a:pt x="49" y="81"/>
                  </a:cubicBezTo>
                  <a:cubicBezTo>
                    <a:pt x="50" y="82"/>
                    <a:pt x="52" y="83"/>
                    <a:pt x="54" y="84"/>
                  </a:cubicBezTo>
                  <a:cubicBezTo>
                    <a:pt x="54" y="84"/>
                    <a:pt x="55" y="84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7" y="86"/>
                    <a:pt x="58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3" y="86"/>
                    <a:pt x="64" y="86"/>
                    <a:pt x="64" y="86"/>
                  </a:cubicBezTo>
                  <a:cubicBezTo>
                    <a:pt x="65" y="85"/>
                    <a:pt x="65" y="84"/>
                    <a:pt x="65" y="84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3"/>
                    <a:pt x="67" y="84"/>
                    <a:pt x="69" y="84"/>
                  </a:cubicBezTo>
                  <a:cubicBezTo>
                    <a:pt x="69" y="84"/>
                    <a:pt x="70" y="84"/>
                    <a:pt x="70" y="84"/>
                  </a:cubicBezTo>
                  <a:cubicBezTo>
                    <a:pt x="70" y="84"/>
                    <a:pt x="71" y="84"/>
                    <a:pt x="71" y="84"/>
                  </a:cubicBezTo>
                  <a:cubicBezTo>
                    <a:pt x="72" y="84"/>
                    <a:pt x="73" y="84"/>
                    <a:pt x="74" y="84"/>
                  </a:cubicBezTo>
                  <a:cubicBezTo>
                    <a:pt x="75" y="83"/>
                    <a:pt x="77" y="82"/>
                    <a:pt x="79" y="81"/>
                  </a:cubicBezTo>
                  <a:cubicBezTo>
                    <a:pt x="79" y="80"/>
                    <a:pt x="80" y="79"/>
                    <a:pt x="80" y="78"/>
                  </a:cubicBezTo>
                  <a:cubicBezTo>
                    <a:pt x="80" y="78"/>
                    <a:pt x="81" y="79"/>
                    <a:pt x="81" y="79"/>
                  </a:cubicBezTo>
                  <a:cubicBezTo>
                    <a:pt x="82" y="80"/>
                    <a:pt x="84" y="80"/>
                    <a:pt x="86" y="80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9" y="79"/>
                    <a:pt x="90" y="78"/>
                    <a:pt x="90" y="78"/>
                  </a:cubicBezTo>
                  <a:cubicBezTo>
                    <a:pt x="91" y="77"/>
                    <a:pt x="91" y="76"/>
                    <a:pt x="92" y="75"/>
                  </a:cubicBezTo>
                  <a:cubicBezTo>
                    <a:pt x="92" y="75"/>
                    <a:pt x="92" y="74"/>
                    <a:pt x="92" y="74"/>
                  </a:cubicBezTo>
                  <a:cubicBezTo>
                    <a:pt x="92" y="75"/>
                    <a:pt x="93" y="76"/>
                    <a:pt x="95" y="77"/>
                  </a:cubicBezTo>
                  <a:cubicBezTo>
                    <a:pt x="95" y="77"/>
                    <a:pt x="97" y="78"/>
                    <a:pt x="98" y="78"/>
                  </a:cubicBezTo>
                  <a:cubicBezTo>
                    <a:pt x="99" y="78"/>
                    <a:pt x="99" y="78"/>
                    <a:pt x="100" y="78"/>
                  </a:cubicBezTo>
                  <a:cubicBezTo>
                    <a:pt x="100" y="78"/>
                    <a:pt x="100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2" y="78"/>
                  </a:cubicBezTo>
                  <a:cubicBezTo>
                    <a:pt x="103" y="77"/>
                    <a:pt x="103" y="76"/>
                    <a:pt x="104" y="76"/>
                  </a:cubicBezTo>
                  <a:cubicBezTo>
                    <a:pt x="105" y="75"/>
                    <a:pt x="106" y="74"/>
                    <a:pt x="106" y="73"/>
                  </a:cubicBezTo>
                  <a:cubicBezTo>
                    <a:pt x="107" y="70"/>
                    <a:pt x="107" y="69"/>
                    <a:pt x="107" y="67"/>
                  </a:cubicBezTo>
                  <a:cubicBezTo>
                    <a:pt x="107" y="67"/>
                    <a:pt x="107" y="67"/>
                    <a:pt x="108" y="67"/>
                  </a:cubicBezTo>
                  <a:cubicBezTo>
                    <a:pt x="111" y="65"/>
                    <a:pt x="114" y="62"/>
                    <a:pt x="117" y="61"/>
                  </a:cubicBezTo>
                  <a:cubicBezTo>
                    <a:pt x="117" y="61"/>
                    <a:pt x="117" y="60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8" y="57"/>
                    <a:pt x="118" y="56"/>
                    <a:pt x="118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2"/>
                    <a:pt x="119" y="51"/>
                    <a:pt x="119" y="50"/>
                  </a:cubicBezTo>
                  <a:close/>
                  <a:moveTo>
                    <a:pt x="34" y="23"/>
                  </a:moveTo>
                  <a:cubicBezTo>
                    <a:pt x="34" y="24"/>
                    <a:pt x="33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4"/>
                    <a:pt x="34" y="23"/>
                  </a:cubicBezTo>
                  <a:close/>
                  <a:moveTo>
                    <a:pt x="34" y="28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4" y="28"/>
                  </a:lnTo>
                  <a:close/>
                  <a:moveTo>
                    <a:pt x="34" y="20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3" y="20"/>
                    <a:pt x="32" y="19"/>
                    <a:pt x="32" y="19"/>
                  </a:cubicBezTo>
                  <a:cubicBezTo>
                    <a:pt x="33" y="18"/>
                    <a:pt x="34" y="18"/>
                    <a:pt x="35" y="17"/>
                  </a:cubicBezTo>
                  <a:cubicBezTo>
                    <a:pt x="35" y="18"/>
                    <a:pt x="34" y="19"/>
                    <a:pt x="34" y="20"/>
                  </a:cubicBezTo>
                  <a:close/>
                  <a:moveTo>
                    <a:pt x="40" y="14"/>
                  </a:move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8" y="4"/>
                  </a:cubicBezTo>
                  <a:close/>
                  <a:moveTo>
                    <a:pt x="46" y="21"/>
                  </a:move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5" y="10"/>
                  </a:cubicBezTo>
                  <a:cubicBezTo>
                    <a:pt x="46" y="8"/>
                    <a:pt x="47" y="7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7"/>
                    <a:pt x="47" y="8"/>
                    <a:pt x="46" y="10"/>
                  </a:cubicBezTo>
                  <a:close/>
                  <a:moveTo>
                    <a:pt x="48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9" y="4"/>
                    <a:pt x="49" y="4"/>
                  </a:cubicBezTo>
                  <a:cubicBezTo>
                    <a:pt x="49" y="4"/>
                    <a:pt x="50" y="4"/>
                    <a:pt x="51" y="5"/>
                  </a:cubicBezTo>
                  <a:cubicBezTo>
                    <a:pt x="50" y="5"/>
                    <a:pt x="49" y="5"/>
                    <a:pt x="48" y="5"/>
                  </a:cubicBezTo>
                  <a:close/>
                  <a:moveTo>
                    <a:pt x="54" y="19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1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8"/>
                    <a:pt x="53" y="18"/>
                    <a:pt x="53" y="18"/>
                  </a:cubicBezTo>
                  <a:cubicBezTo>
                    <a:pt x="53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lose/>
                  <a:moveTo>
                    <a:pt x="56" y="19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7" y="19"/>
                    <a:pt x="57" y="19"/>
                  </a:cubicBezTo>
                  <a:cubicBezTo>
                    <a:pt x="56" y="19"/>
                    <a:pt x="56" y="19"/>
                    <a:pt x="56" y="19"/>
                  </a:cubicBezTo>
                  <a:close/>
                  <a:moveTo>
                    <a:pt x="68" y="18"/>
                  </a:moveTo>
                  <a:cubicBezTo>
                    <a:pt x="68" y="18"/>
                    <a:pt x="68" y="18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8"/>
                  </a:cubicBezTo>
                  <a:cubicBezTo>
                    <a:pt x="67" y="18"/>
                    <a:pt x="67" y="17"/>
                    <a:pt x="67" y="17"/>
                  </a:cubicBezTo>
                  <a:cubicBezTo>
                    <a:pt x="67" y="17"/>
                    <a:pt x="68" y="17"/>
                    <a:pt x="68" y="17"/>
                  </a:cubicBezTo>
                  <a:cubicBezTo>
                    <a:pt x="68" y="17"/>
                    <a:pt x="68" y="17"/>
                    <a:pt x="69" y="17"/>
                  </a:cubicBezTo>
                  <a:lnTo>
                    <a:pt x="68" y="18"/>
                  </a:lnTo>
                  <a:close/>
                  <a:moveTo>
                    <a:pt x="71" y="21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2"/>
                    <a:pt x="70" y="21"/>
                    <a:pt x="70" y="21"/>
                  </a:cubicBezTo>
                  <a:cubicBezTo>
                    <a:pt x="70" y="21"/>
                    <a:pt x="70" y="21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2" y="20"/>
                    <a:pt x="71" y="20"/>
                    <a:pt x="71" y="21"/>
                  </a:cubicBezTo>
                  <a:close/>
                  <a:moveTo>
                    <a:pt x="72" y="6"/>
                  </a:moveTo>
                  <a:cubicBezTo>
                    <a:pt x="71" y="7"/>
                    <a:pt x="71" y="7"/>
                    <a:pt x="71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10"/>
                    <a:pt x="69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71" y="5"/>
                    <a:pt x="72" y="4"/>
                  </a:cubicBezTo>
                  <a:cubicBezTo>
                    <a:pt x="71" y="5"/>
                    <a:pt x="70" y="6"/>
                    <a:pt x="69" y="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3" y="10"/>
                    <a:pt x="62" y="13"/>
                  </a:cubicBezTo>
                  <a:cubicBezTo>
                    <a:pt x="61" y="15"/>
                    <a:pt x="60" y="17"/>
                    <a:pt x="6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9" y="19"/>
                    <a:pt x="58" y="19"/>
                  </a:cubicBezTo>
                  <a:cubicBezTo>
                    <a:pt x="59" y="18"/>
                    <a:pt x="59" y="17"/>
                    <a:pt x="59" y="1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61" y="11"/>
                    <a:pt x="61" y="10"/>
                  </a:cubicBezTo>
                  <a:cubicBezTo>
                    <a:pt x="61" y="9"/>
                    <a:pt x="61" y="9"/>
                    <a:pt x="61" y="8"/>
                  </a:cubicBezTo>
                  <a:cubicBezTo>
                    <a:pt x="61" y="7"/>
                    <a:pt x="62" y="7"/>
                    <a:pt x="61" y="6"/>
                  </a:cubicBezTo>
                  <a:cubicBezTo>
                    <a:pt x="60" y="5"/>
                    <a:pt x="59" y="4"/>
                    <a:pt x="57" y="5"/>
                  </a:cubicBezTo>
                  <a:cubicBezTo>
                    <a:pt x="57" y="5"/>
                    <a:pt x="56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3" y="5"/>
                    <a:pt x="53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3" y="4"/>
                    <a:pt x="64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4"/>
                    <a:pt x="70" y="3"/>
                    <a:pt x="71" y="4"/>
                  </a:cubicBezTo>
                  <a:cubicBezTo>
                    <a:pt x="72" y="4"/>
                    <a:pt x="72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5"/>
                    <a:pt x="73" y="5"/>
                    <a:pt x="72" y="6"/>
                  </a:cubicBezTo>
                  <a:close/>
                  <a:moveTo>
                    <a:pt x="81" y="13"/>
                  </a:moveTo>
                  <a:cubicBezTo>
                    <a:pt x="82" y="12"/>
                    <a:pt x="83" y="10"/>
                    <a:pt x="83" y="9"/>
                  </a:cubicBezTo>
                  <a:cubicBezTo>
                    <a:pt x="84" y="9"/>
                    <a:pt x="85" y="10"/>
                    <a:pt x="86" y="1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1"/>
                    <a:pt x="83" y="12"/>
                  </a:cubicBezTo>
                  <a:cubicBezTo>
                    <a:pt x="82" y="12"/>
                    <a:pt x="82" y="12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1" y="13"/>
                  </a:lnTo>
                  <a:close/>
                  <a:moveTo>
                    <a:pt x="77" y="8"/>
                  </a:moveTo>
                  <a:cubicBezTo>
                    <a:pt x="77" y="7"/>
                    <a:pt x="78" y="7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8" y="7"/>
                    <a:pt x="78" y="7"/>
                    <a:pt x="77" y="8"/>
                  </a:cubicBezTo>
                  <a:close/>
                  <a:moveTo>
                    <a:pt x="83" y="35"/>
                  </a:moveTo>
                  <a:cubicBezTo>
                    <a:pt x="82" y="33"/>
                    <a:pt x="81" y="31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1" y="32"/>
                    <a:pt x="83" y="32"/>
                    <a:pt x="83" y="35"/>
                  </a:cubicBezTo>
                  <a:close/>
                  <a:moveTo>
                    <a:pt x="86" y="39"/>
                  </a:move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lose/>
                  <a:moveTo>
                    <a:pt x="86" y="39"/>
                  </a:moveTo>
                  <a:cubicBezTo>
                    <a:pt x="85" y="38"/>
                    <a:pt x="85" y="37"/>
                    <a:pt x="85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6" y="38"/>
                    <a:pt x="86" y="38"/>
                    <a:pt x="86" y="39"/>
                  </a:cubicBezTo>
                  <a:close/>
                  <a:moveTo>
                    <a:pt x="90" y="44"/>
                  </a:moveTo>
                  <a:cubicBezTo>
                    <a:pt x="90" y="44"/>
                    <a:pt x="90" y="44"/>
                    <a:pt x="90" y="44"/>
                  </a:cubicBezTo>
                  <a:cubicBezTo>
                    <a:pt x="90" y="43"/>
                    <a:pt x="91" y="43"/>
                    <a:pt x="91" y="42"/>
                  </a:cubicBezTo>
                  <a:cubicBezTo>
                    <a:pt x="91" y="43"/>
                    <a:pt x="90" y="44"/>
                    <a:pt x="90" y="44"/>
                  </a:cubicBezTo>
                  <a:close/>
                  <a:moveTo>
                    <a:pt x="90" y="14"/>
                  </a:moveTo>
                  <a:cubicBezTo>
                    <a:pt x="89" y="15"/>
                    <a:pt x="89" y="16"/>
                    <a:pt x="88" y="1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20"/>
                    <a:pt x="85" y="20"/>
                    <a:pt x="85" y="20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8" y="16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3"/>
                    <a:pt x="88" y="13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9" y="12"/>
                    <a:pt x="89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2" y="13"/>
                    <a:pt x="92" y="13"/>
                  </a:cubicBezTo>
                  <a:cubicBezTo>
                    <a:pt x="91" y="14"/>
                    <a:pt x="91" y="14"/>
                    <a:pt x="90" y="14"/>
                  </a:cubicBezTo>
                  <a:close/>
                  <a:moveTo>
                    <a:pt x="59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lose/>
                  <a:moveTo>
                    <a:pt x="59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lose/>
                  <a:moveTo>
                    <a:pt x="9" y="60"/>
                  </a:moveTo>
                  <a:cubicBezTo>
                    <a:pt x="9" y="60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9" y="59"/>
                    <a:pt x="9" y="59"/>
                    <a:pt x="9" y="60"/>
                  </a:cubicBezTo>
                  <a:close/>
                  <a:moveTo>
                    <a:pt x="13" y="59"/>
                  </a:moveTo>
                  <a:cubicBezTo>
                    <a:pt x="13" y="59"/>
                    <a:pt x="13" y="59"/>
                    <a:pt x="13" y="60"/>
                  </a:cubicBezTo>
                  <a:cubicBezTo>
                    <a:pt x="13" y="59"/>
                    <a:pt x="12" y="59"/>
                    <a:pt x="12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7" y="69"/>
                  </a:moveTo>
                  <a:cubicBezTo>
                    <a:pt x="16" y="70"/>
                    <a:pt x="15" y="70"/>
                    <a:pt x="13" y="70"/>
                  </a:cubicBezTo>
                  <a:cubicBezTo>
                    <a:pt x="13" y="70"/>
                    <a:pt x="12" y="70"/>
                    <a:pt x="12" y="70"/>
                  </a:cubicBezTo>
                  <a:cubicBezTo>
                    <a:pt x="12" y="70"/>
                    <a:pt x="13" y="70"/>
                    <a:pt x="14" y="70"/>
                  </a:cubicBezTo>
                  <a:cubicBezTo>
                    <a:pt x="14" y="69"/>
                    <a:pt x="14" y="68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7" y="69"/>
                    <a:pt x="17" y="69"/>
                  </a:cubicBezTo>
                  <a:close/>
                  <a:moveTo>
                    <a:pt x="17" y="6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7" y="60"/>
                  </a:cubicBezTo>
                  <a:close/>
                  <a:moveTo>
                    <a:pt x="22" y="76"/>
                  </a:moveTo>
                  <a:cubicBezTo>
                    <a:pt x="21" y="75"/>
                    <a:pt x="21" y="75"/>
                    <a:pt x="21" y="74"/>
                  </a:cubicBezTo>
                  <a:cubicBezTo>
                    <a:pt x="21" y="74"/>
                    <a:pt x="21" y="74"/>
                    <a:pt x="22" y="74"/>
                  </a:cubicBezTo>
                  <a:cubicBezTo>
                    <a:pt x="22" y="74"/>
                    <a:pt x="21" y="75"/>
                    <a:pt x="21" y="75"/>
                  </a:cubicBezTo>
                  <a:cubicBezTo>
                    <a:pt x="21" y="75"/>
                    <a:pt x="22" y="76"/>
                    <a:pt x="22" y="76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lose/>
                  <a:moveTo>
                    <a:pt x="31" y="69"/>
                  </a:moveTo>
                  <a:cubicBezTo>
                    <a:pt x="31" y="70"/>
                    <a:pt x="30" y="71"/>
                    <a:pt x="30" y="72"/>
                  </a:cubicBezTo>
                  <a:cubicBezTo>
                    <a:pt x="29" y="73"/>
                    <a:pt x="28" y="74"/>
                    <a:pt x="28" y="76"/>
                  </a:cubicBezTo>
                  <a:cubicBezTo>
                    <a:pt x="28" y="76"/>
                    <a:pt x="29" y="77"/>
                    <a:pt x="29" y="77"/>
                  </a:cubicBezTo>
                  <a:cubicBezTo>
                    <a:pt x="28" y="77"/>
                    <a:pt x="27" y="77"/>
                    <a:pt x="26" y="77"/>
                  </a:cubicBezTo>
                  <a:cubicBezTo>
                    <a:pt x="25" y="77"/>
                    <a:pt x="24" y="77"/>
                    <a:pt x="24" y="77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26" y="76"/>
                    <a:pt x="27" y="74"/>
                    <a:pt x="28" y="73"/>
                  </a:cubicBezTo>
                  <a:cubicBezTo>
                    <a:pt x="29" y="71"/>
                    <a:pt x="29" y="69"/>
                    <a:pt x="29" y="68"/>
                  </a:cubicBezTo>
                  <a:cubicBezTo>
                    <a:pt x="29" y="68"/>
                    <a:pt x="28" y="67"/>
                    <a:pt x="28" y="66"/>
                  </a:cubicBezTo>
                  <a:cubicBezTo>
                    <a:pt x="27" y="66"/>
                    <a:pt x="26" y="66"/>
                    <a:pt x="25" y="66"/>
                  </a:cubicBezTo>
                  <a:cubicBezTo>
                    <a:pt x="25" y="66"/>
                    <a:pt x="26" y="66"/>
                    <a:pt x="26" y="66"/>
                  </a:cubicBezTo>
                  <a:cubicBezTo>
                    <a:pt x="25" y="65"/>
                    <a:pt x="24" y="64"/>
                    <a:pt x="24" y="63"/>
                  </a:cubicBezTo>
                  <a:cubicBezTo>
                    <a:pt x="23" y="63"/>
                    <a:pt x="22" y="63"/>
                    <a:pt x="21" y="63"/>
                  </a:cubicBezTo>
                  <a:cubicBezTo>
                    <a:pt x="21" y="63"/>
                    <a:pt x="22" y="63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4"/>
                    <a:pt x="27" y="65"/>
                    <a:pt x="30" y="67"/>
                  </a:cubicBezTo>
                  <a:cubicBezTo>
                    <a:pt x="31" y="68"/>
                    <a:pt x="31" y="68"/>
                    <a:pt x="32" y="69"/>
                  </a:cubicBezTo>
                  <a:cubicBezTo>
                    <a:pt x="32" y="69"/>
                    <a:pt x="31" y="69"/>
                    <a:pt x="31" y="69"/>
                  </a:cubicBezTo>
                  <a:close/>
                  <a:moveTo>
                    <a:pt x="35" y="83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3"/>
                    <a:pt x="34" y="83"/>
                  </a:cubicBezTo>
                  <a:cubicBezTo>
                    <a:pt x="34" y="83"/>
                    <a:pt x="35" y="83"/>
                    <a:pt x="35" y="84"/>
                  </a:cubicBezTo>
                  <a:cubicBezTo>
                    <a:pt x="35" y="84"/>
                    <a:pt x="35" y="83"/>
                    <a:pt x="35" y="83"/>
                  </a:cubicBezTo>
                  <a:close/>
                  <a:moveTo>
                    <a:pt x="35" y="72"/>
                  </a:moveTo>
                  <a:cubicBezTo>
                    <a:pt x="35" y="72"/>
                    <a:pt x="35" y="72"/>
                    <a:pt x="35" y="71"/>
                  </a:cubicBezTo>
                  <a:cubicBezTo>
                    <a:pt x="36" y="72"/>
                    <a:pt x="36" y="72"/>
                    <a:pt x="36" y="72"/>
                  </a:cubicBezTo>
                  <a:lnTo>
                    <a:pt x="35" y="72"/>
                  </a:lnTo>
                  <a:close/>
                  <a:moveTo>
                    <a:pt x="39" y="84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39" y="84"/>
                  </a:cubicBezTo>
                  <a:close/>
                  <a:moveTo>
                    <a:pt x="46" y="80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5" y="79"/>
                    <a:pt x="44" y="79"/>
                    <a:pt x="44" y="79"/>
                  </a:cubicBezTo>
                  <a:cubicBezTo>
                    <a:pt x="43" y="79"/>
                    <a:pt x="42" y="79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40" y="77"/>
                    <a:pt x="39" y="76"/>
                  </a:cubicBezTo>
                  <a:cubicBezTo>
                    <a:pt x="39" y="76"/>
                    <a:pt x="39" y="76"/>
                    <a:pt x="38" y="76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6"/>
                    <a:pt x="43" y="77"/>
                    <a:pt x="45" y="79"/>
                  </a:cubicBezTo>
                  <a:cubicBezTo>
                    <a:pt x="45" y="79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lose/>
                  <a:moveTo>
                    <a:pt x="59" y="86"/>
                  </a:moveTo>
                  <a:cubicBezTo>
                    <a:pt x="59" y="86"/>
                    <a:pt x="59" y="86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lose/>
                  <a:moveTo>
                    <a:pt x="115" y="35"/>
                  </a:moveTo>
                  <a:cubicBezTo>
                    <a:pt x="115" y="35"/>
                    <a:pt x="115" y="36"/>
                    <a:pt x="115" y="36"/>
                  </a:cubicBezTo>
                  <a:cubicBezTo>
                    <a:pt x="115" y="36"/>
                    <a:pt x="114" y="36"/>
                    <a:pt x="114" y="36"/>
                  </a:cubicBezTo>
                  <a:cubicBezTo>
                    <a:pt x="114" y="36"/>
                    <a:pt x="115" y="35"/>
                    <a:pt x="115" y="35"/>
                  </a:cubicBezTo>
                  <a:cubicBezTo>
                    <a:pt x="115" y="35"/>
                    <a:pt x="115" y="35"/>
                    <a:pt x="115" y="35"/>
                  </a:cubicBezTo>
                  <a:close/>
                  <a:moveTo>
                    <a:pt x="115" y="28"/>
                  </a:moveTo>
                  <a:cubicBezTo>
                    <a:pt x="115" y="29"/>
                    <a:pt x="115" y="30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3" y="30"/>
                    <a:pt x="113" y="30"/>
                  </a:cubicBezTo>
                  <a:cubicBezTo>
                    <a:pt x="112" y="31"/>
                    <a:pt x="111" y="31"/>
                    <a:pt x="111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lnTo>
                    <a:pt x="115" y="28"/>
                  </a:lnTo>
                  <a:close/>
                  <a:moveTo>
                    <a:pt x="111" y="21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4" y="19"/>
                    <a:pt x="114" y="20"/>
                  </a:cubicBezTo>
                  <a:cubicBezTo>
                    <a:pt x="114" y="20"/>
                    <a:pt x="114" y="20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3" y="23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4"/>
                    <a:pt x="111" y="24"/>
                    <a:pt x="111" y="23"/>
                  </a:cubicBezTo>
                  <a:cubicBezTo>
                    <a:pt x="111" y="23"/>
                    <a:pt x="111" y="22"/>
                    <a:pt x="111" y="21"/>
                  </a:cubicBezTo>
                  <a:close/>
                  <a:moveTo>
                    <a:pt x="94" y="22"/>
                  </a:moveTo>
                  <a:cubicBezTo>
                    <a:pt x="95" y="21"/>
                    <a:pt x="95" y="20"/>
                    <a:pt x="96" y="19"/>
                  </a:cubicBezTo>
                  <a:cubicBezTo>
                    <a:pt x="96" y="19"/>
                    <a:pt x="97" y="18"/>
                    <a:pt x="97" y="17"/>
                  </a:cubicBezTo>
                  <a:cubicBezTo>
                    <a:pt x="97" y="17"/>
                    <a:pt x="97" y="16"/>
                    <a:pt x="9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8" y="16"/>
                    <a:pt x="99" y="16"/>
                    <a:pt x="100" y="16"/>
                  </a:cubicBezTo>
                  <a:cubicBezTo>
                    <a:pt x="101" y="16"/>
                    <a:pt x="102" y="16"/>
                    <a:pt x="103" y="16"/>
                  </a:cubicBezTo>
                  <a:cubicBezTo>
                    <a:pt x="104" y="16"/>
                    <a:pt x="104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7" y="17"/>
                    <a:pt x="108" y="17"/>
                    <a:pt x="110" y="17"/>
                  </a:cubicBezTo>
                  <a:cubicBezTo>
                    <a:pt x="110" y="17"/>
                    <a:pt x="110" y="17"/>
                    <a:pt x="111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9"/>
                    <a:pt x="106" y="19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0" y="18"/>
                    <a:pt x="99" y="19"/>
                    <a:pt x="97" y="20"/>
                  </a:cubicBezTo>
                  <a:cubicBezTo>
                    <a:pt x="96" y="21"/>
                    <a:pt x="95" y="21"/>
                    <a:pt x="94" y="22"/>
                  </a:cubicBezTo>
                  <a:cubicBezTo>
                    <a:pt x="94" y="22"/>
                    <a:pt x="94" y="23"/>
                    <a:pt x="94" y="23"/>
                  </a:cubicBezTo>
                  <a:cubicBezTo>
                    <a:pt x="94" y="23"/>
                    <a:pt x="94" y="23"/>
                    <a:pt x="94" y="22"/>
                  </a:cubicBezTo>
                  <a:close/>
                  <a:moveTo>
                    <a:pt x="106" y="34"/>
                  </a:moveTo>
                  <a:cubicBezTo>
                    <a:pt x="105" y="34"/>
                    <a:pt x="105" y="34"/>
                    <a:pt x="105" y="35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4"/>
                    <a:pt x="105" y="34"/>
                  </a:cubicBezTo>
                  <a:cubicBezTo>
                    <a:pt x="105" y="34"/>
                    <a:pt x="105" y="34"/>
                    <a:pt x="106" y="34"/>
                  </a:cubicBezTo>
                  <a:close/>
                  <a:moveTo>
                    <a:pt x="95" y="50"/>
                  </a:moveTo>
                  <a:cubicBezTo>
                    <a:pt x="95" y="49"/>
                    <a:pt x="95" y="49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48"/>
                    <a:pt x="96" y="47"/>
                    <a:pt x="96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3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98" y="45"/>
                    <a:pt x="97" y="47"/>
                    <a:pt x="95" y="50"/>
                  </a:cubicBezTo>
                  <a:close/>
                  <a:moveTo>
                    <a:pt x="97" y="51"/>
                  </a:move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2"/>
                    <a:pt x="97" y="52"/>
                  </a:cubicBezTo>
                  <a:cubicBezTo>
                    <a:pt x="97" y="52"/>
                    <a:pt x="97" y="51"/>
                    <a:pt x="97" y="51"/>
                  </a:cubicBezTo>
                  <a:close/>
                  <a:moveTo>
                    <a:pt x="100" y="55"/>
                  </a:moveTo>
                  <a:cubicBezTo>
                    <a:pt x="100" y="54"/>
                    <a:pt x="99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8" y="54"/>
                    <a:pt x="98" y="53"/>
                    <a:pt x="98" y="53"/>
                  </a:cubicBezTo>
                  <a:cubicBezTo>
                    <a:pt x="99" y="53"/>
                    <a:pt x="100" y="53"/>
                    <a:pt x="101" y="53"/>
                  </a:cubicBezTo>
                  <a:cubicBezTo>
                    <a:pt x="100" y="53"/>
                    <a:pt x="100" y="53"/>
                    <a:pt x="100" y="54"/>
                  </a:cubicBezTo>
                  <a:cubicBezTo>
                    <a:pt x="100" y="54"/>
                    <a:pt x="100" y="54"/>
                    <a:pt x="100" y="55"/>
                  </a:cubicBezTo>
                  <a:close/>
                  <a:moveTo>
                    <a:pt x="97" y="49"/>
                  </a:moveTo>
                  <a:cubicBezTo>
                    <a:pt x="97" y="50"/>
                    <a:pt x="97" y="50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6" y="50"/>
                  </a:cubicBezTo>
                  <a:cubicBezTo>
                    <a:pt x="98" y="48"/>
                    <a:pt x="100" y="46"/>
                    <a:pt x="102" y="44"/>
                  </a:cubicBezTo>
                  <a:cubicBezTo>
                    <a:pt x="101" y="46"/>
                    <a:pt x="99" y="48"/>
                    <a:pt x="97" y="49"/>
                  </a:cubicBezTo>
                  <a:close/>
                  <a:moveTo>
                    <a:pt x="106" y="61"/>
                  </a:moveTo>
                  <a:cubicBezTo>
                    <a:pt x="105" y="60"/>
                    <a:pt x="104" y="59"/>
                    <a:pt x="104" y="58"/>
                  </a:cubicBezTo>
                  <a:cubicBezTo>
                    <a:pt x="103" y="58"/>
                    <a:pt x="103" y="58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4" y="57"/>
                    <a:pt x="104" y="57"/>
                  </a:cubicBezTo>
                  <a:cubicBezTo>
                    <a:pt x="104" y="57"/>
                    <a:pt x="104" y="57"/>
                    <a:pt x="104" y="58"/>
                  </a:cubicBezTo>
                  <a:cubicBezTo>
                    <a:pt x="105" y="58"/>
                    <a:pt x="106" y="58"/>
                    <a:pt x="106" y="58"/>
                  </a:cubicBezTo>
                  <a:cubicBezTo>
                    <a:pt x="106" y="58"/>
                    <a:pt x="106" y="59"/>
                    <a:pt x="105" y="59"/>
                  </a:cubicBezTo>
                  <a:cubicBezTo>
                    <a:pt x="106" y="60"/>
                    <a:pt x="106" y="60"/>
                    <a:pt x="106" y="61"/>
                  </a:cubicBezTo>
                  <a:close/>
                  <a:moveTo>
                    <a:pt x="107" y="64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7" y="63"/>
                    <a:pt x="106" y="62"/>
                    <a:pt x="106" y="62"/>
                  </a:cubicBezTo>
                  <a:cubicBezTo>
                    <a:pt x="107" y="62"/>
                    <a:pt x="107" y="63"/>
                    <a:pt x="108" y="63"/>
                  </a:cubicBezTo>
                  <a:cubicBezTo>
                    <a:pt x="107" y="64"/>
                    <a:pt x="107" y="64"/>
                    <a:pt x="107" y="64"/>
                  </a:cubicBezTo>
                  <a:close/>
                  <a:moveTo>
                    <a:pt x="109" y="46"/>
                  </a:move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8"/>
                    <a:pt x="106" y="48"/>
                  </a:cubicBezTo>
                  <a:cubicBezTo>
                    <a:pt x="105" y="49"/>
                    <a:pt x="104" y="50"/>
                    <a:pt x="103" y="51"/>
                  </a:cubicBezTo>
                  <a:cubicBezTo>
                    <a:pt x="105" y="49"/>
                    <a:pt x="106" y="48"/>
                    <a:pt x="108" y="46"/>
                  </a:cubicBezTo>
                  <a:cubicBezTo>
                    <a:pt x="110" y="44"/>
                    <a:pt x="113" y="41"/>
                    <a:pt x="115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7"/>
                    <a:pt x="115" y="37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6"/>
                    <a:pt x="115" y="47"/>
                  </a:cubicBezTo>
                  <a:cubicBezTo>
                    <a:pt x="115" y="48"/>
                    <a:pt x="116" y="49"/>
                    <a:pt x="116" y="50"/>
                  </a:cubicBezTo>
                  <a:cubicBezTo>
                    <a:pt x="116" y="50"/>
                    <a:pt x="116" y="51"/>
                    <a:pt x="116" y="51"/>
                  </a:cubicBezTo>
                  <a:cubicBezTo>
                    <a:pt x="115" y="50"/>
                    <a:pt x="115" y="50"/>
                    <a:pt x="115" y="49"/>
                  </a:cubicBezTo>
                  <a:cubicBezTo>
                    <a:pt x="114" y="49"/>
                    <a:pt x="114" y="49"/>
                    <a:pt x="113" y="49"/>
                  </a:cubicBezTo>
                  <a:cubicBezTo>
                    <a:pt x="114" y="48"/>
                    <a:pt x="115" y="47"/>
                    <a:pt x="115" y="46"/>
                  </a:cubicBezTo>
                  <a:cubicBezTo>
                    <a:pt x="115" y="45"/>
                    <a:pt x="115" y="44"/>
                    <a:pt x="115" y="43"/>
                  </a:cubicBezTo>
                  <a:cubicBezTo>
                    <a:pt x="114" y="43"/>
                    <a:pt x="113" y="43"/>
                    <a:pt x="112" y="42"/>
                  </a:cubicBezTo>
                  <a:cubicBezTo>
                    <a:pt x="111" y="43"/>
                    <a:pt x="110" y="45"/>
                    <a:pt x="109" y="46"/>
                  </a:cubicBezTo>
                  <a:close/>
                  <a:moveTo>
                    <a:pt x="115" y="58"/>
                  </a:moveTo>
                  <a:cubicBezTo>
                    <a:pt x="114" y="59"/>
                    <a:pt x="113" y="59"/>
                    <a:pt x="112" y="60"/>
                  </a:cubicBezTo>
                  <a:cubicBezTo>
                    <a:pt x="113" y="59"/>
                    <a:pt x="113" y="59"/>
                    <a:pt x="114" y="59"/>
                  </a:cubicBezTo>
                  <a:cubicBezTo>
                    <a:pt x="113" y="58"/>
                    <a:pt x="113" y="57"/>
                    <a:pt x="113" y="56"/>
                  </a:cubicBezTo>
                  <a:cubicBezTo>
                    <a:pt x="113" y="56"/>
                    <a:pt x="112" y="56"/>
                    <a:pt x="111" y="55"/>
                  </a:cubicBezTo>
                  <a:cubicBezTo>
                    <a:pt x="113" y="54"/>
                    <a:pt x="114" y="53"/>
                    <a:pt x="116" y="52"/>
                  </a:cubicBezTo>
                  <a:cubicBezTo>
                    <a:pt x="116" y="53"/>
                    <a:pt x="116" y="54"/>
                    <a:pt x="116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57"/>
                    <a:pt x="116" y="57"/>
                    <a:pt x="11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58"/>
                    <a:pt x="116" y="58"/>
                    <a:pt x="115" y="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3" name="Freeform 816"/>
            <p:cNvSpPr/>
            <p:nvPr/>
          </p:nvSpPr>
          <p:spPr bwMode="auto">
            <a:xfrm>
              <a:off x="9021596" y="24358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817"/>
            <p:cNvSpPr>
              <a:spLocks noEditPoints="1"/>
            </p:cNvSpPr>
            <p:nvPr/>
          </p:nvSpPr>
          <p:spPr bwMode="auto">
            <a:xfrm>
              <a:off x="8762834" y="2362808"/>
              <a:ext cx="109537" cy="212725"/>
            </a:xfrm>
            <a:custGeom>
              <a:avLst/>
              <a:gdLst>
                <a:gd name="T0" fmla="*/ 29 w 29"/>
                <a:gd name="T1" fmla="*/ 47 h 55"/>
                <a:gd name="T2" fmla="*/ 29 w 29"/>
                <a:gd name="T3" fmla="*/ 37 h 55"/>
                <a:gd name="T4" fmla="*/ 28 w 29"/>
                <a:gd name="T5" fmla="*/ 14 h 55"/>
                <a:gd name="T6" fmla="*/ 28 w 29"/>
                <a:gd name="T7" fmla="*/ 9 h 55"/>
                <a:gd name="T8" fmla="*/ 27 w 29"/>
                <a:gd name="T9" fmla="*/ 2 h 55"/>
                <a:gd name="T10" fmla="*/ 27 w 29"/>
                <a:gd name="T11" fmla="*/ 1 h 55"/>
                <a:gd name="T12" fmla="*/ 24 w 29"/>
                <a:gd name="T13" fmla="*/ 0 h 55"/>
                <a:gd name="T14" fmla="*/ 22 w 29"/>
                <a:gd name="T15" fmla="*/ 0 h 55"/>
                <a:gd name="T16" fmla="*/ 12 w 29"/>
                <a:gd name="T17" fmla="*/ 0 h 55"/>
                <a:gd name="T18" fmla="*/ 3 w 29"/>
                <a:gd name="T19" fmla="*/ 1 h 55"/>
                <a:gd name="T20" fmla="*/ 0 w 29"/>
                <a:gd name="T21" fmla="*/ 4 h 55"/>
                <a:gd name="T22" fmla="*/ 1 w 29"/>
                <a:gd name="T23" fmla="*/ 10 h 55"/>
                <a:gd name="T24" fmla="*/ 1 w 29"/>
                <a:gd name="T25" fmla="*/ 13 h 55"/>
                <a:gd name="T26" fmla="*/ 1 w 29"/>
                <a:gd name="T27" fmla="*/ 14 h 55"/>
                <a:gd name="T28" fmla="*/ 2 w 29"/>
                <a:gd name="T29" fmla="*/ 16 h 55"/>
                <a:gd name="T30" fmla="*/ 1 w 29"/>
                <a:gd name="T31" fmla="*/ 33 h 55"/>
                <a:gd name="T32" fmla="*/ 2 w 29"/>
                <a:gd name="T33" fmla="*/ 41 h 55"/>
                <a:gd name="T34" fmla="*/ 2 w 29"/>
                <a:gd name="T35" fmla="*/ 43 h 55"/>
                <a:gd name="T36" fmla="*/ 1 w 29"/>
                <a:gd name="T37" fmla="*/ 47 h 55"/>
                <a:gd name="T38" fmla="*/ 2 w 29"/>
                <a:gd name="T39" fmla="*/ 50 h 55"/>
                <a:gd name="T40" fmla="*/ 2 w 29"/>
                <a:gd name="T41" fmla="*/ 52 h 55"/>
                <a:gd name="T42" fmla="*/ 3 w 29"/>
                <a:gd name="T43" fmla="*/ 54 h 55"/>
                <a:gd name="T44" fmla="*/ 3 w 29"/>
                <a:gd name="T45" fmla="*/ 53 h 55"/>
                <a:gd name="T46" fmla="*/ 7 w 29"/>
                <a:gd name="T47" fmla="*/ 54 h 55"/>
                <a:gd name="T48" fmla="*/ 16 w 29"/>
                <a:gd name="T49" fmla="*/ 55 h 55"/>
                <a:gd name="T50" fmla="*/ 27 w 29"/>
                <a:gd name="T51" fmla="*/ 52 h 55"/>
                <a:gd name="T52" fmla="*/ 22 w 29"/>
                <a:gd name="T53" fmla="*/ 9 h 55"/>
                <a:gd name="T54" fmla="*/ 25 w 29"/>
                <a:gd name="T55" fmla="*/ 6 h 55"/>
                <a:gd name="T56" fmla="*/ 25 w 29"/>
                <a:gd name="T57" fmla="*/ 11 h 55"/>
                <a:gd name="T58" fmla="*/ 25 w 29"/>
                <a:gd name="T59" fmla="*/ 16 h 55"/>
                <a:gd name="T60" fmla="*/ 25 w 29"/>
                <a:gd name="T61" fmla="*/ 14 h 55"/>
                <a:gd name="T62" fmla="*/ 15 w 29"/>
                <a:gd name="T63" fmla="*/ 3 h 55"/>
                <a:gd name="T64" fmla="*/ 11 w 29"/>
                <a:gd name="T65" fmla="*/ 5 h 55"/>
                <a:gd name="T66" fmla="*/ 7 w 29"/>
                <a:gd name="T67" fmla="*/ 34 h 55"/>
                <a:gd name="T68" fmla="*/ 5 w 29"/>
                <a:gd name="T69" fmla="*/ 36 h 55"/>
                <a:gd name="T70" fmla="*/ 3 w 29"/>
                <a:gd name="T71" fmla="*/ 4 h 55"/>
                <a:gd name="T72" fmla="*/ 5 w 29"/>
                <a:gd name="T73" fmla="*/ 4 h 55"/>
                <a:gd name="T74" fmla="*/ 4 w 29"/>
                <a:gd name="T75" fmla="*/ 6 h 55"/>
                <a:gd name="T76" fmla="*/ 5 w 29"/>
                <a:gd name="T77" fmla="*/ 49 h 55"/>
                <a:gd name="T78" fmla="*/ 3 w 29"/>
                <a:gd name="T79" fmla="*/ 52 h 55"/>
                <a:gd name="T80" fmla="*/ 4 w 29"/>
                <a:gd name="T81" fmla="*/ 51 h 55"/>
                <a:gd name="T82" fmla="*/ 4 w 29"/>
                <a:gd name="T83" fmla="*/ 48 h 55"/>
                <a:gd name="T84" fmla="*/ 4 w 29"/>
                <a:gd name="T85" fmla="*/ 47 h 55"/>
                <a:gd name="T86" fmla="*/ 18 w 29"/>
                <a:gd name="T87" fmla="*/ 45 h 55"/>
                <a:gd name="T88" fmla="*/ 12 w 29"/>
                <a:gd name="T89" fmla="*/ 51 h 55"/>
                <a:gd name="T90" fmla="*/ 14 w 29"/>
                <a:gd name="T91" fmla="*/ 39 h 55"/>
                <a:gd name="T92" fmla="*/ 23 w 29"/>
                <a:gd name="T93" fmla="*/ 32 h 55"/>
                <a:gd name="T94" fmla="*/ 26 w 29"/>
                <a:gd name="T95" fmla="*/ 39 h 55"/>
                <a:gd name="T96" fmla="*/ 18 w 29"/>
                <a:gd name="T97" fmla="*/ 45 h 55"/>
                <a:gd name="T98" fmla="*/ 24 w 29"/>
                <a:gd name="T99" fmla="*/ 49 h 55"/>
                <a:gd name="T100" fmla="*/ 26 w 29"/>
                <a:gd name="T101" fmla="*/ 50 h 55"/>
                <a:gd name="T102" fmla="*/ 27 w 29"/>
                <a:gd name="T103" fmla="*/ 51 h 55"/>
                <a:gd name="T104" fmla="*/ 22 w 29"/>
                <a:gd name="T105" fmla="*/ 2 h 55"/>
                <a:gd name="T106" fmla="*/ 23 w 29"/>
                <a:gd name="T107" fmla="*/ 2 h 55"/>
                <a:gd name="T108" fmla="*/ 27 w 29"/>
                <a:gd name="T10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55">
                  <a:moveTo>
                    <a:pt x="28" y="51"/>
                  </a:moveTo>
                  <a:cubicBezTo>
                    <a:pt x="28" y="51"/>
                    <a:pt x="28" y="50"/>
                    <a:pt x="28" y="50"/>
                  </a:cubicBezTo>
                  <a:cubicBezTo>
                    <a:pt x="28" y="49"/>
                    <a:pt x="28" y="48"/>
                    <a:pt x="29" y="4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0"/>
                    <a:pt x="29" y="39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3"/>
                    <a:pt x="28" y="30"/>
                    <a:pt x="28" y="27"/>
                  </a:cubicBezTo>
                  <a:cubicBezTo>
                    <a:pt x="28" y="23"/>
                    <a:pt x="28" y="20"/>
                    <a:pt x="28" y="16"/>
                  </a:cubicBezTo>
                  <a:cubicBezTo>
                    <a:pt x="28" y="15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5"/>
                    <a:pt x="28" y="3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4"/>
                    <a:pt x="0" y="26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7"/>
                    <a:pt x="2" y="38"/>
                    <a:pt x="2" y="39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4"/>
                    <a:pt x="2" y="44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8"/>
                    <a:pt x="2" y="48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3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3"/>
                    <a:pt x="5" y="53"/>
                    <a:pt x="5" y="54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0" y="54"/>
                    <a:pt x="13" y="54"/>
                    <a:pt x="16" y="55"/>
                  </a:cubicBezTo>
                  <a:cubicBezTo>
                    <a:pt x="20" y="55"/>
                    <a:pt x="23" y="55"/>
                    <a:pt x="27" y="54"/>
                  </a:cubicBezTo>
                  <a:cubicBezTo>
                    <a:pt x="28" y="54"/>
                    <a:pt x="29" y="53"/>
                    <a:pt x="29" y="52"/>
                  </a:cubicBezTo>
                  <a:cubicBezTo>
                    <a:pt x="29" y="52"/>
                    <a:pt x="28" y="52"/>
                    <a:pt x="27" y="52"/>
                  </a:cubicBezTo>
                  <a:cubicBezTo>
                    <a:pt x="27" y="51"/>
                    <a:pt x="28" y="51"/>
                    <a:pt x="28" y="51"/>
                  </a:cubicBezTo>
                  <a:close/>
                  <a:moveTo>
                    <a:pt x="24" y="8"/>
                  </a:moveTo>
                  <a:cubicBezTo>
                    <a:pt x="23" y="9"/>
                    <a:pt x="22" y="9"/>
                    <a:pt x="22" y="9"/>
                  </a:cubicBezTo>
                  <a:cubicBezTo>
                    <a:pt x="22" y="8"/>
                    <a:pt x="23" y="6"/>
                    <a:pt x="2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4" y="20"/>
                    <a:pt x="23" y="21"/>
                    <a:pt x="21" y="21"/>
                  </a:cubicBezTo>
                  <a:cubicBezTo>
                    <a:pt x="22" y="19"/>
                    <a:pt x="23" y="16"/>
                    <a:pt x="25" y="14"/>
                  </a:cubicBezTo>
                  <a:cubicBezTo>
                    <a:pt x="24" y="12"/>
                    <a:pt x="24" y="10"/>
                    <a:pt x="24" y="8"/>
                  </a:cubicBezTo>
                  <a:close/>
                  <a:moveTo>
                    <a:pt x="12" y="3"/>
                  </a:moveTo>
                  <a:cubicBezTo>
                    <a:pt x="13" y="3"/>
                    <a:pt x="14" y="3"/>
                    <a:pt x="15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13" y="5"/>
                    <a:pt x="13" y="4"/>
                    <a:pt x="13" y="3"/>
                  </a:cubicBezTo>
                  <a:cubicBezTo>
                    <a:pt x="12" y="4"/>
                    <a:pt x="12" y="4"/>
                    <a:pt x="11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11" y="3"/>
                    <a:pt x="12" y="3"/>
                    <a:pt x="12" y="3"/>
                  </a:cubicBezTo>
                  <a:close/>
                  <a:moveTo>
                    <a:pt x="7" y="34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5" y="36"/>
                  </a:cubicBezTo>
                  <a:cubicBezTo>
                    <a:pt x="5" y="35"/>
                    <a:pt x="6" y="35"/>
                    <a:pt x="7" y="34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5" y="49"/>
                  </a:moveTo>
                  <a:cubicBezTo>
                    <a:pt x="5" y="50"/>
                    <a:pt x="5" y="50"/>
                    <a:pt x="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4" y="51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4" y="51"/>
                    <a:pt x="4" y="5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6"/>
                    <a:pt x="6" y="46"/>
                    <a:pt x="7" y="45"/>
                  </a:cubicBezTo>
                  <a:cubicBezTo>
                    <a:pt x="6" y="46"/>
                    <a:pt x="6" y="48"/>
                    <a:pt x="5" y="49"/>
                  </a:cubicBezTo>
                  <a:close/>
                  <a:moveTo>
                    <a:pt x="18" y="45"/>
                  </a:moveTo>
                  <a:cubicBezTo>
                    <a:pt x="18" y="46"/>
                    <a:pt x="17" y="47"/>
                    <a:pt x="16" y="48"/>
                  </a:cubicBezTo>
                  <a:cubicBezTo>
                    <a:pt x="16" y="49"/>
                    <a:pt x="15" y="50"/>
                    <a:pt x="15" y="51"/>
                  </a:cubicBezTo>
                  <a:cubicBezTo>
                    <a:pt x="14" y="51"/>
                    <a:pt x="13" y="51"/>
                    <a:pt x="12" y="51"/>
                  </a:cubicBezTo>
                  <a:cubicBezTo>
                    <a:pt x="12" y="50"/>
                    <a:pt x="13" y="49"/>
                    <a:pt x="14" y="48"/>
                  </a:cubicBezTo>
                  <a:cubicBezTo>
                    <a:pt x="11" y="48"/>
                    <a:pt x="9" y="46"/>
                    <a:pt x="9" y="43"/>
                  </a:cubicBezTo>
                  <a:cubicBezTo>
                    <a:pt x="9" y="41"/>
                    <a:pt x="11" y="39"/>
                    <a:pt x="14" y="39"/>
                  </a:cubicBezTo>
                  <a:cubicBezTo>
                    <a:pt x="16" y="39"/>
                    <a:pt x="17" y="40"/>
                    <a:pt x="18" y="41"/>
                  </a:cubicBezTo>
                  <a:cubicBezTo>
                    <a:pt x="19" y="41"/>
                    <a:pt x="19" y="40"/>
                    <a:pt x="20" y="39"/>
                  </a:cubicBezTo>
                  <a:cubicBezTo>
                    <a:pt x="21" y="36"/>
                    <a:pt x="22" y="34"/>
                    <a:pt x="23" y="32"/>
                  </a:cubicBezTo>
                  <a:cubicBezTo>
                    <a:pt x="24" y="30"/>
                    <a:pt x="24" y="29"/>
                    <a:pt x="25" y="28"/>
                  </a:cubicBezTo>
                  <a:cubicBezTo>
                    <a:pt x="25" y="31"/>
                    <a:pt x="26" y="34"/>
                    <a:pt x="26" y="37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5" y="39"/>
                  </a:cubicBezTo>
                  <a:cubicBezTo>
                    <a:pt x="24" y="39"/>
                    <a:pt x="23" y="39"/>
                    <a:pt x="22" y="39"/>
                  </a:cubicBezTo>
                  <a:cubicBezTo>
                    <a:pt x="21" y="41"/>
                    <a:pt x="20" y="43"/>
                    <a:pt x="18" y="45"/>
                  </a:cubicBezTo>
                  <a:close/>
                  <a:moveTo>
                    <a:pt x="27" y="51"/>
                  </a:moveTo>
                  <a:cubicBezTo>
                    <a:pt x="25" y="52"/>
                    <a:pt x="24" y="52"/>
                    <a:pt x="22" y="52"/>
                  </a:cubicBezTo>
                  <a:cubicBezTo>
                    <a:pt x="23" y="51"/>
                    <a:pt x="24" y="50"/>
                    <a:pt x="24" y="49"/>
                  </a:cubicBezTo>
                  <a:cubicBezTo>
                    <a:pt x="25" y="48"/>
                    <a:pt x="25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9"/>
                    <a:pt x="26" y="50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7" y="51"/>
                    <a:pt x="27" y="51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lose/>
                  <a:moveTo>
                    <a:pt x="26" y="4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7" y="2"/>
                  </a:cubicBezTo>
                  <a:cubicBezTo>
                    <a:pt x="27" y="3"/>
                    <a:pt x="27" y="3"/>
                    <a:pt x="26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818"/>
            <p:cNvSpPr>
              <a:spLocks noEditPoints="1"/>
            </p:cNvSpPr>
            <p:nvPr/>
          </p:nvSpPr>
          <p:spPr bwMode="auto">
            <a:xfrm>
              <a:off x="9356559" y="2369158"/>
              <a:ext cx="109537" cy="206375"/>
            </a:xfrm>
            <a:custGeom>
              <a:avLst/>
              <a:gdLst>
                <a:gd name="T0" fmla="*/ 29 w 29"/>
                <a:gd name="T1" fmla="*/ 48 h 53"/>
                <a:gd name="T2" fmla="*/ 28 w 29"/>
                <a:gd name="T3" fmla="*/ 43 h 53"/>
                <a:gd name="T4" fmla="*/ 28 w 29"/>
                <a:gd name="T5" fmla="*/ 42 h 53"/>
                <a:gd name="T6" fmla="*/ 29 w 29"/>
                <a:gd name="T7" fmla="*/ 36 h 53"/>
                <a:gd name="T8" fmla="*/ 28 w 29"/>
                <a:gd name="T9" fmla="*/ 31 h 53"/>
                <a:gd name="T10" fmla="*/ 28 w 29"/>
                <a:gd name="T11" fmla="*/ 26 h 53"/>
                <a:gd name="T12" fmla="*/ 28 w 29"/>
                <a:gd name="T13" fmla="*/ 18 h 53"/>
                <a:gd name="T14" fmla="*/ 28 w 29"/>
                <a:gd name="T15" fmla="*/ 3 h 53"/>
                <a:gd name="T16" fmla="*/ 25 w 29"/>
                <a:gd name="T17" fmla="*/ 0 h 53"/>
                <a:gd name="T18" fmla="*/ 19 w 29"/>
                <a:gd name="T19" fmla="*/ 0 h 53"/>
                <a:gd name="T20" fmla="*/ 13 w 29"/>
                <a:gd name="T21" fmla="*/ 1 h 53"/>
                <a:gd name="T22" fmla="*/ 10 w 29"/>
                <a:gd name="T23" fmla="*/ 0 h 53"/>
                <a:gd name="T24" fmla="*/ 7 w 29"/>
                <a:gd name="T25" fmla="*/ 0 h 53"/>
                <a:gd name="T26" fmla="*/ 4 w 29"/>
                <a:gd name="T27" fmla="*/ 0 h 53"/>
                <a:gd name="T28" fmla="*/ 2 w 29"/>
                <a:gd name="T29" fmla="*/ 4 h 53"/>
                <a:gd name="T30" fmla="*/ 1 w 29"/>
                <a:gd name="T31" fmla="*/ 10 h 53"/>
                <a:gd name="T32" fmla="*/ 0 w 29"/>
                <a:gd name="T33" fmla="*/ 28 h 53"/>
                <a:gd name="T34" fmla="*/ 1 w 29"/>
                <a:gd name="T35" fmla="*/ 42 h 53"/>
                <a:gd name="T36" fmla="*/ 4 w 29"/>
                <a:gd name="T37" fmla="*/ 52 h 53"/>
                <a:gd name="T38" fmla="*/ 15 w 29"/>
                <a:gd name="T39" fmla="*/ 53 h 53"/>
                <a:gd name="T40" fmla="*/ 20 w 29"/>
                <a:gd name="T41" fmla="*/ 53 h 53"/>
                <a:gd name="T42" fmla="*/ 28 w 29"/>
                <a:gd name="T43" fmla="*/ 50 h 53"/>
                <a:gd name="T44" fmla="*/ 19 w 29"/>
                <a:gd name="T45" fmla="*/ 3 h 53"/>
                <a:gd name="T46" fmla="*/ 19 w 29"/>
                <a:gd name="T47" fmla="*/ 4 h 53"/>
                <a:gd name="T48" fmla="*/ 13 w 29"/>
                <a:gd name="T49" fmla="*/ 4 h 53"/>
                <a:gd name="T50" fmla="*/ 12 w 29"/>
                <a:gd name="T51" fmla="*/ 4 h 53"/>
                <a:gd name="T52" fmla="*/ 5 w 29"/>
                <a:gd name="T53" fmla="*/ 3 h 53"/>
                <a:gd name="T54" fmla="*/ 4 w 29"/>
                <a:gd name="T55" fmla="*/ 10 h 53"/>
                <a:gd name="T56" fmla="*/ 7 w 29"/>
                <a:gd name="T57" fmla="*/ 8 h 53"/>
                <a:gd name="T58" fmla="*/ 5 w 29"/>
                <a:gd name="T59" fmla="*/ 12 h 53"/>
                <a:gd name="T60" fmla="*/ 3 w 29"/>
                <a:gd name="T61" fmla="*/ 23 h 53"/>
                <a:gd name="T62" fmla="*/ 11 w 29"/>
                <a:gd name="T63" fmla="*/ 15 h 53"/>
                <a:gd name="T64" fmla="*/ 8 w 29"/>
                <a:gd name="T65" fmla="*/ 49 h 53"/>
                <a:gd name="T66" fmla="*/ 3 w 29"/>
                <a:gd name="T67" fmla="*/ 46 h 53"/>
                <a:gd name="T68" fmla="*/ 9 w 29"/>
                <a:gd name="T69" fmla="*/ 48 h 53"/>
                <a:gd name="T70" fmla="*/ 4 w 29"/>
                <a:gd name="T71" fmla="*/ 42 h 53"/>
                <a:gd name="T72" fmla="*/ 9 w 29"/>
                <a:gd name="T73" fmla="*/ 41 h 53"/>
                <a:gd name="T74" fmla="*/ 9 w 29"/>
                <a:gd name="T75" fmla="*/ 41 h 53"/>
                <a:gd name="T76" fmla="*/ 16 w 29"/>
                <a:gd name="T77" fmla="*/ 48 h 53"/>
                <a:gd name="T78" fmla="*/ 16 w 29"/>
                <a:gd name="T79" fmla="*/ 50 h 53"/>
                <a:gd name="T80" fmla="*/ 19 w 29"/>
                <a:gd name="T81" fmla="*/ 46 h 53"/>
                <a:gd name="T82" fmla="*/ 3 w 29"/>
                <a:gd name="T83" fmla="*/ 31 h 53"/>
                <a:gd name="T84" fmla="*/ 23 w 29"/>
                <a:gd name="T85" fmla="*/ 3 h 53"/>
                <a:gd name="T86" fmla="*/ 25 w 29"/>
                <a:gd name="T87" fmla="*/ 3 h 53"/>
                <a:gd name="T88" fmla="*/ 25 w 29"/>
                <a:gd name="T89" fmla="*/ 9 h 53"/>
                <a:gd name="T90" fmla="*/ 25 w 29"/>
                <a:gd name="T91" fmla="*/ 16 h 53"/>
                <a:gd name="T92" fmla="*/ 22 w 29"/>
                <a:gd name="T93" fmla="*/ 19 h 53"/>
                <a:gd name="T94" fmla="*/ 23 w 29"/>
                <a:gd name="T95" fmla="*/ 25 h 53"/>
                <a:gd name="T96" fmla="*/ 25 w 29"/>
                <a:gd name="T97" fmla="*/ 25 h 53"/>
                <a:gd name="T98" fmla="*/ 22 w 29"/>
                <a:gd name="T99" fmla="*/ 27 h 53"/>
                <a:gd name="T100" fmla="*/ 25 w 29"/>
                <a:gd name="T101" fmla="*/ 30 h 53"/>
                <a:gd name="T102" fmla="*/ 25 w 29"/>
                <a:gd name="T103" fmla="*/ 35 h 53"/>
                <a:gd name="T104" fmla="*/ 25 w 29"/>
                <a:gd name="T105" fmla="*/ 32 h 53"/>
                <a:gd name="T106" fmla="*/ 24 w 29"/>
                <a:gd name="T107" fmla="*/ 45 h 53"/>
                <a:gd name="T108" fmla="*/ 26 w 29"/>
                <a:gd name="T109" fmla="*/ 37 h 53"/>
                <a:gd name="T110" fmla="*/ 25 w 29"/>
                <a:gd name="T111" fmla="*/ 44 h 53"/>
                <a:gd name="T112" fmla="*/ 25 w 29"/>
                <a:gd name="T113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" h="53">
                  <a:moveTo>
                    <a:pt x="28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8" y="48"/>
                    <a:pt x="29" y="48"/>
                  </a:cubicBezTo>
                  <a:cubicBezTo>
                    <a:pt x="28" y="47"/>
                    <a:pt x="28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7" y="45"/>
                    <a:pt x="27" y="44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9" y="38"/>
                    <a:pt x="29" y="37"/>
                    <a:pt x="29" y="36"/>
                  </a:cubicBezTo>
                  <a:cubicBezTo>
                    <a:pt x="28" y="36"/>
                    <a:pt x="28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9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19"/>
                    <a:pt x="28" y="18"/>
                  </a:cubicBezTo>
                  <a:cubicBezTo>
                    <a:pt x="28" y="16"/>
                    <a:pt x="28" y="14"/>
                    <a:pt x="28" y="1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4"/>
                    <a:pt x="28" y="3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8" y="2"/>
                    <a:pt x="28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2"/>
                    <a:pt x="1" y="14"/>
                    <a:pt x="1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33"/>
                    <a:pt x="1" y="37"/>
                    <a:pt x="1" y="40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2" y="47"/>
                    <a:pt x="2" y="48"/>
                    <a:pt x="2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2" y="51"/>
                    <a:pt x="3" y="51"/>
                    <a:pt x="4" y="52"/>
                  </a:cubicBezTo>
                  <a:cubicBezTo>
                    <a:pt x="4" y="52"/>
                    <a:pt x="5" y="52"/>
                    <a:pt x="6" y="52"/>
                  </a:cubicBezTo>
                  <a:cubicBezTo>
                    <a:pt x="7" y="52"/>
                    <a:pt x="7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2"/>
                    <a:pt x="13" y="52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3"/>
                    <a:pt x="24" y="53"/>
                    <a:pt x="26" y="53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0"/>
                  </a:cubicBezTo>
                  <a:cubicBezTo>
                    <a:pt x="28" y="51"/>
                    <a:pt x="28" y="50"/>
                    <a:pt x="28" y="50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8" y="4"/>
                  </a:cubicBezTo>
                  <a:cubicBezTo>
                    <a:pt x="18" y="4"/>
                    <a:pt x="19" y="4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5"/>
                    <a:pt x="17" y="6"/>
                    <a:pt x="17" y="7"/>
                  </a:cubicBezTo>
                  <a:cubicBezTo>
                    <a:pt x="17" y="6"/>
                    <a:pt x="16" y="5"/>
                    <a:pt x="17" y="4"/>
                  </a:cubicBezTo>
                  <a:close/>
                  <a:moveTo>
                    <a:pt x="12" y="4"/>
                  </a:move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lose/>
                  <a:moveTo>
                    <a:pt x="4" y="10"/>
                  </a:moveTo>
                  <a:cubicBezTo>
                    <a:pt x="4" y="9"/>
                    <a:pt x="4" y="8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0"/>
                  </a:cubicBezTo>
                  <a:close/>
                  <a:moveTo>
                    <a:pt x="3" y="25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18"/>
                    <a:pt x="10" y="16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20"/>
                    <a:pt x="6" y="22"/>
                    <a:pt x="3" y="25"/>
                  </a:cubicBezTo>
                  <a:close/>
                  <a:moveTo>
                    <a:pt x="9" y="49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9"/>
                    <a:pt x="7" y="49"/>
                  </a:cubicBezTo>
                  <a:cubicBezTo>
                    <a:pt x="6" y="49"/>
                    <a:pt x="5" y="49"/>
                    <a:pt x="4" y="49"/>
                  </a:cubicBezTo>
                  <a:cubicBezTo>
                    <a:pt x="4" y="49"/>
                    <a:pt x="3" y="49"/>
                    <a:pt x="3" y="49"/>
                  </a:cubicBezTo>
                  <a:cubicBezTo>
                    <a:pt x="3" y="48"/>
                    <a:pt x="3" y="47"/>
                    <a:pt x="3" y="46"/>
                  </a:cubicBezTo>
                  <a:cubicBezTo>
                    <a:pt x="3" y="46"/>
                    <a:pt x="3" y="46"/>
                    <a:pt x="3" y="47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7"/>
                    <a:pt x="6" y="48"/>
                    <a:pt x="6" y="48"/>
                  </a:cubicBezTo>
                  <a:cubicBezTo>
                    <a:pt x="7" y="48"/>
                    <a:pt x="9" y="48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4" y="43"/>
                  </a:moveTo>
                  <a:cubicBezTo>
                    <a:pt x="4" y="43"/>
                    <a:pt x="4" y="42"/>
                    <a:pt x="4" y="42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lose/>
                  <a:moveTo>
                    <a:pt x="9" y="41"/>
                  </a:moveTo>
                  <a:cubicBezTo>
                    <a:pt x="9" y="39"/>
                    <a:pt x="11" y="37"/>
                    <a:pt x="14" y="37"/>
                  </a:cubicBezTo>
                  <a:cubicBezTo>
                    <a:pt x="16" y="37"/>
                    <a:pt x="18" y="39"/>
                    <a:pt x="18" y="41"/>
                  </a:cubicBezTo>
                  <a:cubicBezTo>
                    <a:pt x="18" y="44"/>
                    <a:pt x="16" y="46"/>
                    <a:pt x="14" y="46"/>
                  </a:cubicBezTo>
                  <a:cubicBezTo>
                    <a:pt x="11" y="46"/>
                    <a:pt x="9" y="44"/>
                    <a:pt x="9" y="41"/>
                  </a:cubicBezTo>
                  <a:close/>
                  <a:moveTo>
                    <a:pt x="19" y="46"/>
                  </a:moveTo>
                  <a:cubicBezTo>
                    <a:pt x="18" y="46"/>
                    <a:pt x="18" y="47"/>
                    <a:pt x="17" y="47"/>
                  </a:cubicBezTo>
                  <a:cubicBezTo>
                    <a:pt x="17" y="47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4" y="49"/>
                    <a:pt x="13" y="49"/>
                  </a:cubicBezTo>
                  <a:cubicBezTo>
                    <a:pt x="15" y="48"/>
                    <a:pt x="17" y="46"/>
                    <a:pt x="19" y="45"/>
                  </a:cubicBezTo>
                  <a:cubicBezTo>
                    <a:pt x="19" y="45"/>
                    <a:pt x="19" y="45"/>
                    <a:pt x="19" y="46"/>
                  </a:cubicBezTo>
                  <a:close/>
                  <a:moveTo>
                    <a:pt x="18" y="16"/>
                  </a:moveTo>
                  <a:cubicBezTo>
                    <a:pt x="16" y="18"/>
                    <a:pt x="15" y="21"/>
                    <a:pt x="13" y="23"/>
                  </a:cubicBezTo>
                  <a:cubicBezTo>
                    <a:pt x="11" y="26"/>
                    <a:pt x="7" y="29"/>
                    <a:pt x="3" y="33"/>
                  </a:cubicBezTo>
                  <a:cubicBezTo>
                    <a:pt x="3" y="32"/>
                    <a:pt x="3" y="32"/>
                    <a:pt x="3" y="31"/>
                  </a:cubicBezTo>
                  <a:cubicBezTo>
                    <a:pt x="4" y="31"/>
                    <a:pt x="5" y="31"/>
                    <a:pt x="5" y="31"/>
                  </a:cubicBezTo>
                  <a:cubicBezTo>
                    <a:pt x="8" y="27"/>
                    <a:pt x="12" y="24"/>
                    <a:pt x="14" y="19"/>
                  </a:cubicBezTo>
                  <a:cubicBezTo>
                    <a:pt x="17" y="15"/>
                    <a:pt x="20" y="11"/>
                    <a:pt x="23" y="7"/>
                  </a:cubicBezTo>
                  <a:cubicBezTo>
                    <a:pt x="23" y="6"/>
                    <a:pt x="23" y="5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3" y="11"/>
                    <a:pt x="22" y="12"/>
                    <a:pt x="21" y="13"/>
                  </a:cubicBezTo>
                  <a:lnTo>
                    <a:pt x="18" y="16"/>
                  </a:lnTo>
                  <a:close/>
                  <a:moveTo>
                    <a:pt x="25" y="16"/>
                  </a:moveTo>
                  <a:cubicBezTo>
                    <a:pt x="25" y="17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2" y="19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7"/>
                    <a:pt x="24" y="17"/>
                    <a:pt x="25" y="16"/>
                  </a:cubicBezTo>
                  <a:close/>
                  <a:moveTo>
                    <a:pt x="21" y="27"/>
                  </a:moveTo>
                  <a:cubicBezTo>
                    <a:pt x="22" y="26"/>
                    <a:pt x="22" y="26"/>
                    <a:pt x="23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3"/>
                    <a:pt x="25" y="23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3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5" y="31"/>
                  </a:moveTo>
                  <a:cubicBezTo>
                    <a:pt x="25" y="30"/>
                    <a:pt x="25" y="29"/>
                    <a:pt x="25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5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6"/>
                    <a:pt x="25" y="35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4" y="32"/>
                    <a:pt x="23" y="32"/>
                    <a:pt x="23" y="32"/>
                  </a:cubicBezTo>
                  <a:cubicBezTo>
                    <a:pt x="23" y="32"/>
                    <a:pt x="24" y="31"/>
                    <a:pt x="25" y="31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5" y="45"/>
                    <a:pt x="25" y="45"/>
                  </a:cubicBezTo>
                  <a:cubicBezTo>
                    <a:pt x="25" y="45"/>
                    <a:pt x="24" y="45"/>
                    <a:pt x="24" y="45"/>
                  </a:cubicBezTo>
                  <a:close/>
                  <a:moveTo>
                    <a:pt x="26" y="37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9"/>
                    <a:pt x="26" y="39"/>
                  </a:cubicBezTo>
                  <a:cubicBezTo>
                    <a:pt x="26" y="39"/>
                    <a:pt x="25" y="39"/>
                    <a:pt x="25" y="38"/>
                  </a:cubicBezTo>
                  <a:cubicBezTo>
                    <a:pt x="25" y="38"/>
                    <a:pt x="25" y="38"/>
                    <a:pt x="26" y="37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4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5"/>
                    <a:pt x="26" y="45"/>
                  </a:cubicBezTo>
                  <a:cubicBezTo>
                    <a:pt x="26" y="45"/>
                    <a:pt x="26" y="44"/>
                    <a:pt x="25" y="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84" name="文本框 1983"/>
          <p:cNvSpPr txBox="1"/>
          <p:nvPr/>
        </p:nvSpPr>
        <p:spPr>
          <a:xfrm>
            <a:off x="6032748" y="1615607"/>
            <a:ext cx="2831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翻转课堂：调整课堂内外的时间，将学习的决定权从教师转移给学生。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43" name="组合 842"/>
          <p:cNvGrpSpPr>
            <a:grpSpLocks noChangeAspect="1"/>
          </p:cNvGrpSpPr>
          <p:nvPr/>
        </p:nvGrpSpPr>
        <p:grpSpPr>
          <a:xfrm>
            <a:off x="5401191" y="1971215"/>
            <a:ext cx="426579" cy="612000"/>
            <a:chOff x="3879850" y="2008682"/>
            <a:chExt cx="523042" cy="750392"/>
          </a:xfrm>
        </p:grpSpPr>
        <p:sp>
          <p:nvSpPr>
            <p:cNvPr id="841" name="Freeform 822"/>
            <p:cNvSpPr/>
            <p:nvPr/>
          </p:nvSpPr>
          <p:spPr bwMode="auto">
            <a:xfrm>
              <a:off x="3965575" y="2313587"/>
              <a:ext cx="437317" cy="445487"/>
            </a:xfrm>
            <a:custGeom>
              <a:avLst/>
              <a:gdLst>
                <a:gd name="T0" fmla="*/ 54 w 271"/>
                <a:gd name="T1" fmla="*/ 287 h 287"/>
                <a:gd name="T2" fmla="*/ 271 w 271"/>
                <a:gd name="T3" fmla="*/ 48 h 287"/>
                <a:gd name="T4" fmla="*/ 217 w 271"/>
                <a:gd name="T5" fmla="*/ 0 h 287"/>
                <a:gd name="T6" fmla="*/ 0 w 271"/>
                <a:gd name="T7" fmla="*/ 191 h 287"/>
                <a:gd name="T8" fmla="*/ 54 w 271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87">
                  <a:moveTo>
                    <a:pt x="54" y="287"/>
                  </a:moveTo>
                  <a:lnTo>
                    <a:pt x="271" y="48"/>
                  </a:lnTo>
                  <a:lnTo>
                    <a:pt x="217" y="0"/>
                  </a:lnTo>
                  <a:lnTo>
                    <a:pt x="0" y="191"/>
                  </a:lnTo>
                  <a:lnTo>
                    <a:pt x="54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823"/>
            <p:cNvSpPr/>
            <p:nvPr/>
          </p:nvSpPr>
          <p:spPr bwMode="auto">
            <a:xfrm>
              <a:off x="3879850" y="2008682"/>
              <a:ext cx="437317" cy="370980"/>
            </a:xfrm>
            <a:custGeom>
              <a:avLst/>
              <a:gdLst>
                <a:gd name="T0" fmla="*/ 163 w 271"/>
                <a:gd name="T1" fmla="*/ 239 h 239"/>
                <a:gd name="T2" fmla="*/ 271 w 271"/>
                <a:gd name="T3" fmla="*/ 143 h 239"/>
                <a:gd name="T4" fmla="*/ 54 w 271"/>
                <a:gd name="T5" fmla="*/ 0 h 239"/>
                <a:gd name="T6" fmla="*/ 0 w 271"/>
                <a:gd name="T7" fmla="*/ 96 h 239"/>
                <a:gd name="T8" fmla="*/ 163 w 271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39">
                  <a:moveTo>
                    <a:pt x="163" y="239"/>
                  </a:moveTo>
                  <a:lnTo>
                    <a:pt x="271" y="143"/>
                  </a:lnTo>
                  <a:lnTo>
                    <a:pt x="54" y="0"/>
                  </a:lnTo>
                  <a:lnTo>
                    <a:pt x="0" y="96"/>
                  </a:lnTo>
                  <a:lnTo>
                    <a:pt x="16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87" name="组合 1986"/>
          <p:cNvGrpSpPr>
            <a:grpSpLocks noChangeAspect="1"/>
          </p:cNvGrpSpPr>
          <p:nvPr/>
        </p:nvGrpSpPr>
        <p:grpSpPr>
          <a:xfrm>
            <a:off x="5401191" y="3422513"/>
            <a:ext cx="426579" cy="612000"/>
            <a:chOff x="3879850" y="2008682"/>
            <a:chExt cx="523042" cy="750392"/>
          </a:xfrm>
        </p:grpSpPr>
        <p:sp>
          <p:nvSpPr>
            <p:cNvPr id="1988" name="Freeform 822"/>
            <p:cNvSpPr/>
            <p:nvPr/>
          </p:nvSpPr>
          <p:spPr bwMode="auto">
            <a:xfrm>
              <a:off x="3965575" y="2313587"/>
              <a:ext cx="437317" cy="445487"/>
            </a:xfrm>
            <a:custGeom>
              <a:avLst/>
              <a:gdLst>
                <a:gd name="T0" fmla="*/ 54 w 271"/>
                <a:gd name="T1" fmla="*/ 287 h 287"/>
                <a:gd name="T2" fmla="*/ 271 w 271"/>
                <a:gd name="T3" fmla="*/ 48 h 287"/>
                <a:gd name="T4" fmla="*/ 217 w 271"/>
                <a:gd name="T5" fmla="*/ 0 h 287"/>
                <a:gd name="T6" fmla="*/ 0 w 271"/>
                <a:gd name="T7" fmla="*/ 191 h 287"/>
                <a:gd name="T8" fmla="*/ 54 w 271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87">
                  <a:moveTo>
                    <a:pt x="54" y="287"/>
                  </a:moveTo>
                  <a:lnTo>
                    <a:pt x="271" y="48"/>
                  </a:lnTo>
                  <a:lnTo>
                    <a:pt x="217" y="0"/>
                  </a:lnTo>
                  <a:lnTo>
                    <a:pt x="0" y="191"/>
                  </a:lnTo>
                  <a:lnTo>
                    <a:pt x="54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9" name="Freeform 823"/>
            <p:cNvSpPr/>
            <p:nvPr/>
          </p:nvSpPr>
          <p:spPr bwMode="auto">
            <a:xfrm>
              <a:off x="3879850" y="2008682"/>
              <a:ext cx="437317" cy="370980"/>
            </a:xfrm>
            <a:custGeom>
              <a:avLst/>
              <a:gdLst>
                <a:gd name="T0" fmla="*/ 163 w 271"/>
                <a:gd name="T1" fmla="*/ 239 h 239"/>
                <a:gd name="T2" fmla="*/ 271 w 271"/>
                <a:gd name="T3" fmla="*/ 143 h 239"/>
                <a:gd name="T4" fmla="*/ 54 w 271"/>
                <a:gd name="T5" fmla="*/ 0 h 239"/>
                <a:gd name="T6" fmla="*/ 0 w 271"/>
                <a:gd name="T7" fmla="*/ 96 h 239"/>
                <a:gd name="T8" fmla="*/ 163 w 271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39">
                  <a:moveTo>
                    <a:pt x="163" y="239"/>
                  </a:moveTo>
                  <a:lnTo>
                    <a:pt x="271" y="143"/>
                  </a:lnTo>
                  <a:lnTo>
                    <a:pt x="54" y="0"/>
                  </a:lnTo>
                  <a:lnTo>
                    <a:pt x="0" y="96"/>
                  </a:lnTo>
                  <a:lnTo>
                    <a:pt x="16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93" name="组合 1992"/>
          <p:cNvGrpSpPr>
            <a:grpSpLocks noChangeAspect="1"/>
          </p:cNvGrpSpPr>
          <p:nvPr/>
        </p:nvGrpSpPr>
        <p:grpSpPr>
          <a:xfrm>
            <a:off x="5401191" y="4873810"/>
            <a:ext cx="426579" cy="612000"/>
            <a:chOff x="3879850" y="2008682"/>
            <a:chExt cx="523042" cy="750392"/>
          </a:xfrm>
        </p:grpSpPr>
        <p:sp>
          <p:nvSpPr>
            <p:cNvPr id="1994" name="Freeform 822"/>
            <p:cNvSpPr/>
            <p:nvPr/>
          </p:nvSpPr>
          <p:spPr bwMode="auto">
            <a:xfrm>
              <a:off x="3965575" y="2313587"/>
              <a:ext cx="437317" cy="445487"/>
            </a:xfrm>
            <a:custGeom>
              <a:avLst/>
              <a:gdLst>
                <a:gd name="T0" fmla="*/ 54 w 271"/>
                <a:gd name="T1" fmla="*/ 287 h 287"/>
                <a:gd name="T2" fmla="*/ 271 w 271"/>
                <a:gd name="T3" fmla="*/ 48 h 287"/>
                <a:gd name="T4" fmla="*/ 217 w 271"/>
                <a:gd name="T5" fmla="*/ 0 h 287"/>
                <a:gd name="T6" fmla="*/ 0 w 271"/>
                <a:gd name="T7" fmla="*/ 191 h 287"/>
                <a:gd name="T8" fmla="*/ 54 w 271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87">
                  <a:moveTo>
                    <a:pt x="54" y="287"/>
                  </a:moveTo>
                  <a:lnTo>
                    <a:pt x="271" y="48"/>
                  </a:lnTo>
                  <a:lnTo>
                    <a:pt x="217" y="0"/>
                  </a:lnTo>
                  <a:lnTo>
                    <a:pt x="0" y="191"/>
                  </a:lnTo>
                  <a:lnTo>
                    <a:pt x="54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5" name="Freeform 823"/>
            <p:cNvSpPr/>
            <p:nvPr/>
          </p:nvSpPr>
          <p:spPr bwMode="auto">
            <a:xfrm>
              <a:off x="3879850" y="2008682"/>
              <a:ext cx="437317" cy="370980"/>
            </a:xfrm>
            <a:custGeom>
              <a:avLst/>
              <a:gdLst>
                <a:gd name="T0" fmla="*/ 163 w 271"/>
                <a:gd name="T1" fmla="*/ 239 h 239"/>
                <a:gd name="T2" fmla="*/ 271 w 271"/>
                <a:gd name="T3" fmla="*/ 143 h 239"/>
                <a:gd name="T4" fmla="*/ 54 w 271"/>
                <a:gd name="T5" fmla="*/ 0 h 239"/>
                <a:gd name="T6" fmla="*/ 0 w 271"/>
                <a:gd name="T7" fmla="*/ 96 h 239"/>
                <a:gd name="T8" fmla="*/ 163 w 271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39">
                  <a:moveTo>
                    <a:pt x="163" y="239"/>
                  </a:moveTo>
                  <a:lnTo>
                    <a:pt x="271" y="143"/>
                  </a:lnTo>
                  <a:lnTo>
                    <a:pt x="54" y="0"/>
                  </a:lnTo>
                  <a:lnTo>
                    <a:pt x="0" y="96"/>
                  </a:lnTo>
                  <a:lnTo>
                    <a:pt x="16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03" name="AutoShape 835"/>
          <p:cNvSpPr>
            <a:spLocks noChangeAspect="1" noChangeArrowheads="1" noTextEdit="1"/>
          </p:cNvSpPr>
          <p:nvPr/>
        </p:nvSpPr>
        <p:spPr bwMode="auto">
          <a:xfrm>
            <a:off x="7294437" y="2691928"/>
            <a:ext cx="1905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08" name="图片 2007"/>
          <p:cNvPicPr preferRelativeResize="0"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71050" r="11979"/>
          <a:stretch>
            <a:fillRect/>
          </a:stretch>
        </p:blipFill>
        <p:spPr>
          <a:xfrm rot="16200000">
            <a:off x="1286403" y="3310883"/>
            <a:ext cx="5400000" cy="983188"/>
          </a:xfrm>
          <a:prstGeom prst="rect">
            <a:avLst/>
          </a:prstGeom>
        </p:spPr>
      </p:pic>
      <p:pic>
        <p:nvPicPr>
          <p:cNvPr id="2009" name="图片 2008"/>
          <p:cNvPicPr preferRelativeResize="0"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71050" r="11979"/>
          <a:stretch>
            <a:fillRect/>
          </a:stretch>
        </p:blipFill>
        <p:spPr>
          <a:xfrm rot="5400000" flipH="1">
            <a:off x="8427819" y="3310883"/>
            <a:ext cx="5400000" cy="983188"/>
          </a:xfrm>
          <a:prstGeom prst="rect">
            <a:avLst/>
          </a:prstGeom>
        </p:spPr>
      </p:pic>
      <p:sp>
        <p:nvSpPr>
          <p:cNvPr id="453" name="文本框 1983"/>
          <p:cNvSpPr txBox="1"/>
          <p:nvPr/>
        </p:nvSpPr>
        <p:spPr>
          <a:xfrm>
            <a:off x="6045945" y="3160102"/>
            <a:ext cx="2632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翻转课堂的目的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因材施教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4" name="文本框 1983"/>
          <p:cNvSpPr txBox="1"/>
          <p:nvPr/>
        </p:nvSpPr>
        <p:spPr>
          <a:xfrm>
            <a:off x="6032749" y="4431639"/>
            <a:ext cx="2632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翻转课堂的优势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把最难也是最有价值的活动留到课堂上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2306640" y="2560728"/>
            <a:ext cx="1784921" cy="2225117"/>
            <a:chOff x="5391150" y="2554288"/>
            <a:chExt cx="1409700" cy="1757363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6" name="Freeform 5"/>
            <p:cNvSpPr/>
            <p:nvPr/>
          </p:nvSpPr>
          <p:spPr bwMode="auto">
            <a:xfrm>
              <a:off x="5391150" y="2554288"/>
              <a:ext cx="1409700" cy="881063"/>
            </a:xfrm>
            <a:custGeom>
              <a:avLst/>
              <a:gdLst>
                <a:gd name="T0" fmla="*/ 0 w 888"/>
                <a:gd name="T1" fmla="*/ 0 h 555"/>
                <a:gd name="T2" fmla="*/ 245 w 888"/>
                <a:gd name="T3" fmla="*/ 555 h 555"/>
                <a:gd name="T4" fmla="*/ 888 w 888"/>
                <a:gd name="T5" fmla="*/ 555 h 555"/>
                <a:gd name="T6" fmla="*/ 336 w 888"/>
                <a:gd name="T7" fmla="*/ 0 h 555"/>
                <a:gd name="T8" fmla="*/ 0 w 888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5">
                  <a:moveTo>
                    <a:pt x="0" y="0"/>
                  </a:moveTo>
                  <a:lnTo>
                    <a:pt x="245" y="555"/>
                  </a:lnTo>
                  <a:lnTo>
                    <a:pt x="888" y="555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6"/>
            <p:cNvSpPr/>
            <p:nvPr/>
          </p:nvSpPr>
          <p:spPr bwMode="auto">
            <a:xfrm>
              <a:off x="5391150" y="3435351"/>
              <a:ext cx="1409700" cy="876300"/>
            </a:xfrm>
            <a:custGeom>
              <a:avLst/>
              <a:gdLst>
                <a:gd name="T0" fmla="*/ 0 w 888"/>
                <a:gd name="T1" fmla="*/ 552 h 552"/>
                <a:gd name="T2" fmla="*/ 245 w 888"/>
                <a:gd name="T3" fmla="*/ 0 h 552"/>
                <a:gd name="T4" fmla="*/ 888 w 888"/>
                <a:gd name="T5" fmla="*/ 0 h 552"/>
                <a:gd name="T6" fmla="*/ 336 w 888"/>
                <a:gd name="T7" fmla="*/ 552 h 552"/>
                <a:gd name="T8" fmla="*/ 0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0" y="552"/>
                  </a:moveTo>
                  <a:lnTo>
                    <a:pt x="245" y="0"/>
                  </a:lnTo>
                  <a:lnTo>
                    <a:pt x="888" y="0"/>
                  </a:lnTo>
                  <a:lnTo>
                    <a:pt x="336" y="552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8" name="Freeform 27"/>
          <p:cNvSpPr>
            <a:spLocks noChangeAspect="1" noEditPoints="1"/>
          </p:cNvSpPr>
          <p:nvPr/>
        </p:nvSpPr>
        <p:spPr bwMode="auto">
          <a:xfrm>
            <a:off x="3199284" y="3407777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9" name="文本框 40"/>
          <p:cNvSpPr txBox="1"/>
          <p:nvPr/>
        </p:nvSpPr>
        <p:spPr>
          <a:xfrm>
            <a:off x="530012" y="3524669"/>
            <a:ext cx="16209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纳新吐故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460" name="文本框 41"/>
          <p:cNvSpPr txBox="1"/>
          <p:nvPr/>
        </p:nvSpPr>
        <p:spPr>
          <a:xfrm>
            <a:off x="2085817" y="33524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9AB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3</a:t>
            </a:r>
            <a:endParaRPr lang="zh-CN" altLang="en-US" sz="4000" dirty="0">
              <a:solidFill>
                <a:srgbClr val="29AB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61" name="圆角矩形 460"/>
          <p:cNvSpPr/>
          <p:nvPr/>
        </p:nvSpPr>
        <p:spPr>
          <a:xfrm>
            <a:off x="6180433" y="413498"/>
            <a:ext cx="2509483" cy="1011024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2" name="文本框 46"/>
          <p:cNvSpPr txBox="1"/>
          <p:nvPr/>
        </p:nvSpPr>
        <p:spPr>
          <a:xfrm>
            <a:off x="6774569" y="520362"/>
            <a:ext cx="1915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草根认识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翻转课堂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3" name="文本框 47"/>
          <p:cNvSpPr txBox="1"/>
          <p:nvPr/>
        </p:nvSpPr>
        <p:spPr>
          <a:xfrm>
            <a:off x="6239013" y="54814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400" dirty="0">
              <a:solidFill>
                <a:schemeClr val="accent3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1849339" y="382814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bg1"/>
                </a:solidFill>
              </a:rPr>
              <a:t>基于资源及信息技术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zh-CN" sz="2000" b="1" dirty="0" smtClean="0">
                <a:solidFill>
                  <a:schemeClr val="bg1"/>
                </a:solidFill>
              </a:rPr>
              <a:t>常态</a:t>
            </a:r>
            <a:r>
              <a:rPr lang="zh-CN" altLang="zh-CN" sz="2000" b="1" dirty="0">
                <a:solidFill>
                  <a:schemeClr val="bg1"/>
                </a:solidFill>
              </a:rPr>
              <a:t>化翻转课堂建设的行动研究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65" name="组合 464"/>
          <p:cNvGrpSpPr/>
          <p:nvPr/>
        </p:nvGrpSpPr>
        <p:grpSpPr>
          <a:xfrm>
            <a:off x="4138745" y="2016201"/>
            <a:ext cx="869142" cy="869143"/>
            <a:chOff x="2908402" y="4270618"/>
            <a:chExt cx="869143" cy="869143"/>
          </a:xfrm>
        </p:grpSpPr>
        <p:sp>
          <p:nvSpPr>
            <p:cNvPr id="466" name="椭圆 465"/>
            <p:cNvSpPr>
              <a:spLocks noChangeAspect="1"/>
            </p:cNvSpPr>
            <p:nvPr/>
          </p:nvSpPr>
          <p:spPr>
            <a:xfrm>
              <a:off x="2908402" y="4270618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67" name="文本框 45"/>
            <p:cNvSpPr txBox="1"/>
            <p:nvPr/>
          </p:nvSpPr>
          <p:spPr>
            <a:xfrm>
              <a:off x="2966978" y="4319370"/>
              <a:ext cx="7505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①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4197321" y="3410894"/>
            <a:ext cx="869142" cy="869143"/>
            <a:chOff x="2908402" y="4270618"/>
            <a:chExt cx="869143" cy="869143"/>
          </a:xfrm>
        </p:grpSpPr>
        <p:sp>
          <p:nvSpPr>
            <p:cNvPr id="470" name="椭圆 469"/>
            <p:cNvSpPr>
              <a:spLocks noChangeAspect="1"/>
            </p:cNvSpPr>
            <p:nvPr/>
          </p:nvSpPr>
          <p:spPr>
            <a:xfrm>
              <a:off x="2908402" y="4270618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71" name="文本框 45"/>
            <p:cNvSpPr txBox="1"/>
            <p:nvPr/>
          </p:nvSpPr>
          <p:spPr>
            <a:xfrm>
              <a:off x="2966978" y="4319370"/>
              <a:ext cx="7505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②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8" name="组合 467"/>
          <p:cNvGrpSpPr/>
          <p:nvPr/>
        </p:nvGrpSpPr>
        <p:grpSpPr>
          <a:xfrm>
            <a:off x="4199593" y="4805262"/>
            <a:ext cx="869142" cy="869143"/>
            <a:chOff x="2908402" y="4270618"/>
            <a:chExt cx="869143" cy="869143"/>
          </a:xfrm>
        </p:grpSpPr>
        <p:sp>
          <p:nvSpPr>
            <p:cNvPr id="472" name="椭圆 471"/>
            <p:cNvSpPr>
              <a:spLocks noChangeAspect="1"/>
            </p:cNvSpPr>
            <p:nvPr/>
          </p:nvSpPr>
          <p:spPr>
            <a:xfrm>
              <a:off x="2908402" y="4270618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73" name="文本框 45"/>
            <p:cNvSpPr txBox="1"/>
            <p:nvPr/>
          </p:nvSpPr>
          <p:spPr>
            <a:xfrm>
              <a:off x="2966978" y="4319370"/>
              <a:ext cx="7505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③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13"/>
          <p:cNvSpPr/>
          <p:nvPr/>
        </p:nvSpPr>
        <p:spPr bwMode="auto">
          <a:xfrm>
            <a:off x="8096281" y="4893004"/>
            <a:ext cx="3447680" cy="1364618"/>
          </a:xfrm>
          <a:custGeom>
            <a:avLst/>
            <a:gdLst>
              <a:gd name="T0" fmla="*/ 1121 w 2140"/>
              <a:gd name="T1" fmla="*/ 1023 h 1023"/>
              <a:gd name="T2" fmla="*/ 1019 w 2140"/>
              <a:gd name="T3" fmla="*/ 1023 h 1023"/>
              <a:gd name="T4" fmla="*/ 0 w 2140"/>
              <a:gd name="T5" fmla="*/ 0 h 1023"/>
              <a:gd name="T6" fmla="*/ 2140 w 2140"/>
              <a:gd name="T7" fmla="*/ 0 h 1023"/>
              <a:gd name="T8" fmla="*/ 1121 w 2140"/>
              <a:gd name="T9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0" h="1023">
                <a:moveTo>
                  <a:pt x="1121" y="1023"/>
                </a:moveTo>
                <a:lnTo>
                  <a:pt x="1019" y="1023"/>
                </a:lnTo>
                <a:lnTo>
                  <a:pt x="0" y="0"/>
                </a:lnTo>
                <a:lnTo>
                  <a:pt x="2140" y="0"/>
                </a:lnTo>
                <a:lnTo>
                  <a:pt x="1121" y="102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41" name="Freeform 13"/>
          <p:cNvSpPr/>
          <p:nvPr/>
        </p:nvSpPr>
        <p:spPr bwMode="auto">
          <a:xfrm flipV="1">
            <a:off x="6254617" y="1595681"/>
            <a:ext cx="3498583" cy="1357931"/>
          </a:xfrm>
          <a:custGeom>
            <a:avLst/>
            <a:gdLst>
              <a:gd name="T0" fmla="*/ 1121 w 2140"/>
              <a:gd name="T1" fmla="*/ 1023 h 1023"/>
              <a:gd name="T2" fmla="*/ 1019 w 2140"/>
              <a:gd name="T3" fmla="*/ 1023 h 1023"/>
              <a:gd name="T4" fmla="*/ 0 w 2140"/>
              <a:gd name="T5" fmla="*/ 0 h 1023"/>
              <a:gd name="T6" fmla="*/ 2140 w 2140"/>
              <a:gd name="T7" fmla="*/ 0 h 1023"/>
              <a:gd name="T8" fmla="*/ 1121 w 2140"/>
              <a:gd name="T9" fmla="*/ 1023 h 1023"/>
              <a:gd name="connsiteX0" fmla="*/ 5267 w 10000"/>
              <a:gd name="connsiteY0" fmla="*/ 10024 h 10024"/>
              <a:gd name="connsiteX1" fmla="*/ 4762 w 10000"/>
              <a:gd name="connsiteY1" fmla="*/ 10000 h 10024"/>
              <a:gd name="connsiteX2" fmla="*/ 0 w 10000"/>
              <a:gd name="connsiteY2" fmla="*/ 0 h 10024"/>
              <a:gd name="connsiteX3" fmla="*/ 10000 w 10000"/>
              <a:gd name="connsiteY3" fmla="*/ 0 h 10024"/>
              <a:gd name="connsiteX4" fmla="*/ 5267 w 10000"/>
              <a:gd name="connsiteY4" fmla="*/ 10024 h 10024"/>
              <a:gd name="connsiteX0-1" fmla="*/ 5267 w 10000"/>
              <a:gd name="connsiteY0-2" fmla="*/ 10024 h 10024"/>
              <a:gd name="connsiteX1-3" fmla="*/ 4676 w 10000"/>
              <a:gd name="connsiteY1-4" fmla="*/ 10024 h 10024"/>
              <a:gd name="connsiteX2-5" fmla="*/ 0 w 10000"/>
              <a:gd name="connsiteY2-6" fmla="*/ 0 h 10024"/>
              <a:gd name="connsiteX3-7" fmla="*/ 10000 w 10000"/>
              <a:gd name="connsiteY3-8" fmla="*/ 0 h 10024"/>
              <a:gd name="connsiteX4-9" fmla="*/ 5267 w 10000"/>
              <a:gd name="connsiteY4-10" fmla="*/ 10024 h 10024"/>
              <a:gd name="connsiteX0-11" fmla="*/ 5315 w 10048"/>
              <a:gd name="connsiteY0-12" fmla="*/ 10024 h 10024"/>
              <a:gd name="connsiteX1-13" fmla="*/ 4724 w 10048"/>
              <a:gd name="connsiteY1-14" fmla="*/ 10024 h 10024"/>
              <a:gd name="connsiteX2-15" fmla="*/ 0 w 10048"/>
              <a:gd name="connsiteY2-16" fmla="*/ 146 h 10024"/>
              <a:gd name="connsiteX3-17" fmla="*/ 10048 w 10048"/>
              <a:gd name="connsiteY3-18" fmla="*/ 0 h 10024"/>
              <a:gd name="connsiteX4-19" fmla="*/ 5315 w 10048"/>
              <a:gd name="connsiteY4-20" fmla="*/ 10024 h 10024"/>
              <a:gd name="connsiteX0-21" fmla="*/ 5315 w 10048"/>
              <a:gd name="connsiteY0-22" fmla="*/ 9951 h 9951"/>
              <a:gd name="connsiteX1-23" fmla="*/ 4724 w 10048"/>
              <a:gd name="connsiteY1-24" fmla="*/ 9951 h 9951"/>
              <a:gd name="connsiteX2-25" fmla="*/ 0 w 10048"/>
              <a:gd name="connsiteY2-26" fmla="*/ 73 h 9951"/>
              <a:gd name="connsiteX3-27" fmla="*/ 10048 w 10048"/>
              <a:gd name="connsiteY3-28" fmla="*/ 0 h 9951"/>
              <a:gd name="connsiteX4-29" fmla="*/ 5315 w 10048"/>
              <a:gd name="connsiteY4-30" fmla="*/ 9951 h 99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48" h="9951">
                <a:moveTo>
                  <a:pt x="5315" y="9951"/>
                </a:moveTo>
                <a:lnTo>
                  <a:pt x="4724" y="9951"/>
                </a:lnTo>
                <a:lnTo>
                  <a:pt x="0" y="73"/>
                </a:lnTo>
                <a:lnTo>
                  <a:pt x="10048" y="0"/>
                </a:lnTo>
                <a:lnTo>
                  <a:pt x="5315" y="9951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6" name="Freeform 13"/>
          <p:cNvSpPr/>
          <p:nvPr/>
        </p:nvSpPr>
        <p:spPr bwMode="auto">
          <a:xfrm>
            <a:off x="4423535" y="4896752"/>
            <a:ext cx="3481871" cy="1364618"/>
          </a:xfrm>
          <a:custGeom>
            <a:avLst/>
            <a:gdLst>
              <a:gd name="T0" fmla="*/ 1121 w 2140"/>
              <a:gd name="T1" fmla="*/ 1023 h 1023"/>
              <a:gd name="T2" fmla="*/ 1019 w 2140"/>
              <a:gd name="T3" fmla="*/ 1023 h 1023"/>
              <a:gd name="T4" fmla="*/ 0 w 2140"/>
              <a:gd name="T5" fmla="*/ 0 h 1023"/>
              <a:gd name="T6" fmla="*/ 2140 w 2140"/>
              <a:gd name="T7" fmla="*/ 0 h 1023"/>
              <a:gd name="T8" fmla="*/ 1121 w 2140"/>
              <a:gd name="T9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0" h="1023">
                <a:moveTo>
                  <a:pt x="1121" y="1023"/>
                </a:moveTo>
                <a:lnTo>
                  <a:pt x="1019" y="1023"/>
                </a:lnTo>
                <a:lnTo>
                  <a:pt x="0" y="0"/>
                </a:lnTo>
                <a:lnTo>
                  <a:pt x="2140" y="0"/>
                </a:lnTo>
                <a:lnTo>
                  <a:pt x="1121" y="102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grpSp>
        <p:nvGrpSpPr>
          <p:cNvPr id="38" name="组合 37"/>
          <p:cNvGrpSpPr/>
          <p:nvPr/>
        </p:nvGrpSpPr>
        <p:grpSpPr>
          <a:xfrm>
            <a:off x="3995290" y="1587255"/>
            <a:ext cx="2516807" cy="4674117"/>
            <a:chOff x="1907343" y="1231517"/>
            <a:chExt cx="2710406" cy="5033664"/>
          </a:xfrm>
        </p:grpSpPr>
        <p:sp>
          <p:nvSpPr>
            <p:cNvPr id="6" name="Freeform 5"/>
            <p:cNvSpPr/>
            <p:nvPr/>
          </p:nvSpPr>
          <p:spPr bwMode="auto">
            <a:xfrm>
              <a:off x="2363607" y="1231517"/>
              <a:ext cx="1792499" cy="5033664"/>
            </a:xfrm>
            <a:custGeom>
              <a:avLst/>
              <a:gdLst>
                <a:gd name="T0" fmla="*/ 1023 w 1023"/>
                <a:gd name="T1" fmla="*/ 3504 h 3504"/>
                <a:gd name="T2" fmla="*/ 0 w 1023"/>
                <a:gd name="T3" fmla="*/ 2486 h 3504"/>
                <a:gd name="T4" fmla="*/ 0 w 1023"/>
                <a:gd name="T5" fmla="*/ 0 h 3504"/>
                <a:gd name="T6" fmla="*/ 512 w 1023"/>
                <a:gd name="T7" fmla="*/ 280 h 3504"/>
                <a:gd name="T8" fmla="*/ 1023 w 1023"/>
                <a:gd name="T9" fmla="*/ 0 h 3504"/>
                <a:gd name="T10" fmla="*/ 1023 w 1023"/>
                <a:gd name="T11" fmla="*/ 3504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3504">
                  <a:moveTo>
                    <a:pt x="1023" y="3504"/>
                  </a:moveTo>
                  <a:lnTo>
                    <a:pt x="0" y="2486"/>
                  </a:lnTo>
                  <a:lnTo>
                    <a:pt x="0" y="0"/>
                  </a:lnTo>
                  <a:lnTo>
                    <a:pt x="512" y="280"/>
                  </a:lnTo>
                  <a:lnTo>
                    <a:pt x="1023" y="0"/>
                  </a:lnTo>
                  <a:lnTo>
                    <a:pt x="1023" y="35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54" name="平行四边形 53"/>
            <p:cNvSpPr>
              <a:spLocks noChangeAspect="1"/>
            </p:cNvSpPr>
            <p:nvPr/>
          </p:nvSpPr>
          <p:spPr>
            <a:xfrm rot="2460000" flipH="1">
              <a:off x="1907343" y="5096063"/>
              <a:ext cx="2710406" cy="389483"/>
            </a:xfrm>
            <a:prstGeom prst="parallelogram">
              <a:avLst>
                <a:gd name="adj" fmla="val 86208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52000">
                  <a:schemeClr val="bg1">
                    <a:alpha val="40000"/>
                  </a:schemeClr>
                </a:gs>
                <a:gs pos="0">
                  <a:schemeClr val="bg1">
                    <a:alpha val="19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8" name="椭圆 27"/>
            <p:cNvSpPr/>
            <p:nvPr/>
          </p:nvSpPr>
          <p:spPr>
            <a:xfrm rot="2400703">
              <a:off x="2329001" y="5370794"/>
              <a:ext cx="1670798" cy="69409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5" name="椭圆 74"/>
            <p:cNvSpPr/>
            <p:nvPr/>
          </p:nvSpPr>
          <p:spPr>
            <a:xfrm rot="16200000">
              <a:off x="1780869" y="2049260"/>
              <a:ext cx="1196114" cy="7425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1" name="Freeform 9"/>
          <p:cNvSpPr/>
          <p:nvPr/>
        </p:nvSpPr>
        <p:spPr bwMode="auto">
          <a:xfrm>
            <a:off x="6250481" y="1587255"/>
            <a:ext cx="1659583" cy="4674117"/>
          </a:xfrm>
          <a:custGeom>
            <a:avLst/>
            <a:gdLst>
              <a:gd name="T0" fmla="*/ 1020 w 1020"/>
              <a:gd name="T1" fmla="*/ 2486 h 3504"/>
              <a:gd name="T2" fmla="*/ 0 w 1020"/>
              <a:gd name="T3" fmla="*/ 3504 h 3504"/>
              <a:gd name="T4" fmla="*/ 0 w 1020"/>
              <a:gd name="T5" fmla="*/ 1016 h 3504"/>
              <a:gd name="T6" fmla="*/ 1020 w 1020"/>
              <a:gd name="T7" fmla="*/ 0 h 3504"/>
              <a:gd name="T8" fmla="*/ 1020 w 1020"/>
              <a:gd name="T9" fmla="*/ 2486 h 3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3504">
                <a:moveTo>
                  <a:pt x="1020" y="2486"/>
                </a:moveTo>
                <a:lnTo>
                  <a:pt x="0" y="3504"/>
                </a:lnTo>
                <a:lnTo>
                  <a:pt x="0" y="1016"/>
                </a:lnTo>
                <a:lnTo>
                  <a:pt x="1020" y="0"/>
                </a:lnTo>
                <a:lnTo>
                  <a:pt x="1020" y="2486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6" name="平行四边形 25"/>
          <p:cNvSpPr/>
          <p:nvPr/>
        </p:nvSpPr>
        <p:spPr>
          <a:xfrm rot="19200000">
            <a:off x="5816613" y="2332954"/>
            <a:ext cx="2492611" cy="379653"/>
          </a:xfrm>
          <a:custGeom>
            <a:avLst/>
            <a:gdLst>
              <a:gd name="connsiteX0" fmla="*/ 0 w 2760255"/>
              <a:gd name="connsiteY0" fmla="*/ 399337 h 399337"/>
              <a:gd name="connsiteX1" fmla="*/ 364155 w 2760255"/>
              <a:gd name="connsiteY1" fmla="*/ 0 h 399337"/>
              <a:gd name="connsiteX2" fmla="*/ 2760255 w 2760255"/>
              <a:gd name="connsiteY2" fmla="*/ 0 h 399337"/>
              <a:gd name="connsiteX3" fmla="*/ 2396100 w 2760255"/>
              <a:gd name="connsiteY3" fmla="*/ 399337 h 399337"/>
              <a:gd name="connsiteX4" fmla="*/ 0 w 2760255"/>
              <a:gd name="connsiteY4" fmla="*/ 399337 h 399337"/>
              <a:gd name="connsiteX0-1" fmla="*/ 0 w 2684349"/>
              <a:gd name="connsiteY0-2" fmla="*/ 399337 h 399337"/>
              <a:gd name="connsiteX1-3" fmla="*/ 364155 w 2684349"/>
              <a:gd name="connsiteY1-4" fmla="*/ 0 h 399337"/>
              <a:gd name="connsiteX2-5" fmla="*/ 2684349 w 2684349"/>
              <a:gd name="connsiteY2-6" fmla="*/ 18887 h 399337"/>
              <a:gd name="connsiteX3-7" fmla="*/ 2396100 w 2684349"/>
              <a:gd name="connsiteY3-8" fmla="*/ 399337 h 399337"/>
              <a:gd name="connsiteX4-9" fmla="*/ 0 w 2684349"/>
              <a:gd name="connsiteY4-10" fmla="*/ 399337 h 399337"/>
              <a:gd name="connsiteX0-11" fmla="*/ 0 w 2684349"/>
              <a:gd name="connsiteY0-12" fmla="*/ 399337 h 408857"/>
              <a:gd name="connsiteX1-13" fmla="*/ 364155 w 2684349"/>
              <a:gd name="connsiteY1-14" fmla="*/ 0 h 408857"/>
              <a:gd name="connsiteX2-15" fmla="*/ 2684349 w 2684349"/>
              <a:gd name="connsiteY2-16" fmla="*/ 18887 h 408857"/>
              <a:gd name="connsiteX3-17" fmla="*/ 2380605 w 2684349"/>
              <a:gd name="connsiteY3-18" fmla="*/ 408857 h 408857"/>
              <a:gd name="connsiteX4-19" fmla="*/ 0 w 2684349"/>
              <a:gd name="connsiteY4-20" fmla="*/ 399337 h 408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4349" h="408857">
                <a:moveTo>
                  <a:pt x="0" y="399337"/>
                </a:moveTo>
                <a:lnTo>
                  <a:pt x="364155" y="0"/>
                </a:lnTo>
                <a:lnTo>
                  <a:pt x="2684349" y="18887"/>
                </a:lnTo>
                <a:lnTo>
                  <a:pt x="2380605" y="408857"/>
                </a:lnTo>
                <a:lnTo>
                  <a:pt x="0" y="39933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40000"/>
                </a:schemeClr>
              </a:gs>
              <a:gs pos="100000">
                <a:schemeClr val="bg1"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3" name="平行四边形 52"/>
          <p:cNvSpPr/>
          <p:nvPr/>
        </p:nvSpPr>
        <p:spPr>
          <a:xfrm rot="19140000">
            <a:off x="5795985" y="5150463"/>
            <a:ext cx="2563095" cy="370813"/>
          </a:xfrm>
          <a:prstGeom prst="parallelogram">
            <a:avLst>
              <a:gd name="adj" fmla="val 9119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2000">
                <a:schemeClr val="bg1">
                  <a:alpha val="40000"/>
                </a:schemeClr>
              </a:gs>
              <a:gs pos="0">
                <a:schemeClr val="bg1"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6" name="椭圆 75"/>
          <p:cNvSpPr/>
          <p:nvPr/>
        </p:nvSpPr>
        <p:spPr>
          <a:xfrm rot="19200000">
            <a:off x="6300691" y="2270891"/>
            <a:ext cx="1551456" cy="6445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7" name="椭圆 76"/>
          <p:cNvSpPr/>
          <p:nvPr/>
        </p:nvSpPr>
        <p:spPr>
          <a:xfrm rot="19200000">
            <a:off x="6300691" y="5505702"/>
            <a:ext cx="1551456" cy="6445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44" name="组合 43"/>
          <p:cNvGrpSpPr/>
          <p:nvPr/>
        </p:nvGrpSpPr>
        <p:grpSpPr>
          <a:xfrm>
            <a:off x="9455057" y="1587930"/>
            <a:ext cx="2563095" cy="4672464"/>
            <a:chOff x="7787088" y="1232246"/>
            <a:chExt cx="2760255" cy="5031884"/>
          </a:xfrm>
        </p:grpSpPr>
        <p:sp>
          <p:nvSpPr>
            <p:cNvPr id="32" name="Freeform 21"/>
            <p:cNvSpPr/>
            <p:nvPr/>
          </p:nvSpPr>
          <p:spPr bwMode="auto">
            <a:xfrm>
              <a:off x="8271457" y="1232246"/>
              <a:ext cx="1787909" cy="5031884"/>
            </a:xfrm>
            <a:custGeom>
              <a:avLst/>
              <a:gdLst>
                <a:gd name="T0" fmla="*/ 1092 w 1092"/>
                <a:gd name="T1" fmla="*/ 2333 h 3288"/>
                <a:gd name="T2" fmla="*/ 0 w 1092"/>
                <a:gd name="T3" fmla="*/ 3288 h 3288"/>
                <a:gd name="T4" fmla="*/ 0 w 1092"/>
                <a:gd name="T5" fmla="*/ 262 h 3288"/>
                <a:gd name="T6" fmla="*/ 548 w 1092"/>
                <a:gd name="T7" fmla="*/ 0 h 3288"/>
                <a:gd name="T8" fmla="*/ 1092 w 1092"/>
                <a:gd name="T9" fmla="*/ 262 h 3288"/>
                <a:gd name="T10" fmla="*/ 1092 w 1092"/>
                <a:gd name="T11" fmla="*/ 2333 h 3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2" h="3288">
                  <a:moveTo>
                    <a:pt x="1092" y="2333"/>
                  </a:moveTo>
                  <a:lnTo>
                    <a:pt x="0" y="3288"/>
                  </a:lnTo>
                  <a:lnTo>
                    <a:pt x="0" y="262"/>
                  </a:lnTo>
                  <a:lnTo>
                    <a:pt x="548" y="0"/>
                  </a:lnTo>
                  <a:lnTo>
                    <a:pt x="1092" y="262"/>
                  </a:lnTo>
                  <a:lnTo>
                    <a:pt x="1092" y="23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88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51" name="平行四边形 50"/>
            <p:cNvSpPr/>
            <p:nvPr/>
          </p:nvSpPr>
          <p:spPr>
            <a:xfrm rot="19140000">
              <a:off x="7787088" y="5084305"/>
              <a:ext cx="2760255" cy="399337"/>
            </a:xfrm>
            <a:prstGeom prst="parallelogram">
              <a:avLst>
                <a:gd name="adj" fmla="val 91190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52000">
                  <a:schemeClr val="bg1">
                    <a:alpha val="40000"/>
                  </a:schemeClr>
                </a:gs>
                <a:gs pos="0">
                  <a:schemeClr val="bg1">
                    <a:alpha val="19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2" name="椭圆 71"/>
            <p:cNvSpPr/>
            <p:nvPr/>
          </p:nvSpPr>
          <p:spPr>
            <a:xfrm rot="16200000">
              <a:off x="9448014" y="2049260"/>
              <a:ext cx="1196114" cy="7425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8" name="椭圆 77"/>
            <p:cNvSpPr/>
            <p:nvPr/>
          </p:nvSpPr>
          <p:spPr>
            <a:xfrm rot="19200000">
              <a:off x="8424715" y="5394398"/>
              <a:ext cx="1670798" cy="69409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49" name="Freeform 17"/>
          <p:cNvSpPr/>
          <p:nvPr/>
        </p:nvSpPr>
        <p:spPr bwMode="auto">
          <a:xfrm>
            <a:off x="8099989" y="1587255"/>
            <a:ext cx="1644436" cy="4670369"/>
          </a:xfrm>
          <a:custGeom>
            <a:avLst/>
            <a:gdLst>
              <a:gd name="T0" fmla="*/ 1022 w 1022"/>
              <a:gd name="T1" fmla="*/ 3502 h 3502"/>
              <a:gd name="T2" fmla="*/ 0 w 1022"/>
              <a:gd name="T3" fmla="*/ 2485 h 3502"/>
              <a:gd name="T4" fmla="*/ 0 w 1022"/>
              <a:gd name="T5" fmla="*/ 0 h 3502"/>
              <a:gd name="T6" fmla="*/ 1022 w 1022"/>
              <a:gd name="T7" fmla="*/ 1018 h 3502"/>
              <a:gd name="T8" fmla="*/ 1022 w 1022"/>
              <a:gd name="T9" fmla="*/ 3502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2" h="3502">
                <a:moveTo>
                  <a:pt x="1022" y="3502"/>
                </a:moveTo>
                <a:lnTo>
                  <a:pt x="0" y="2485"/>
                </a:lnTo>
                <a:lnTo>
                  <a:pt x="0" y="0"/>
                </a:lnTo>
                <a:lnTo>
                  <a:pt x="1022" y="1018"/>
                </a:lnTo>
                <a:lnTo>
                  <a:pt x="1022" y="3502"/>
                </a:lnTo>
                <a:close/>
              </a:path>
            </a:pathLst>
          </a:cu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2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55" name="平行四边形 54"/>
          <p:cNvSpPr>
            <a:spLocks noChangeAspect="1"/>
          </p:cNvSpPr>
          <p:nvPr/>
        </p:nvSpPr>
        <p:spPr>
          <a:xfrm rot="2460000" flipH="1">
            <a:off x="7661074" y="5175762"/>
            <a:ext cx="2516807" cy="361663"/>
          </a:xfrm>
          <a:prstGeom prst="parallelogram">
            <a:avLst>
              <a:gd name="adj" fmla="val 86208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2000">
                <a:schemeClr val="bg1">
                  <a:alpha val="40000"/>
                </a:schemeClr>
              </a:gs>
              <a:gs pos="0">
                <a:schemeClr val="bg1"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7" name="平行四边形 56"/>
          <p:cNvSpPr>
            <a:spLocks noChangeAspect="1"/>
          </p:cNvSpPr>
          <p:nvPr/>
        </p:nvSpPr>
        <p:spPr>
          <a:xfrm rot="2340000" flipH="1">
            <a:off x="7705835" y="2330325"/>
            <a:ext cx="2466015" cy="390127"/>
          </a:xfrm>
          <a:custGeom>
            <a:avLst/>
            <a:gdLst>
              <a:gd name="connsiteX0" fmla="*/ 0 w 2710406"/>
              <a:gd name="connsiteY0" fmla="*/ 389483 h 389483"/>
              <a:gd name="connsiteX1" fmla="*/ 335766 w 2710406"/>
              <a:gd name="connsiteY1" fmla="*/ 0 h 389483"/>
              <a:gd name="connsiteX2" fmla="*/ 2710406 w 2710406"/>
              <a:gd name="connsiteY2" fmla="*/ 0 h 389483"/>
              <a:gd name="connsiteX3" fmla="*/ 2374640 w 2710406"/>
              <a:gd name="connsiteY3" fmla="*/ 389483 h 389483"/>
              <a:gd name="connsiteX4" fmla="*/ 0 w 2710406"/>
              <a:gd name="connsiteY4" fmla="*/ 389483 h 389483"/>
              <a:gd name="connsiteX0-1" fmla="*/ 0 w 2647616"/>
              <a:gd name="connsiteY0-2" fmla="*/ 403328 h 403328"/>
              <a:gd name="connsiteX1-3" fmla="*/ 335766 w 2647616"/>
              <a:gd name="connsiteY1-4" fmla="*/ 13845 h 403328"/>
              <a:gd name="connsiteX2-5" fmla="*/ 2647616 w 2647616"/>
              <a:gd name="connsiteY2-6" fmla="*/ 0 h 403328"/>
              <a:gd name="connsiteX3-7" fmla="*/ 2374640 w 2647616"/>
              <a:gd name="connsiteY3-8" fmla="*/ 403328 h 403328"/>
              <a:gd name="connsiteX4-9" fmla="*/ 0 w 2647616"/>
              <a:gd name="connsiteY4-10" fmla="*/ 403328 h 403328"/>
              <a:gd name="connsiteX0-11" fmla="*/ 0 w 2647616"/>
              <a:gd name="connsiteY0-12" fmla="*/ 403328 h 419287"/>
              <a:gd name="connsiteX1-13" fmla="*/ 335766 w 2647616"/>
              <a:gd name="connsiteY1-14" fmla="*/ 13845 h 419287"/>
              <a:gd name="connsiteX2-15" fmla="*/ 2647616 w 2647616"/>
              <a:gd name="connsiteY2-16" fmla="*/ 0 h 419287"/>
              <a:gd name="connsiteX3-17" fmla="*/ 2339516 w 2647616"/>
              <a:gd name="connsiteY3-18" fmla="*/ 419287 h 419287"/>
              <a:gd name="connsiteX4-19" fmla="*/ 0 w 2647616"/>
              <a:gd name="connsiteY4-20" fmla="*/ 403328 h 419287"/>
              <a:gd name="connsiteX0-21" fmla="*/ 0 w 2655706"/>
              <a:gd name="connsiteY0-22" fmla="*/ 404178 h 420137"/>
              <a:gd name="connsiteX1-23" fmla="*/ 335766 w 2655706"/>
              <a:gd name="connsiteY1-24" fmla="*/ 14695 h 420137"/>
              <a:gd name="connsiteX2-25" fmla="*/ 2655706 w 2655706"/>
              <a:gd name="connsiteY2-26" fmla="*/ 0 h 420137"/>
              <a:gd name="connsiteX3-27" fmla="*/ 2339516 w 2655706"/>
              <a:gd name="connsiteY3-28" fmla="*/ 420137 h 420137"/>
              <a:gd name="connsiteX4-29" fmla="*/ 0 w 2655706"/>
              <a:gd name="connsiteY4-30" fmla="*/ 404178 h 4201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55706" h="420137">
                <a:moveTo>
                  <a:pt x="0" y="404178"/>
                </a:moveTo>
                <a:lnTo>
                  <a:pt x="335766" y="14695"/>
                </a:lnTo>
                <a:lnTo>
                  <a:pt x="2655706" y="0"/>
                </a:lnTo>
                <a:lnTo>
                  <a:pt x="2339516" y="420137"/>
                </a:lnTo>
                <a:lnTo>
                  <a:pt x="0" y="40417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40000"/>
                </a:schemeClr>
              </a:gs>
              <a:gs pos="100000">
                <a:schemeClr val="bg1"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9" name="椭圆 78"/>
          <p:cNvSpPr/>
          <p:nvPr/>
        </p:nvSpPr>
        <p:spPr>
          <a:xfrm rot="2340000">
            <a:off x="8138272" y="5495832"/>
            <a:ext cx="1551456" cy="6445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0" name="椭圆 79"/>
          <p:cNvSpPr/>
          <p:nvPr/>
        </p:nvSpPr>
        <p:spPr>
          <a:xfrm rot="2340000">
            <a:off x="8166072" y="2267864"/>
            <a:ext cx="1551456" cy="6445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4" name="椭圆 83"/>
          <p:cNvSpPr>
            <a:spLocks noChangeAspect="1"/>
          </p:cNvSpPr>
          <p:nvPr/>
        </p:nvSpPr>
        <p:spPr>
          <a:xfrm>
            <a:off x="6647731" y="4270620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5" name="椭圆 84"/>
          <p:cNvSpPr>
            <a:spLocks noChangeAspect="1"/>
          </p:cNvSpPr>
          <p:nvPr/>
        </p:nvSpPr>
        <p:spPr>
          <a:xfrm>
            <a:off x="8484906" y="4270620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10302033" y="4270620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" name="组合 2"/>
          <p:cNvGrpSpPr/>
          <p:nvPr/>
        </p:nvGrpSpPr>
        <p:grpSpPr>
          <a:xfrm>
            <a:off x="4819121" y="4270620"/>
            <a:ext cx="869142" cy="869143"/>
            <a:chOff x="2908402" y="4270618"/>
            <a:chExt cx="869143" cy="869143"/>
          </a:xfrm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2908402" y="4270618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966978" y="4319370"/>
              <a:ext cx="7505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①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6706307" y="4319372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543482" y="4319372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0360608" y="4319372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1779" y="307588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调研对象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49339" y="382814"/>
            <a:ext cx="39292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olidFill>
                  <a:schemeClr val="bg1"/>
                </a:solidFill>
              </a:rPr>
              <a:t>基于资源及信息技术</a:t>
            </a:r>
            <a:r>
              <a:rPr lang="zh-CN" altLang="zh-CN" sz="2000" b="1" dirty="0" smtClean="0">
                <a:solidFill>
                  <a:schemeClr val="bg1"/>
                </a:solidFill>
              </a:rPr>
              <a:t>的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zh-CN" sz="2000" b="1" dirty="0" smtClean="0">
                <a:solidFill>
                  <a:schemeClr val="bg1"/>
                </a:solidFill>
              </a:rPr>
              <a:t>常态</a:t>
            </a:r>
            <a:r>
              <a:rPr lang="zh-CN" altLang="zh-CN" sz="2000" b="1" dirty="0">
                <a:solidFill>
                  <a:schemeClr val="bg1"/>
                </a:solidFill>
              </a:rPr>
              <a:t>化翻转课堂建设的行动研究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文本框 46"/>
          <p:cNvSpPr txBox="1"/>
          <p:nvPr/>
        </p:nvSpPr>
        <p:spPr>
          <a:xfrm>
            <a:off x="6396531" y="309180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6"/>
          <p:cNvSpPr txBox="1"/>
          <p:nvPr/>
        </p:nvSpPr>
        <p:spPr>
          <a:xfrm>
            <a:off x="8201674" y="3126504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可以解决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的问题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6"/>
          <p:cNvSpPr txBox="1"/>
          <p:nvPr/>
        </p:nvSpPr>
        <p:spPr>
          <a:xfrm>
            <a:off x="10015639" y="3238473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如何解决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59" y="273535"/>
            <a:ext cx="1549268" cy="171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圆角矩形 51"/>
          <p:cNvSpPr/>
          <p:nvPr/>
        </p:nvSpPr>
        <p:spPr>
          <a:xfrm>
            <a:off x="5852881" y="522682"/>
            <a:ext cx="2509483" cy="1011024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46"/>
          <p:cNvSpPr txBox="1"/>
          <p:nvPr/>
        </p:nvSpPr>
        <p:spPr>
          <a:xfrm>
            <a:off x="6447017" y="520362"/>
            <a:ext cx="1915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语、数、英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理、化、政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史、地、生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文本框 47"/>
          <p:cNvSpPr txBox="1"/>
          <p:nvPr/>
        </p:nvSpPr>
        <p:spPr>
          <a:xfrm>
            <a:off x="5911460" y="65732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400" dirty="0">
              <a:solidFill>
                <a:schemeClr val="accent3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306640" y="2560728"/>
            <a:ext cx="1784921" cy="2225117"/>
            <a:chOff x="5391150" y="2554288"/>
            <a:chExt cx="1409700" cy="1757363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Freeform 5"/>
            <p:cNvSpPr/>
            <p:nvPr/>
          </p:nvSpPr>
          <p:spPr bwMode="auto">
            <a:xfrm>
              <a:off x="5391150" y="2554288"/>
              <a:ext cx="1409700" cy="881063"/>
            </a:xfrm>
            <a:custGeom>
              <a:avLst/>
              <a:gdLst>
                <a:gd name="T0" fmla="*/ 0 w 888"/>
                <a:gd name="T1" fmla="*/ 0 h 555"/>
                <a:gd name="T2" fmla="*/ 245 w 888"/>
                <a:gd name="T3" fmla="*/ 555 h 555"/>
                <a:gd name="T4" fmla="*/ 888 w 888"/>
                <a:gd name="T5" fmla="*/ 555 h 555"/>
                <a:gd name="T6" fmla="*/ 336 w 888"/>
                <a:gd name="T7" fmla="*/ 0 h 555"/>
                <a:gd name="T8" fmla="*/ 0 w 888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5">
                  <a:moveTo>
                    <a:pt x="0" y="0"/>
                  </a:moveTo>
                  <a:lnTo>
                    <a:pt x="245" y="555"/>
                  </a:lnTo>
                  <a:lnTo>
                    <a:pt x="888" y="555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"/>
            <p:cNvSpPr/>
            <p:nvPr/>
          </p:nvSpPr>
          <p:spPr bwMode="auto">
            <a:xfrm>
              <a:off x="5391150" y="3435351"/>
              <a:ext cx="1409700" cy="876300"/>
            </a:xfrm>
            <a:custGeom>
              <a:avLst/>
              <a:gdLst>
                <a:gd name="T0" fmla="*/ 0 w 888"/>
                <a:gd name="T1" fmla="*/ 552 h 552"/>
                <a:gd name="T2" fmla="*/ 245 w 888"/>
                <a:gd name="T3" fmla="*/ 0 h 552"/>
                <a:gd name="T4" fmla="*/ 888 w 888"/>
                <a:gd name="T5" fmla="*/ 0 h 552"/>
                <a:gd name="T6" fmla="*/ 336 w 888"/>
                <a:gd name="T7" fmla="*/ 552 h 552"/>
                <a:gd name="T8" fmla="*/ 0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0" y="552"/>
                  </a:moveTo>
                  <a:lnTo>
                    <a:pt x="245" y="0"/>
                  </a:lnTo>
                  <a:lnTo>
                    <a:pt x="888" y="0"/>
                  </a:lnTo>
                  <a:lnTo>
                    <a:pt x="336" y="552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Freeform 27"/>
          <p:cNvSpPr>
            <a:spLocks noChangeAspect="1" noEditPoints="1"/>
          </p:cNvSpPr>
          <p:nvPr/>
        </p:nvSpPr>
        <p:spPr bwMode="auto">
          <a:xfrm>
            <a:off x="3050356" y="3454382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文本框 40"/>
          <p:cNvSpPr txBox="1"/>
          <p:nvPr/>
        </p:nvSpPr>
        <p:spPr>
          <a:xfrm>
            <a:off x="530012" y="3524669"/>
            <a:ext cx="162095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81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纳新吐故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65" name="文本框 41"/>
          <p:cNvSpPr txBox="1"/>
          <p:nvPr/>
        </p:nvSpPr>
        <p:spPr>
          <a:xfrm>
            <a:off x="2085817" y="33524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9AB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3</a:t>
            </a:r>
            <a:endParaRPr lang="zh-CN" altLang="en-US" sz="4000" dirty="0">
              <a:solidFill>
                <a:srgbClr val="29AB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0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BE309C"/>
      </a:accent1>
      <a:accent2>
        <a:srgbClr val="EE0076"/>
      </a:accent2>
      <a:accent3>
        <a:srgbClr val="FB9E00"/>
      </a:accent3>
      <a:accent4>
        <a:srgbClr val="FFED00"/>
      </a:accent4>
      <a:accent5>
        <a:srgbClr val="A3D800"/>
      </a:accent5>
      <a:accent6>
        <a:srgbClr val="29ABE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10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BE309C"/>
      </a:accent1>
      <a:accent2>
        <a:srgbClr val="EE0076"/>
      </a:accent2>
      <a:accent3>
        <a:srgbClr val="FB9E00"/>
      </a:accent3>
      <a:accent4>
        <a:srgbClr val="FFED00"/>
      </a:accent4>
      <a:accent5>
        <a:srgbClr val="A3D800"/>
      </a:accent5>
      <a:accent6>
        <a:srgbClr val="29ABE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自定义 10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BE309C"/>
      </a:accent1>
      <a:accent2>
        <a:srgbClr val="EE0076"/>
      </a:accent2>
      <a:accent3>
        <a:srgbClr val="FB9E00"/>
      </a:accent3>
      <a:accent4>
        <a:srgbClr val="FFED00"/>
      </a:accent4>
      <a:accent5>
        <a:srgbClr val="A3D800"/>
      </a:accent5>
      <a:accent6>
        <a:srgbClr val="29ABE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10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BE309C"/>
      </a:accent1>
      <a:accent2>
        <a:srgbClr val="EE0076"/>
      </a:accent2>
      <a:accent3>
        <a:srgbClr val="FB9E00"/>
      </a:accent3>
      <a:accent4>
        <a:srgbClr val="FFED00"/>
      </a:accent4>
      <a:accent5>
        <a:srgbClr val="A3D800"/>
      </a:accent5>
      <a:accent6>
        <a:srgbClr val="29ABE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1790</Words>
  <Application>WPS 演示</Application>
  <PresentationFormat>自定义</PresentationFormat>
  <Paragraphs>386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黑体</vt:lpstr>
      <vt:lpstr>时尚中黑简体</vt:lpstr>
      <vt:lpstr>微软雅黑</vt:lpstr>
      <vt:lpstr>幼圆</vt:lpstr>
      <vt:lpstr>Broadway</vt:lpstr>
      <vt:lpstr>Calibri</vt:lpstr>
      <vt:lpstr>Arial Unicode MS</vt:lpstr>
      <vt:lpstr>Calibri Light</vt:lpstr>
      <vt:lpstr>Office 主题</vt:lpstr>
      <vt:lpstr>2_Office 主题</vt:lpstr>
      <vt:lpstr>5_Office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魏继斌</dc:creator>
  <cp:lastModifiedBy>Lenovo</cp:lastModifiedBy>
  <cp:revision>367</cp:revision>
  <dcterms:created xsi:type="dcterms:W3CDTF">2014-09-05T00:08:00Z</dcterms:created>
  <dcterms:modified xsi:type="dcterms:W3CDTF">2021-05-06T01:19:42Z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2F8CED1F022A4C6197EFA04C9A0AB6F7</vt:lpwstr>
  </property>
  <property fmtid="{D5CDD505-2E9C-101B-9397-08002B2CF9AE}" pid="3" name="KSOProductBuildVer">
    <vt:lpwstr>2052-11.1.0.10463</vt:lpwstr>
  </property>
</Properties>
</file>