
<file path=[Content_Types].xml><?xml version="1.0" encoding="utf-8"?>
<Types xmlns="http://schemas.openxmlformats.org/package/2006/content-types">
  <Default Extension="jpeg" ContentType="image/jpeg"/>
  <Default Extension="JPG" ContentType="image/.jpg"/>
  <Default Extension="gif" ContentType="image/gif"/>
  <Default Extension="png" ContentType="image/png"/>
  <Default Extension="wdp" ContentType="image/vnd.ms-photo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67" r:id="rId3"/>
    <p:sldId id="256" r:id="rId5"/>
    <p:sldId id="355" r:id="rId6"/>
    <p:sldId id="312" r:id="rId7"/>
    <p:sldId id="346" r:id="rId8"/>
    <p:sldId id="316" r:id="rId9"/>
    <p:sldId id="329" r:id="rId10"/>
    <p:sldId id="331" r:id="rId11"/>
    <p:sldId id="330" r:id="rId12"/>
    <p:sldId id="296" r:id="rId13"/>
    <p:sldId id="365" r:id="rId14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2F2F"/>
    <a:srgbClr val="A4A3A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2" autoAdjust="0"/>
    <p:restoredTop sz="83690" autoAdjust="0"/>
  </p:normalViewPr>
  <p:slideViewPr>
    <p:cSldViewPr snapToGrid="0" showGuides="1">
      <p:cViewPr varScale="1">
        <p:scale>
          <a:sx n="56" d="100"/>
          <a:sy n="56" d="100"/>
        </p:scale>
        <p:origin x="1052" y="52"/>
      </p:cViewPr>
      <p:guideLst>
        <p:guide orient="horz" pos="465"/>
        <p:guide pos="451"/>
        <p:guide orient="horz" pos="3927"/>
        <p:guide pos="722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9" d="100"/>
        <a:sy n="139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7781C-BC08-471F-A698-9E5DC0DEC9B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62ADF-1AE6-4CB2-BE6B-9CA60BF7F9C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262ADF-1AE6-4CB2-BE6B-9CA60BF7F9C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学生单个读</a:t>
            </a:r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265F22-7FEC-4B43-A0B2-730B6FDFB9DC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720F3-1A0B-4F2E-830A-7DA121B5C4C7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3" Type="http://schemas.microsoft.com/office/2007/relationships/media" Target="../media/media1.mp3"/><Relationship Id="rId2" Type="http://schemas.openxmlformats.org/officeDocument/2006/relationships/audio" Target="../media/media1.mp3"/><Relationship Id="rId1" Type="http://schemas.openxmlformats.org/officeDocument/2006/relationships/image" Target="../media/image1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3.png"/><Relationship Id="rId1" Type="http://schemas.openxmlformats.org/officeDocument/2006/relationships/image" Target="../media/image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10.png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07/relationships/hdphoto" Target="../media/image6.wdp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0" Type="http://schemas.openxmlformats.org/officeDocument/2006/relationships/notesSlide" Target="../notesSlides/notesSlide2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image" Target="../media/image1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.GIF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tags" Target="../tags/tag2.xml"/><Relationship Id="rId3" Type="http://schemas.microsoft.com/office/2007/relationships/media" Target="../media/media2.mp4"/><Relationship Id="rId2" Type="http://schemas.openxmlformats.org/officeDocument/2006/relationships/video" Target="../media/media2.mp4"/><Relationship Id="rId1" Type="http://schemas.openxmlformats.org/officeDocument/2006/relationships/image" Target="../media/image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文本框 15"/>
          <p:cNvSpPr txBox="1"/>
          <p:nvPr/>
        </p:nvSpPr>
        <p:spPr>
          <a:xfrm>
            <a:off x="2302964" y="593761"/>
            <a:ext cx="7755890" cy="6123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zh-CN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卖炭翁</a:t>
            </a:r>
            <a:r>
              <a:rPr lang="zh-CN" alt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endParaRPr lang="zh-CN" altLang="en-US" sz="3600" b="1" dirty="0">
              <a:solidFill>
                <a:srgbClr val="002060"/>
              </a:solidFill>
              <a:latin typeface="Arial" panose="020B0604020202020204" pitchFamily="34" charset="0"/>
              <a:ea typeface="黑体" panose="02010609060101010101" pitchFamily="49" charset="-122"/>
            </a:endParaRPr>
          </a:p>
          <a:p>
            <a:pPr algn="r">
              <a:buClrTx/>
            </a:pP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]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白居易</a:t>
            </a:r>
            <a:endParaRPr lang="zh-CN" altLang="en-US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Tx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卖炭翁，          伐薪烧炭南山中。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满面尘灰烟火色，  两鬓苍苍十指黑。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卖炭得钱何所营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 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身上衣裳口中食。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可怜身上衣正单，  心忧炭贱愿天寒。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夜来城外一尺雪，  晓驾炭车辗冰辙。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牛困人饥日已高，  市南门外泥中歇。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翩翩两骑来是谁，  黄衣使者白衫儿。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手把文书口称敕，  回车叱牛牵向北。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一车炭，千余斤，  宫使驱将惜不得。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半匹红纱一丈绫，  系向牛头充炭直。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卖炭翁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08005" y="6104255"/>
            <a:ext cx="412750" cy="4127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148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733606" y="552450"/>
            <a:ext cx="1323794" cy="1070180"/>
            <a:chOff x="733606" y="507154"/>
            <a:chExt cx="1064662" cy="721390"/>
          </a:xfrm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12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7" name="文本框 16"/>
          <p:cNvSpPr txBox="1"/>
          <p:nvPr/>
        </p:nvSpPr>
        <p:spPr>
          <a:xfrm>
            <a:off x="2070100" y="626110"/>
            <a:ext cx="67354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自觉升华</a:t>
            </a:r>
            <a:r>
              <a:rPr lang="en-US" altLang="zh-CN" sz="44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4400" b="1" dirty="0">
                <a:solidFill>
                  <a:srgbClr val="7030A0"/>
                </a:solidFill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一位伟人</a:t>
            </a:r>
            <a:endParaRPr lang="zh-CN" altLang="en-US" sz="4400" b="1" dirty="0">
              <a:solidFill>
                <a:srgbClr val="7030A0"/>
              </a:solidFill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0322" y="0"/>
            <a:ext cx="3761678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300525" y="3541172"/>
            <a:ext cx="63093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>
              <a:lnSpc>
                <a:spcPct val="20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惟歌生民病，愿得天子知。</a:t>
            </a:r>
            <a:endParaRPr lang="zh-CN" altLang="en-US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265938" y="4606419"/>
            <a:ext cx="6408712" cy="1322070"/>
          </a:xfrm>
          <a:prstGeom prst="rect">
            <a:avLst/>
          </a:prstGeom>
          <a:noFill/>
        </p:spPr>
        <p:txBody>
          <a:bodyPr wrap="square">
            <a:spAutoFit/>
          </a:bodyPr>
          <a:p>
            <a:pPr>
              <a:lnSpc>
                <a:spcPct val="200000"/>
              </a:lnSpc>
            </a:pPr>
            <a:r>
              <a:rPr lang="zh-CN" altLang="en-US" sz="4000" b="1" dirty="0">
                <a:latin typeface="黑体" panose="02010609060101010101" pitchFamily="49" charset="-122"/>
                <a:ea typeface="黑体" panose="02010609060101010101" pitchFamily="49" charset="-122"/>
              </a:rPr>
              <a:t>为天地立命，为生民立命。</a:t>
            </a:r>
            <a:endParaRPr lang="en-US" altLang="zh-CN" sz="40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76045" y="2668270"/>
            <a:ext cx="273875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白居易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907155" y="2667635"/>
            <a:ext cx="432117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latin typeface="黑体" panose="02010609060101010101" pitchFamily="49" charset="-122"/>
                <a:ea typeface="黑体" panose="02010609060101010101" pitchFamily="49" charset="-122"/>
              </a:rPr>
              <a:t>现实主义诗人</a:t>
            </a:r>
            <a:endParaRPr lang="zh-CN" altLang="en-US" sz="4400" b="1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  <p:bldP spid="2" grpId="0"/>
      <p:bldP spid="2" grpId="1"/>
      <p:bldP spid="5" grpId="0"/>
      <p:bldP spid="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733606" y="552450"/>
            <a:ext cx="1323794" cy="1070180"/>
            <a:chOff x="733606" y="507154"/>
            <a:chExt cx="1064662" cy="721390"/>
          </a:xfrm>
        </p:grpSpPr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1" name="组合 10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12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5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9" name="文本框 8"/>
          <p:cNvSpPr txBox="1"/>
          <p:nvPr/>
        </p:nvSpPr>
        <p:spPr>
          <a:xfrm>
            <a:off x="617220" y="2152650"/>
            <a:ext cx="10991850" cy="341503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200000"/>
              </a:lnSpc>
            </a:pPr>
            <a:r>
              <a:rPr lang="zh-CN" altLang="en-US" sz="5400" b="1">
                <a:solidFill>
                  <a:schemeClr val="tx1"/>
                </a:solidFill>
                <a:latin typeface="华光行楷_CNKI" panose="02000500000000000000" charset="-122"/>
                <a:ea typeface="华光行楷_CNKI" panose="02000500000000000000" charset="-122"/>
              </a:rPr>
              <a:t>可怜身上衣正单，心忧炭贱愿天寒。</a:t>
            </a:r>
            <a:endParaRPr lang="zh-CN" altLang="en-US" sz="5400" b="1">
              <a:solidFill>
                <a:srgbClr val="FF0000"/>
              </a:solidFill>
              <a:latin typeface="华光行楷_CNKI" panose="02000500000000000000" charset="-122"/>
              <a:ea typeface="华光行楷_CNKI" panose="02000500000000000000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5400" b="1">
                <a:solidFill>
                  <a:srgbClr val="FF0000"/>
                </a:solidFill>
                <a:latin typeface="华光行楷_CNKI" panose="02000500000000000000" charset="-122"/>
                <a:ea typeface="华光行楷_CNKI" panose="02000500000000000000" charset="-122"/>
              </a:rPr>
              <a:t>大爱人间知冷暖，红炉炙炭合家欢。</a:t>
            </a:r>
            <a:endParaRPr lang="zh-CN" altLang="en-US" sz="5400" b="1">
              <a:solidFill>
                <a:srgbClr val="FF0000"/>
              </a:solidFill>
              <a:latin typeface="华光行楷_CNKI" panose="02000500000000000000" charset="-122"/>
              <a:ea typeface="华光行楷_CNKI" panose="02000500000000000000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32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84703" y="4404380"/>
            <a:ext cx="1371429" cy="1130159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953530" y="5318766"/>
            <a:ext cx="1168254" cy="115555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993413" y="818725"/>
            <a:ext cx="1152686" cy="5715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849821" y="953637"/>
            <a:ext cx="1152686" cy="5715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8576" y="2966301"/>
            <a:ext cx="4722125" cy="3920141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39050" y="1196484"/>
            <a:ext cx="4558730" cy="166349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10422" y="1944264"/>
            <a:ext cx="3746032" cy="825397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566160" y="2316383"/>
            <a:ext cx="50857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9600" b="1" dirty="0">
                <a:latin typeface="隶书" panose="02010509060101010101" pitchFamily="49" charset="-122"/>
                <a:ea typeface="隶书" panose="02010509060101010101" pitchFamily="49" charset="-122"/>
              </a:rPr>
              <a:t>卖 炭 翁</a:t>
            </a:r>
            <a:endParaRPr lang="zh-CN" altLang="en-US" sz="9600" b="1" dirty="0"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 advTm="5000"/>
    </mc:Choice>
    <mc:Fallback>
      <p:transition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75 -0.04537 L 0.22917 -0.02037 L 0.13724 -0.03287 L -4.375E-6 -0.00023 L -4.375E-6 1.11111E-6 " pathEditMode="relative" rAng="0" ptsTypes="AAAAA">
                                      <p:cBhvr>
                                        <p:cTn id="6" dur="3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0.37501 -0.04537 L 0.22917 -0.02037 L 0.13724 -0.03287 L 5E-6 -0.00023 L 5E-6 -4.07407E-6 " pathEditMode="relative" rAng="0" ptsTypes="AAAAA">
                                      <p:cBhvr>
                                        <p:cTn id="8" dur="3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750" y="22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-0.26354 -0.13843 L -0.00443 -0.01204 L 2.40693E-17 2.96296E-6 " pathEditMode="relative" rAng="0" ptsTypes="AAA">
                                      <p:cBhvr>
                                        <p:cTn id="1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77" y="692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0.20521 -0.03055 L -0.03269 0.04977 L -0.02982 0.05741 " pathEditMode="relative" rAng="0" ptsTypes="AAA">
                                      <p:cBhvr>
                                        <p:cTn id="1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322542" y="205839"/>
            <a:ext cx="1371420" cy="1022886"/>
            <a:chOff x="733606" y="507154"/>
            <a:chExt cx="1064662" cy="721390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11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>
            <a:off x="1268730" y="256540"/>
            <a:ext cx="772604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自觉尝试</a:t>
            </a:r>
            <a:r>
              <a:rPr lang="en-US" altLang="zh-CN" sz="5400" b="1" dirty="0">
                <a:solidFill>
                  <a:srgbClr val="7030A0"/>
                </a:solidFill>
                <a:latin typeface="+mn-ea"/>
              </a:rPr>
              <a:t>——</a:t>
            </a:r>
            <a:r>
              <a:rPr lang="zh-CN" altLang="en-US" sz="4400" b="1" dirty="0">
                <a:solidFill>
                  <a:srgbClr val="7030A0"/>
                </a:solidFill>
                <a:latin typeface="+mn-ea"/>
              </a:rPr>
              <a:t>初读感知</a:t>
            </a:r>
            <a:endParaRPr lang="zh-CN" altLang="en-US" sz="4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539184" y="1100491"/>
            <a:ext cx="7755890" cy="563118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zh-CN" altLang="en-US" sz="40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卖炭翁</a:t>
            </a:r>
            <a:r>
              <a:rPr lang="zh-CN" altLang="en-US" sz="3600" b="1" dirty="0">
                <a:solidFill>
                  <a:srgbClr val="002060"/>
                </a:solidFill>
                <a:latin typeface="Arial" panose="020B0604020202020204" pitchFamily="34" charset="0"/>
                <a:ea typeface="黑体" panose="02010609060101010101" pitchFamily="49" charset="-122"/>
              </a:rPr>
              <a:t>    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[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唐</a:t>
            </a:r>
            <a:r>
              <a:rPr lang="en-US" altLang="zh-CN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]</a:t>
            </a:r>
            <a:r>
              <a:rPr lang="zh-CN" altLang="en-US" sz="32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白居易</a:t>
            </a:r>
            <a:endParaRPr lang="zh-CN" altLang="en-US" sz="32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buClrTx/>
            </a:pP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卖炭翁，          伐薪烧炭南山中。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满面尘灰烟火色，  两鬓苍苍十指黑。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卖炭得钱何所营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 </a:t>
            </a: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身上衣裳口中食。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可怜身上衣正单，  心忧炭贱愿天寒。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夜来城外一尺雪，  晓驾炭车辗冰辙。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牛困人饥日已高，  市南门外泥中歇。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翩翩两骑来是谁，  黄衣使者白衫儿。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手把文书口称敕，  回车叱牛牵向北。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一车炭，千余斤，  宫使驱将惜不得。</a:t>
            </a:r>
            <a: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2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半匹红纱一丈绫，  系向牛头充炭直。</a:t>
            </a:r>
            <a:r>
              <a:rPr lang="en-US" altLang="zh-CN" sz="3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n-US" altLang="zh-CN" sz="32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14067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367313" y="361950"/>
            <a:ext cx="1323794" cy="1070180"/>
            <a:chOff x="733606" y="507154"/>
            <a:chExt cx="1064662" cy="721390"/>
          </a:xfrm>
        </p:grpSpPr>
        <p:sp>
          <p:nvSpPr>
            <p:cNvPr id="4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6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1297940" y="481330"/>
            <a:ext cx="76225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自觉归纳</a:t>
            </a:r>
            <a:r>
              <a:rPr lang="en-US" altLang="zh-CN" sz="5400" b="1" dirty="0">
                <a:solidFill>
                  <a:srgbClr val="7030A0"/>
                </a:solidFill>
                <a:latin typeface="+mn-ea"/>
              </a:rPr>
              <a:t>——</a:t>
            </a:r>
            <a:r>
              <a:rPr lang="zh-CN" altLang="en-US" sz="4400" b="1" dirty="0">
                <a:solidFill>
                  <a:srgbClr val="7030A0"/>
                </a:solidFill>
                <a:latin typeface="+mn-ea"/>
              </a:rPr>
              <a:t>一份档案</a:t>
            </a:r>
            <a:endParaRPr lang="zh-CN" altLang="en-US" sz="4400" b="1" dirty="0">
              <a:solidFill>
                <a:srgbClr val="7030A0"/>
              </a:solidFill>
              <a:latin typeface="+mn-ea"/>
            </a:endParaRPr>
          </a:p>
        </p:txBody>
      </p:sp>
      <p:graphicFrame>
        <p:nvGraphicFramePr>
          <p:cNvPr id="20" name="表格 19"/>
          <p:cNvGraphicFramePr/>
          <p:nvPr>
            <p:custDataLst>
              <p:tags r:id="rId2"/>
            </p:custDataLst>
          </p:nvPr>
        </p:nvGraphicFramePr>
        <p:xfrm>
          <a:off x="1426210" y="1791970"/>
          <a:ext cx="9229725" cy="3800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6575"/>
                <a:gridCol w="3076575"/>
                <a:gridCol w="3076575"/>
              </a:tblGrid>
              <a:tr h="1430020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800"/>
                        <a:t>年龄</a:t>
                      </a:r>
                      <a:endParaRPr lang="zh-CN" altLang="en-US" sz="4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800"/>
                        <a:t>家庭住址</a:t>
                      </a:r>
                      <a:endParaRPr lang="zh-CN" altLang="en-US" sz="48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4800"/>
                        <a:t>职业</a:t>
                      </a:r>
                      <a:endParaRPr lang="zh-CN" altLang="en-US" sz="4800"/>
                    </a:p>
                  </a:txBody>
                  <a:tcPr anchor="ctr" anchorCtr="0"/>
                </a:tc>
              </a:tr>
              <a:tr h="2370455"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endParaRPr lang="zh-CN" altLang="en-US" sz="3600"/>
                    </a:p>
                  </a:txBody>
                  <a:tcPr anchor="ctr" anchorCtr="0"/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0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7" name="组合 6"/>
          <p:cNvGrpSpPr/>
          <p:nvPr/>
        </p:nvGrpSpPr>
        <p:grpSpPr>
          <a:xfrm>
            <a:off x="322542" y="205839"/>
            <a:ext cx="1371420" cy="1022886"/>
            <a:chOff x="733606" y="507154"/>
            <a:chExt cx="1064662" cy="721390"/>
          </a:xfrm>
        </p:grpSpPr>
        <p:sp>
          <p:nvSpPr>
            <p:cNvPr id="9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10" name="组合 9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11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2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3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4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5" name="文本框 14"/>
          <p:cNvSpPr txBox="1"/>
          <p:nvPr/>
        </p:nvSpPr>
        <p:spPr>
          <a:xfrm>
            <a:off x="997585" y="256540"/>
            <a:ext cx="76885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latin typeface="方正行楷繁体" panose="03000509000000000000" pitchFamily="65" charset="-122"/>
                <a:ea typeface="方正行楷繁体" panose="03000509000000000000" pitchFamily="65" charset="-122"/>
              </a:rPr>
              <a:t> </a:t>
            </a:r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自觉探究</a:t>
            </a:r>
            <a:r>
              <a:rPr lang="en-US" altLang="zh-CN" sz="4400" b="1" dirty="0">
                <a:solidFill>
                  <a:srgbClr val="7030A0"/>
                </a:solidFill>
                <a:latin typeface="+mn-ea"/>
              </a:rPr>
              <a:t>——</a:t>
            </a:r>
            <a:r>
              <a:rPr lang="zh-CN" altLang="en-US" sz="4400" b="1" dirty="0">
                <a:solidFill>
                  <a:srgbClr val="7030A0"/>
                </a:solidFill>
                <a:latin typeface="+mn-ea"/>
              </a:rPr>
              <a:t>再度品味</a:t>
            </a:r>
            <a:endParaRPr lang="zh-CN" altLang="en-US" sz="4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694180" y="1228725"/>
            <a:ext cx="9174480" cy="547751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algn="ctr">
              <a:buClrTx/>
            </a:pP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卖炭翁，          伐薪烧炭南山中。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满面尘灰烟火色，  两鬓苍苍十指黑。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卖炭得钱何所营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? </a:t>
            </a: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身上衣裳口中食。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可怜身上衣正单，  心忧炭贱愿天寒。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夜来城外一尺雪，  晓驾炭车辗冰辙。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牛困人饥日已高，  市南门外泥中歇。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翩翩两骑来是谁，  黄衣使者白衫儿。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手把文书口称敕，  回车叱牛牵向北。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一车炭，千余斤，  宫使驱将惜不得。</a:t>
            </a:r>
            <a: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   </a:t>
            </a:r>
            <a:br>
              <a:rPr lang="en-US" altLang="zh-CN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</a:br>
            <a:r>
              <a:rPr lang="zh-CN" altLang="en-US" sz="35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半匹红纱一丈绫，  系向牛头充炭直。</a:t>
            </a:r>
            <a:r>
              <a:rPr lang="en-US" altLang="zh-CN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</a:t>
            </a:r>
            <a:endParaRPr lang="en-US" altLang="zh-CN" sz="3500" b="1" dirty="0">
              <a:solidFill>
                <a:schemeClr val="tx1"/>
              </a:solidFill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椭圆 1"/>
          <p:cNvSpPr/>
          <p:nvPr/>
        </p:nvSpPr>
        <p:spPr>
          <a:xfrm>
            <a:off x="2083435" y="2858135"/>
            <a:ext cx="1175385" cy="582295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2157730" y="2858135"/>
            <a:ext cx="133667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 b="1">
                <a:solidFill>
                  <a:srgbClr val="FF0000"/>
                </a:solidFill>
                <a:latin typeface="华光行楷_CNKI" panose="02000500000000000000" charset="-122"/>
                <a:ea typeface="华光行楷_CNKI" panose="02000500000000000000" charset="-122"/>
              </a:rPr>
              <a:t>可怜</a:t>
            </a:r>
            <a:endParaRPr lang="zh-CN" altLang="en-US" sz="3200" b="1">
              <a:solidFill>
                <a:srgbClr val="FF0000"/>
              </a:solidFill>
              <a:latin typeface="华光行楷_CNKI" panose="02000500000000000000" charset="-122"/>
              <a:ea typeface="华光行楷_CNKI" panose="02000500000000000000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268730" y="2366010"/>
            <a:ext cx="1476375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9600">
                <a:solidFill>
                  <a:srgbClr val="FF0000"/>
                </a:solidFill>
              </a:rPr>
              <a:t>？</a:t>
            </a:r>
            <a:endParaRPr lang="zh-CN" altLang="en-US" sz="960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4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3" grpId="0"/>
      <p:bldP spid="2" grpId="1" animBg="1"/>
      <p:bldP spid="3" grpId="1"/>
      <p:bldP spid="2" grpId="2" bldLvl="0" animBg="1"/>
      <p:bldP spid="3" grpId="2"/>
      <p:bldP spid="4" grpId="0"/>
      <p:bldP spid="4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733606" y="552450"/>
            <a:ext cx="1323794" cy="1070180"/>
            <a:chOff x="733606" y="507154"/>
            <a:chExt cx="1064662" cy="721390"/>
          </a:xfrm>
        </p:grpSpPr>
        <p:sp>
          <p:nvSpPr>
            <p:cNvPr id="4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6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1664335" y="626110"/>
            <a:ext cx="72669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5400" b="1" dirty="0">
                <a:solidFill>
                  <a:srgbClr val="FF0000"/>
                </a:solidFill>
                <a:latin typeface="+mn-ea"/>
              </a:rPr>
              <a:t>自觉探究</a:t>
            </a:r>
            <a:r>
              <a:rPr lang="en-US" altLang="zh-CN" sz="4400" b="1" dirty="0">
                <a:solidFill>
                  <a:srgbClr val="7030A0"/>
                </a:solidFill>
                <a:latin typeface="+mn-ea"/>
              </a:rPr>
              <a:t>——</a:t>
            </a:r>
            <a:r>
              <a:rPr lang="zh-CN" altLang="en-US" sz="4400" b="1" dirty="0">
                <a:solidFill>
                  <a:srgbClr val="7030A0"/>
                </a:solidFill>
                <a:latin typeface="+mn-ea"/>
              </a:rPr>
              <a:t>一纸诉状</a:t>
            </a:r>
            <a:endParaRPr lang="zh-CN" altLang="en-US" sz="4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664335" y="2994025"/>
            <a:ext cx="89535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0">
                <a:solidFill>
                  <a:srgbClr val="FF0000"/>
                </a:solidFill>
              </a:rPr>
              <a:t>？</a:t>
            </a:r>
            <a:endParaRPr lang="zh-CN" altLang="en-US" sz="20000">
              <a:solidFill>
                <a:srgbClr val="FF0000"/>
              </a:solidFill>
            </a:endParaRPr>
          </a:p>
        </p:txBody>
      </p:sp>
      <p:pic>
        <p:nvPicPr>
          <p:cNvPr id="13" name="水墨风景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9"/>
          <a:stretch>
            <a:fillRect/>
          </a:stretch>
        </p:blipFill>
        <p:spPr>
          <a:xfrm>
            <a:off x="1125372" y="1749208"/>
            <a:ext cx="9582295" cy="4414124"/>
          </a:xfrm>
          <a:prstGeom prst="rect">
            <a:avLst/>
          </a:prstGeom>
        </p:spPr>
      </p:pic>
      <p:grpSp>
        <p:nvGrpSpPr>
          <p:cNvPr id="43" name="左轴"/>
          <p:cNvGrpSpPr/>
          <p:nvPr/>
        </p:nvGrpSpPr>
        <p:grpSpPr>
          <a:xfrm>
            <a:off x="5429682" y="1492019"/>
            <a:ext cx="503853" cy="4962037"/>
            <a:chOff x="5589067" y="568094"/>
            <a:chExt cx="503853" cy="4962037"/>
          </a:xfrm>
        </p:grpSpPr>
        <p:grpSp>
          <p:nvGrpSpPr>
            <p:cNvPr id="14" name="组合 13"/>
            <p:cNvGrpSpPr/>
            <p:nvPr/>
          </p:nvGrpSpPr>
          <p:grpSpPr>
            <a:xfrm flipV="1">
              <a:off x="5632965" y="5187380"/>
              <a:ext cx="416056" cy="342751"/>
              <a:chOff x="1148313" y="466494"/>
              <a:chExt cx="331432" cy="342751"/>
            </a:xfrm>
          </p:grpSpPr>
          <p:sp>
            <p:nvSpPr>
              <p:cNvPr id="15" name="矩形 14"/>
              <p:cNvSpPr/>
              <p:nvPr/>
            </p:nvSpPr>
            <p:spPr>
              <a:xfrm>
                <a:off x="1185863" y="490538"/>
                <a:ext cx="252412" cy="93226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6" name="矩形 15"/>
              <p:cNvSpPr/>
              <p:nvPr/>
            </p:nvSpPr>
            <p:spPr>
              <a:xfrm>
                <a:off x="1162022" y="553050"/>
                <a:ext cx="307186" cy="256195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>
                <a:off x="1150694" y="538045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>
                <a:off x="1148313" y="466494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19" name="组合 18"/>
            <p:cNvGrpSpPr/>
            <p:nvPr/>
          </p:nvGrpSpPr>
          <p:grpSpPr>
            <a:xfrm>
              <a:off x="5632965" y="568094"/>
              <a:ext cx="416056" cy="342751"/>
              <a:chOff x="1148313" y="466494"/>
              <a:chExt cx="331432" cy="342751"/>
            </a:xfrm>
          </p:grpSpPr>
          <p:sp>
            <p:nvSpPr>
              <p:cNvPr id="20" name="矩形 19"/>
              <p:cNvSpPr/>
              <p:nvPr/>
            </p:nvSpPr>
            <p:spPr>
              <a:xfrm>
                <a:off x="1185863" y="490538"/>
                <a:ext cx="252412" cy="93226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1" name="矩形 20"/>
              <p:cNvSpPr/>
              <p:nvPr/>
            </p:nvSpPr>
            <p:spPr>
              <a:xfrm>
                <a:off x="1162022" y="553050"/>
                <a:ext cx="307186" cy="256195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2" name="圆角矩形 21"/>
              <p:cNvSpPr/>
              <p:nvPr/>
            </p:nvSpPr>
            <p:spPr>
              <a:xfrm>
                <a:off x="1150694" y="538045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3" name="圆角矩形 22"/>
              <p:cNvSpPr/>
              <p:nvPr/>
            </p:nvSpPr>
            <p:spPr>
              <a:xfrm>
                <a:off x="1148313" y="466494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24" name="矩形 23"/>
            <p:cNvSpPr/>
            <p:nvPr/>
          </p:nvSpPr>
          <p:spPr>
            <a:xfrm>
              <a:off x="5589067" y="749684"/>
              <a:ext cx="503853" cy="4609323"/>
            </a:xfrm>
            <a:prstGeom prst="rect">
              <a:avLst/>
            </a:prstGeom>
            <a:gradFill flip="none" rotWithShape="1">
              <a:gsLst>
                <a:gs pos="44000">
                  <a:schemeClr val="bg1"/>
                </a:gs>
                <a:gs pos="917">
                  <a:schemeClr val="bg1">
                    <a:lumMod val="75000"/>
                  </a:schemeClr>
                </a:gs>
                <a:gs pos="89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grpSp>
        <p:nvGrpSpPr>
          <p:cNvPr id="44" name="右轴"/>
          <p:cNvGrpSpPr/>
          <p:nvPr/>
        </p:nvGrpSpPr>
        <p:grpSpPr>
          <a:xfrm>
            <a:off x="5972887" y="1492019"/>
            <a:ext cx="503853" cy="4962037"/>
            <a:chOff x="6132272" y="568094"/>
            <a:chExt cx="503853" cy="4962037"/>
          </a:xfrm>
        </p:grpSpPr>
        <p:grpSp>
          <p:nvGrpSpPr>
            <p:cNvPr id="25" name="组合 24"/>
            <p:cNvGrpSpPr/>
            <p:nvPr/>
          </p:nvGrpSpPr>
          <p:grpSpPr>
            <a:xfrm flipV="1">
              <a:off x="6176170" y="5187380"/>
              <a:ext cx="416056" cy="342751"/>
              <a:chOff x="1148313" y="466494"/>
              <a:chExt cx="331432" cy="342751"/>
            </a:xfrm>
          </p:grpSpPr>
          <p:sp>
            <p:nvSpPr>
              <p:cNvPr id="26" name="矩形 25"/>
              <p:cNvSpPr/>
              <p:nvPr/>
            </p:nvSpPr>
            <p:spPr>
              <a:xfrm>
                <a:off x="1185863" y="490538"/>
                <a:ext cx="252412" cy="93226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7" name="矩形 26"/>
              <p:cNvSpPr/>
              <p:nvPr/>
            </p:nvSpPr>
            <p:spPr>
              <a:xfrm>
                <a:off x="1162022" y="553050"/>
                <a:ext cx="307186" cy="256195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8" name="圆角矩形 27"/>
              <p:cNvSpPr/>
              <p:nvPr/>
            </p:nvSpPr>
            <p:spPr>
              <a:xfrm>
                <a:off x="1150694" y="538045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29" name="圆角矩形 28"/>
              <p:cNvSpPr/>
              <p:nvPr/>
            </p:nvSpPr>
            <p:spPr>
              <a:xfrm>
                <a:off x="1148313" y="466494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grpSp>
          <p:nvGrpSpPr>
            <p:cNvPr id="30" name="组合 29"/>
            <p:cNvGrpSpPr/>
            <p:nvPr/>
          </p:nvGrpSpPr>
          <p:grpSpPr>
            <a:xfrm>
              <a:off x="6176170" y="568094"/>
              <a:ext cx="416056" cy="342751"/>
              <a:chOff x="1148313" y="466494"/>
              <a:chExt cx="331432" cy="342751"/>
            </a:xfrm>
          </p:grpSpPr>
          <p:sp>
            <p:nvSpPr>
              <p:cNvPr id="32" name="矩形 31"/>
              <p:cNvSpPr/>
              <p:nvPr/>
            </p:nvSpPr>
            <p:spPr>
              <a:xfrm>
                <a:off x="1185863" y="490538"/>
                <a:ext cx="252412" cy="93226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3" name="矩形 32"/>
              <p:cNvSpPr/>
              <p:nvPr/>
            </p:nvSpPr>
            <p:spPr>
              <a:xfrm>
                <a:off x="1162022" y="553050"/>
                <a:ext cx="307186" cy="256195"/>
              </a:xfrm>
              <a:prstGeom prst="rect">
                <a:avLst/>
              </a:prstGeom>
              <a:gradFill flip="none" rotWithShape="1">
                <a:gsLst>
                  <a:gs pos="44000">
                    <a:srgbClr val="B16329"/>
                  </a:gs>
                  <a:gs pos="3000">
                    <a:srgbClr val="442610"/>
                  </a:gs>
                  <a:gs pos="89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4" name="圆角矩形 33"/>
              <p:cNvSpPr/>
              <p:nvPr/>
            </p:nvSpPr>
            <p:spPr>
              <a:xfrm>
                <a:off x="1150694" y="538045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  <p:sp>
            <p:nvSpPr>
              <p:cNvPr id="35" name="圆角矩形 34"/>
              <p:cNvSpPr/>
              <p:nvPr/>
            </p:nvSpPr>
            <p:spPr>
              <a:xfrm>
                <a:off x="1148313" y="466494"/>
                <a:ext cx="329051" cy="45719"/>
              </a:xfrm>
              <a:prstGeom prst="roundRect">
                <a:avLst>
                  <a:gd name="adj" fmla="val 50000"/>
                </a:avLst>
              </a:prstGeom>
              <a:gradFill flip="none" rotWithShape="1">
                <a:gsLst>
                  <a:gs pos="1000">
                    <a:srgbClr val="442610"/>
                  </a:gs>
                  <a:gs pos="48619">
                    <a:srgbClr val="6D3D19"/>
                  </a:gs>
                  <a:gs pos="100000">
                    <a:srgbClr val="442610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>
                  <a:ea typeface="微软雅黑 Light" panose="020B0502040204020203" pitchFamily="34" charset="-122"/>
                </a:endParaRPr>
              </a:p>
            </p:txBody>
          </p:sp>
        </p:grpSp>
        <p:sp>
          <p:nvSpPr>
            <p:cNvPr id="36" name="矩形 35"/>
            <p:cNvSpPr/>
            <p:nvPr/>
          </p:nvSpPr>
          <p:spPr>
            <a:xfrm>
              <a:off x="6132272" y="749684"/>
              <a:ext cx="503853" cy="4609323"/>
            </a:xfrm>
            <a:prstGeom prst="rect">
              <a:avLst/>
            </a:prstGeom>
            <a:gradFill flip="none" rotWithShape="1">
              <a:gsLst>
                <a:gs pos="44000">
                  <a:schemeClr val="bg1"/>
                </a:gs>
                <a:gs pos="917">
                  <a:schemeClr val="bg1">
                    <a:lumMod val="75000"/>
                  </a:schemeClr>
                </a:gs>
                <a:gs pos="89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ea typeface="微软雅黑 Light" panose="020B0502040204020203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1376045" y="1834515"/>
            <a:ext cx="8985250" cy="4328795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p>
            <a:r>
              <a:rPr lang="zh-CN" altLang="en-US" sz="4400" b="1">
                <a:latin typeface="楷体" panose="02010609060101010101" charset="-122"/>
                <a:ea typeface="楷体" panose="02010609060101010101" charset="-122"/>
              </a:rPr>
              <a:t>卖炭翁，终南山人，辛辛苦苦烧出一车炭，盼到一场雪，一路上盘算着卖炭得钱换衣裳，结果却被宫使用半匹红纱一丈绫的低价抢了去，这物品对他又有什么用处呢？希望皇上能够为这可怜的老人做主啊</a:t>
            </a:r>
            <a:r>
              <a:rPr lang="zh-CN" altLang="en-US" sz="4400"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zh-CN" altLang="en-US" sz="440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36706 4.07407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359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07407E-6 L 0.36432 4.07407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16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6" presetClass="entr" presetSubtype="37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18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1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733606" y="552450"/>
            <a:ext cx="1323794" cy="1070180"/>
            <a:chOff x="733606" y="507154"/>
            <a:chExt cx="1064662" cy="721390"/>
          </a:xfrm>
        </p:grpSpPr>
        <p:sp>
          <p:nvSpPr>
            <p:cNvPr id="4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6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11" name="文本框 10"/>
          <p:cNvSpPr txBox="1"/>
          <p:nvPr/>
        </p:nvSpPr>
        <p:spPr>
          <a:xfrm>
            <a:off x="1691107" y="694903"/>
            <a:ext cx="3839359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5400" b="1" dirty="0">
                <a:solidFill>
                  <a:srgbClr val="7030A0"/>
                </a:solidFill>
                <a:latin typeface="+mn-ea"/>
              </a:rPr>
              <a:t>社会背景</a:t>
            </a:r>
            <a:endParaRPr lang="zh-CN" altLang="en-US" sz="5400" b="1" dirty="0">
              <a:solidFill>
                <a:srgbClr val="7030A0"/>
              </a:solidFill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266027" y="1485280"/>
            <a:ext cx="9416752" cy="50018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    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自唐德宗贞元（</a:t>
            </a:r>
            <a:r>
              <a:rPr lang="en-US" altLang="zh-CN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785—805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）末年起，宦官专权，横行无忌，宫中日用所需，不再经官府承办，由太监直接向民间“采购”，谓之“</a:t>
            </a:r>
            <a:r>
              <a:rPr lang="zh-CN" altLang="en-US" sz="3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宫市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”。太监常率爪牙以低价强购货物，甚至不给分文，还勒索进奉的“门户钱”及“脚价钱”，百姓深受其害。韩愈</a:t>
            </a:r>
            <a:r>
              <a:rPr lang="en-US" altLang="zh-CN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《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顺宗实录</a:t>
            </a:r>
            <a:r>
              <a:rPr lang="en-US" altLang="zh-CN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》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一语道破：“</a:t>
            </a:r>
            <a:r>
              <a:rPr lang="zh-CN" altLang="en-US" sz="3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名为宫市，其实夺之</a:t>
            </a:r>
            <a:r>
              <a:rPr lang="zh-CN" altLang="en-US" sz="38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。”</a:t>
            </a:r>
            <a:endParaRPr lang="zh-CN" altLang="en-US" sz="38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863465" y="5056505"/>
            <a:ext cx="2779395" cy="70675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﹏﹏﹏﹏﹏</a:t>
            </a:r>
            <a:endParaRPr lang="zh-CN" altLang="en-US" sz="40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3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组合 2"/>
          <p:cNvGrpSpPr/>
          <p:nvPr/>
        </p:nvGrpSpPr>
        <p:grpSpPr>
          <a:xfrm>
            <a:off x="442141" y="379730"/>
            <a:ext cx="1323794" cy="1070180"/>
            <a:chOff x="733606" y="507154"/>
            <a:chExt cx="1064662" cy="721390"/>
          </a:xfrm>
        </p:grpSpPr>
        <p:sp>
          <p:nvSpPr>
            <p:cNvPr id="4" name="Freeform 9"/>
            <p:cNvSpPr>
              <a:spLocks noEditPoints="1"/>
            </p:cNvSpPr>
            <p:nvPr/>
          </p:nvSpPr>
          <p:spPr bwMode="auto">
            <a:xfrm>
              <a:off x="733606" y="507154"/>
              <a:ext cx="1064662" cy="721390"/>
            </a:xfrm>
            <a:custGeom>
              <a:avLst/>
              <a:gdLst>
                <a:gd name="T0" fmla="*/ 686 w 1213"/>
                <a:gd name="T1" fmla="*/ 87 h 821"/>
                <a:gd name="T2" fmla="*/ 90 w 1213"/>
                <a:gd name="T3" fmla="*/ 91 h 821"/>
                <a:gd name="T4" fmla="*/ 323 w 1213"/>
                <a:gd name="T5" fmla="*/ 100 h 821"/>
                <a:gd name="T6" fmla="*/ 752 w 1213"/>
                <a:gd name="T7" fmla="*/ 112 h 821"/>
                <a:gd name="T8" fmla="*/ 197 w 1213"/>
                <a:gd name="T9" fmla="*/ 121 h 821"/>
                <a:gd name="T10" fmla="*/ 755 w 1213"/>
                <a:gd name="T11" fmla="*/ 139 h 821"/>
                <a:gd name="T12" fmla="*/ 175 w 1213"/>
                <a:gd name="T13" fmla="*/ 154 h 821"/>
                <a:gd name="T14" fmla="*/ 854 w 1213"/>
                <a:gd name="T15" fmla="*/ 171 h 821"/>
                <a:gd name="T16" fmla="*/ 54 w 1213"/>
                <a:gd name="T17" fmla="*/ 376 h 821"/>
                <a:gd name="T18" fmla="*/ 815 w 1213"/>
                <a:gd name="T19" fmla="*/ 695 h 821"/>
                <a:gd name="T20" fmla="*/ 305 w 1213"/>
                <a:gd name="T21" fmla="*/ 754 h 821"/>
                <a:gd name="T22" fmla="*/ 574 w 1213"/>
                <a:gd name="T23" fmla="*/ 787 h 821"/>
                <a:gd name="T24" fmla="*/ 814 w 1213"/>
                <a:gd name="T25" fmla="*/ 94 h 821"/>
                <a:gd name="T26" fmla="*/ 1140 w 1213"/>
                <a:gd name="T27" fmla="*/ 480 h 821"/>
                <a:gd name="T28" fmla="*/ 1123 w 1213"/>
                <a:gd name="T29" fmla="*/ 214 h 821"/>
                <a:gd name="T30" fmla="*/ 984 w 1213"/>
                <a:gd name="T31" fmla="*/ 71 h 821"/>
                <a:gd name="T32" fmla="*/ 788 w 1213"/>
                <a:gd name="T33" fmla="*/ 136 h 821"/>
                <a:gd name="T34" fmla="*/ 708 w 1213"/>
                <a:gd name="T35" fmla="*/ 168 h 821"/>
                <a:gd name="T36" fmla="*/ 490 w 1213"/>
                <a:gd name="T37" fmla="*/ 159 h 821"/>
                <a:gd name="T38" fmla="*/ 325 w 1213"/>
                <a:gd name="T39" fmla="*/ 152 h 821"/>
                <a:gd name="T40" fmla="*/ 195 w 1213"/>
                <a:gd name="T41" fmla="*/ 192 h 821"/>
                <a:gd name="T42" fmla="*/ 97 w 1213"/>
                <a:gd name="T43" fmla="*/ 194 h 821"/>
                <a:gd name="T44" fmla="*/ 73 w 1213"/>
                <a:gd name="T45" fmla="*/ 349 h 821"/>
                <a:gd name="T46" fmla="*/ 34 w 1213"/>
                <a:gd name="T47" fmla="*/ 528 h 821"/>
                <a:gd name="T48" fmla="*/ 97 w 1213"/>
                <a:gd name="T49" fmla="*/ 663 h 821"/>
                <a:gd name="T50" fmla="*/ 272 w 1213"/>
                <a:gd name="T51" fmla="*/ 753 h 821"/>
                <a:gd name="T52" fmla="*/ 612 w 1213"/>
                <a:gd name="T53" fmla="*/ 761 h 821"/>
                <a:gd name="T54" fmla="*/ 670 w 1213"/>
                <a:gd name="T55" fmla="*/ 715 h 821"/>
                <a:gd name="T56" fmla="*/ 593 w 1213"/>
                <a:gd name="T57" fmla="*/ 680 h 821"/>
                <a:gd name="T58" fmla="*/ 859 w 1213"/>
                <a:gd name="T59" fmla="*/ 686 h 821"/>
                <a:gd name="T60" fmla="*/ 933 w 1213"/>
                <a:gd name="T61" fmla="*/ 699 h 821"/>
                <a:gd name="T62" fmla="*/ 1049 w 1213"/>
                <a:gd name="T63" fmla="*/ 739 h 821"/>
                <a:gd name="T64" fmla="*/ 1152 w 1213"/>
                <a:gd name="T65" fmla="*/ 677 h 821"/>
                <a:gd name="T66" fmla="*/ 1119 w 1213"/>
                <a:gd name="T67" fmla="*/ 643 h 821"/>
                <a:gd name="T68" fmla="*/ 353 w 1213"/>
                <a:gd name="T69" fmla="*/ 141 h 821"/>
                <a:gd name="T70" fmla="*/ 158 w 1213"/>
                <a:gd name="T71" fmla="*/ 728 h 821"/>
                <a:gd name="T72" fmla="*/ 253 w 1213"/>
                <a:gd name="T73" fmla="*/ 620 h 821"/>
                <a:gd name="T74" fmla="*/ 331 w 1213"/>
                <a:gd name="T75" fmla="*/ 628 h 821"/>
                <a:gd name="T76" fmla="*/ 389 w 1213"/>
                <a:gd name="T77" fmla="*/ 154 h 821"/>
                <a:gd name="T78" fmla="*/ 414 w 1213"/>
                <a:gd name="T79" fmla="*/ 720 h 821"/>
                <a:gd name="T80" fmla="*/ 455 w 1213"/>
                <a:gd name="T81" fmla="*/ 633 h 821"/>
                <a:gd name="T82" fmla="*/ 545 w 1213"/>
                <a:gd name="T83" fmla="*/ 633 h 821"/>
                <a:gd name="T84" fmla="*/ 734 w 1213"/>
                <a:gd name="T85" fmla="*/ 674 h 821"/>
                <a:gd name="T86" fmla="*/ 686 w 1213"/>
                <a:gd name="T87" fmla="*/ 634 h 821"/>
                <a:gd name="T88" fmla="*/ 855 w 1213"/>
                <a:gd name="T89" fmla="*/ 120 h 821"/>
                <a:gd name="T90" fmla="*/ 937 w 1213"/>
                <a:gd name="T91" fmla="*/ 691 h 821"/>
                <a:gd name="T92" fmla="*/ 1007 w 1213"/>
                <a:gd name="T93" fmla="*/ 648 h 821"/>
                <a:gd name="T94" fmla="*/ 363 w 1213"/>
                <a:gd name="T95" fmla="*/ 106 h 821"/>
                <a:gd name="T96" fmla="*/ 496 w 1213"/>
                <a:gd name="T97" fmla="*/ 115 h 821"/>
                <a:gd name="T98" fmla="*/ 556 w 1213"/>
                <a:gd name="T99" fmla="*/ 137 h 821"/>
                <a:gd name="T100" fmla="*/ 706 w 1213"/>
                <a:gd name="T101" fmla="*/ 139 h 821"/>
                <a:gd name="T102" fmla="*/ 177 w 1213"/>
                <a:gd name="T103" fmla="*/ 212 h 821"/>
                <a:gd name="T104" fmla="*/ 848 w 1213"/>
                <a:gd name="T105" fmla="*/ 736 h 821"/>
                <a:gd name="T106" fmla="*/ 355 w 1213"/>
                <a:gd name="T107" fmla="*/ 776 h 821"/>
                <a:gd name="T108" fmla="*/ 164 w 1213"/>
                <a:gd name="T109" fmla="*/ 794 h 821"/>
                <a:gd name="T110" fmla="*/ 181 w 1213"/>
                <a:gd name="T111" fmla="*/ 789 h 821"/>
                <a:gd name="T112" fmla="*/ 907 w 1213"/>
                <a:gd name="T113" fmla="*/ 802 h 821"/>
                <a:gd name="T114" fmla="*/ 448 w 1213"/>
                <a:gd name="T115" fmla="*/ 77 h 821"/>
                <a:gd name="T116" fmla="*/ 475 w 1213"/>
                <a:gd name="T117" fmla="*/ 57 h 821"/>
                <a:gd name="T118" fmla="*/ 562 w 1213"/>
                <a:gd name="T119" fmla="*/ 59 h 821"/>
                <a:gd name="T120" fmla="*/ 66 w 1213"/>
                <a:gd name="T121" fmla="*/ 144 h 821"/>
                <a:gd name="T122" fmla="*/ 334 w 1213"/>
                <a:gd name="T123" fmla="*/ 743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213" h="821">
                  <a:moveTo>
                    <a:pt x="45" y="3"/>
                  </a:moveTo>
                  <a:cubicBezTo>
                    <a:pt x="41" y="4"/>
                    <a:pt x="34" y="0"/>
                    <a:pt x="32" y="4"/>
                  </a:cubicBezTo>
                  <a:cubicBezTo>
                    <a:pt x="36" y="4"/>
                    <a:pt x="43" y="6"/>
                    <a:pt x="45" y="3"/>
                  </a:cubicBezTo>
                  <a:close/>
                  <a:moveTo>
                    <a:pt x="547" y="48"/>
                  </a:moveTo>
                  <a:cubicBezTo>
                    <a:pt x="547" y="44"/>
                    <a:pt x="547" y="44"/>
                    <a:pt x="547" y="44"/>
                  </a:cubicBezTo>
                  <a:cubicBezTo>
                    <a:pt x="545" y="43"/>
                    <a:pt x="539" y="44"/>
                    <a:pt x="538" y="46"/>
                  </a:cubicBezTo>
                  <a:cubicBezTo>
                    <a:pt x="540" y="47"/>
                    <a:pt x="543" y="50"/>
                    <a:pt x="547" y="48"/>
                  </a:cubicBezTo>
                  <a:close/>
                  <a:moveTo>
                    <a:pt x="677" y="54"/>
                  </a:moveTo>
                  <a:cubicBezTo>
                    <a:pt x="674" y="55"/>
                    <a:pt x="672" y="49"/>
                    <a:pt x="671" y="53"/>
                  </a:cubicBezTo>
                  <a:cubicBezTo>
                    <a:pt x="672" y="54"/>
                    <a:pt x="676" y="57"/>
                    <a:pt x="677" y="54"/>
                  </a:cubicBezTo>
                  <a:close/>
                  <a:moveTo>
                    <a:pt x="53" y="55"/>
                  </a:moveTo>
                  <a:cubicBezTo>
                    <a:pt x="50" y="55"/>
                    <a:pt x="48" y="56"/>
                    <a:pt x="46" y="57"/>
                  </a:cubicBezTo>
                  <a:cubicBezTo>
                    <a:pt x="48" y="58"/>
                    <a:pt x="52" y="58"/>
                    <a:pt x="53" y="55"/>
                  </a:cubicBezTo>
                  <a:close/>
                  <a:moveTo>
                    <a:pt x="55" y="68"/>
                  </a:moveTo>
                  <a:cubicBezTo>
                    <a:pt x="60" y="69"/>
                    <a:pt x="70" y="66"/>
                    <a:pt x="76" y="66"/>
                  </a:cubicBezTo>
                  <a:cubicBezTo>
                    <a:pt x="68" y="64"/>
                    <a:pt x="64" y="61"/>
                    <a:pt x="58" y="58"/>
                  </a:cubicBezTo>
                  <a:cubicBezTo>
                    <a:pt x="57" y="63"/>
                    <a:pt x="45" y="59"/>
                    <a:pt x="39" y="62"/>
                  </a:cubicBezTo>
                  <a:cubicBezTo>
                    <a:pt x="45" y="64"/>
                    <a:pt x="48" y="68"/>
                    <a:pt x="55" y="68"/>
                  </a:cubicBezTo>
                  <a:close/>
                  <a:moveTo>
                    <a:pt x="671" y="83"/>
                  </a:moveTo>
                  <a:cubicBezTo>
                    <a:pt x="668" y="84"/>
                    <a:pt x="666" y="80"/>
                    <a:pt x="665" y="83"/>
                  </a:cubicBezTo>
                  <a:cubicBezTo>
                    <a:pt x="671" y="85"/>
                    <a:pt x="676" y="87"/>
                    <a:pt x="680" y="90"/>
                  </a:cubicBezTo>
                  <a:cubicBezTo>
                    <a:pt x="680" y="97"/>
                    <a:pt x="678" y="100"/>
                    <a:pt x="674" y="100"/>
                  </a:cubicBezTo>
                  <a:cubicBezTo>
                    <a:pt x="675" y="101"/>
                    <a:pt x="675" y="104"/>
                    <a:pt x="678" y="103"/>
                  </a:cubicBezTo>
                  <a:cubicBezTo>
                    <a:pt x="680" y="100"/>
                    <a:pt x="683" y="99"/>
                    <a:pt x="689" y="100"/>
                  </a:cubicBezTo>
                  <a:cubicBezTo>
                    <a:pt x="690" y="95"/>
                    <a:pt x="687" y="96"/>
                    <a:pt x="686" y="94"/>
                  </a:cubicBezTo>
                  <a:cubicBezTo>
                    <a:pt x="688" y="92"/>
                    <a:pt x="687" y="89"/>
                    <a:pt x="686" y="87"/>
                  </a:cubicBezTo>
                  <a:cubicBezTo>
                    <a:pt x="697" y="84"/>
                    <a:pt x="709" y="93"/>
                    <a:pt x="723" y="93"/>
                  </a:cubicBezTo>
                  <a:cubicBezTo>
                    <a:pt x="725" y="95"/>
                    <a:pt x="725" y="98"/>
                    <a:pt x="727" y="100"/>
                  </a:cubicBezTo>
                  <a:cubicBezTo>
                    <a:pt x="730" y="99"/>
                    <a:pt x="731" y="97"/>
                    <a:pt x="735" y="98"/>
                  </a:cubicBezTo>
                  <a:cubicBezTo>
                    <a:pt x="733" y="90"/>
                    <a:pt x="723" y="91"/>
                    <a:pt x="717" y="87"/>
                  </a:cubicBezTo>
                  <a:cubicBezTo>
                    <a:pt x="722" y="86"/>
                    <a:pt x="717" y="83"/>
                    <a:pt x="717" y="79"/>
                  </a:cubicBezTo>
                  <a:cubicBezTo>
                    <a:pt x="719" y="79"/>
                    <a:pt x="721" y="77"/>
                    <a:pt x="722" y="76"/>
                  </a:cubicBezTo>
                  <a:cubicBezTo>
                    <a:pt x="720" y="75"/>
                    <a:pt x="718" y="74"/>
                    <a:pt x="717" y="73"/>
                  </a:cubicBezTo>
                  <a:cubicBezTo>
                    <a:pt x="715" y="63"/>
                    <a:pt x="707" y="67"/>
                    <a:pt x="700" y="70"/>
                  </a:cubicBezTo>
                  <a:cubicBezTo>
                    <a:pt x="703" y="74"/>
                    <a:pt x="706" y="72"/>
                    <a:pt x="708" y="77"/>
                  </a:cubicBezTo>
                  <a:cubicBezTo>
                    <a:pt x="704" y="79"/>
                    <a:pt x="698" y="78"/>
                    <a:pt x="695" y="80"/>
                  </a:cubicBezTo>
                  <a:cubicBezTo>
                    <a:pt x="694" y="79"/>
                    <a:pt x="694" y="78"/>
                    <a:pt x="695" y="77"/>
                  </a:cubicBezTo>
                  <a:cubicBezTo>
                    <a:pt x="692" y="77"/>
                    <a:pt x="688" y="75"/>
                    <a:pt x="690" y="73"/>
                  </a:cubicBezTo>
                  <a:cubicBezTo>
                    <a:pt x="679" y="77"/>
                    <a:pt x="673" y="71"/>
                    <a:pt x="664" y="77"/>
                  </a:cubicBezTo>
                  <a:cubicBezTo>
                    <a:pt x="666" y="78"/>
                    <a:pt x="665" y="79"/>
                    <a:pt x="664" y="79"/>
                  </a:cubicBezTo>
                  <a:cubicBezTo>
                    <a:pt x="666" y="83"/>
                    <a:pt x="671" y="78"/>
                    <a:pt x="671" y="83"/>
                  </a:cubicBezTo>
                  <a:close/>
                  <a:moveTo>
                    <a:pt x="753" y="78"/>
                  </a:moveTo>
                  <a:cubicBezTo>
                    <a:pt x="753" y="76"/>
                    <a:pt x="757" y="78"/>
                    <a:pt x="756" y="76"/>
                  </a:cubicBezTo>
                  <a:cubicBezTo>
                    <a:pt x="755" y="73"/>
                    <a:pt x="750" y="77"/>
                    <a:pt x="753" y="78"/>
                  </a:cubicBezTo>
                  <a:close/>
                  <a:moveTo>
                    <a:pt x="764" y="84"/>
                  </a:moveTo>
                  <a:cubicBezTo>
                    <a:pt x="761" y="84"/>
                    <a:pt x="761" y="81"/>
                    <a:pt x="758" y="81"/>
                  </a:cubicBezTo>
                  <a:cubicBezTo>
                    <a:pt x="757" y="85"/>
                    <a:pt x="762" y="86"/>
                    <a:pt x="764" y="84"/>
                  </a:cubicBezTo>
                  <a:close/>
                  <a:moveTo>
                    <a:pt x="85" y="84"/>
                  </a:moveTo>
                  <a:cubicBezTo>
                    <a:pt x="83" y="88"/>
                    <a:pt x="93" y="88"/>
                    <a:pt x="92" y="84"/>
                  </a:cubicBezTo>
                  <a:cubicBezTo>
                    <a:pt x="88" y="85"/>
                    <a:pt x="86" y="82"/>
                    <a:pt x="85" y="84"/>
                  </a:cubicBezTo>
                  <a:close/>
                  <a:moveTo>
                    <a:pt x="85" y="91"/>
                  </a:moveTo>
                  <a:cubicBezTo>
                    <a:pt x="87" y="91"/>
                    <a:pt x="88" y="91"/>
                    <a:pt x="90" y="91"/>
                  </a:cubicBezTo>
                  <a:cubicBezTo>
                    <a:pt x="90" y="88"/>
                    <a:pt x="86" y="89"/>
                    <a:pt x="85" y="91"/>
                  </a:cubicBezTo>
                  <a:close/>
                  <a:moveTo>
                    <a:pt x="708" y="94"/>
                  </a:moveTo>
                  <a:cubicBezTo>
                    <a:pt x="706" y="93"/>
                    <a:pt x="700" y="92"/>
                    <a:pt x="700" y="95"/>
                  </a:cubicBezTo>
                  <a:cubicBezTo>
                    <a:pt x="701" y="99"/>
                    <a:pt x="707" y="99"/>
                    <a:pt x="708" y="94"/>
                  </a:cubicBezTo>
                  <a:close/>
                  <a:moveTo>
                    <a:pt x="115" y="100"/>
                  </a:moveTo>
                  <a:cubicBezTo>
                    <a:pt x="116" y="96"/>
                    <a:pt x="106" y="94"/>
                    <a:pt x="107" y="96"/>
                  </a:cubicBezTo>
                  <a:cubicBezTo>
                    <a:pt x="111" y="95"/>
                    <a:pt x="109" y="101"/>
                    <a:pt x="115" y="100"/>
                  </a:cubicBezTo>
                  <a:close/>
                  <a:moveTo>
                    <a:pt x="755" y="101"/>
                  </a:moveTo>
                  <a:cubicBezTo>
                    <a:pt x="759" y="103"/>
                    <a:pt x="763" y="100"/>
                    <a:pt x="765" y="102"/>
                  </a:cubicBezTo>
                  <a:cubicBezTo>
                    <a:pt x="763" y="102"/>
                    <a:pt x="761" y="102"/>
                    <a:pt x="761" y="105"/>
                  </a:cubicBezTo>
                  <a:cubicBezTo>
                    <a:pt x="762" y="113"/>
                    <a:pt x="770" y="106"/>
                    <a:pt x="776" y="107"/>
                  </a:cubicBezTo>
                  <a:cubicBezTo>
                    <a:pt x="774" y="99"/>
                    <a:pt x="762" y="93"/>
                    <a:pt x="755" y="101"/>
                  </a:cubicBezTo>
                  <a:close/>
                  <a:moveTo>
                    <a:pt x="186" y="108"/>
                  </a:moveTo>
                  <a:cubicBezTo>
                    <a:pt x="189" y="109"/>
                    <a:pt x="199" y="109"/>
                    <a:pt x="204" y="109"/>
                  </a:cubicBezTo>
                  <a:cubicBezTo>
                    <a:pt x="204" y="103"/>
                    <a:pt x="196" y="99"/>
                    <a:pt x="191" y="102"/>
                  </a:cubicBezTo>
                  <a:cubicBezTo>
                    <a:pt x="191" y="101"/>
                    <a:pt x="191" y="100"/>
                    <a:pt x="190" y="99"/>
                  </a:cubicBezTo>
                  <a:cubicBezTo>
                    <a:pt x="189" y="99"/>
                    <a:pt x="185" y="98"/>
                    <a:pt x="186" y="100"/>
                  </a:cubicBezTo>
                  <a:cubicBezTo>
                    <a:pt x="188" y="100"/>
                    <a:pt x="191" y="101"/>
                    <a:pt x="190" y="104"/>
                  </a:cubicBezTo>
                  <a:cubicBezTo>
                    <a:pt x="189" y="104"/>
                    <a:pt x="189" y="103"/>
                    <a:pt x="187" y="102"/>
                  </a:cubicBezTo>
                  <a:cubicBezTo>
                    <a:pt x="188" y="106"/>
                    <a:pt x="189" y="107"/>
                    <a:pt x="186" y="108"/>
                  </a:cubicBezTo>
                  <a:close/>
                  <a:moveTo>
                    <a:pt x="334" y="102"/>
                  </a:moveTo>
                  <a:cubicBezTo>
                    <a:pt x="332" y="106"/>
                    <a:pt x="336" y="110"/>
                    <a:pt x="338" y="113"/>
                  </a:cubicBezTo>
                  <a:cubicBezTo>
                    <a:pt x="338" y="115"/>
                    <a:pt x="336" y="115"/>
                    <a:pt x="335" y="116"/>
                  </a:cubicBezTo>
                  <a:cubicBezTo>
                    <a:pt x="337" y="118"/>
                    <a:pt x="338" y="120"/>
                    <a:pt x="342" y="119"/>
                  </a:cubicBezTo>
                  <a:cubicBezTo>
                    <a:pt x="342" y="115"/>
                    <a:pt x="339" y="114"/>
                    <a:pt x="345" y="114"/>
                  </a:cubicBezTo>
                  <a:cubicBezTo>
                    <a:pt x="345" y="102"/>
                    <a:pt x="333" y="98"/>
                    <a:pt x="323" y="100"/>
                  </a:cubicBezTo>
                  <a:cubicBezTo>
                    <a:pt x="326" y="106"/>
                    <a:pt x="327" y="104"/>
                    <a:pt x="334" y="102"/>
                  </a:cubicBezTo>
                  <a:close/>
                  <a:moveTo>
                    <a:pt x="336" y="106"/>
                  </a:moveTo>
                  <a:cubicBezTo>
                    <a:pt x="339" y="106"/>
                    <a:pt x="342" y="106"/>
                    <a:pt x="341" y="110"/>
                  </a:cubicBezTo>
                  <a:cubicBezTo>
                    <a:pt x="338" y="110"/>
                    <a:pt x="336" y="110"/>
                    <a:pt x="336" y="106"/>
                  </a:cubicBezTo>
                  <a:close/>
                  <a:moveTo>
                    <a:pt x="695" y="106"/>
                  </a:moveTo>
                  <a:cubicBezTo>
                    <a:pt x="699" y="107"/>
                    <a:pt x="705" y="108"/>
                    <a:pt x="707" y="112"/>
                  </a:cubicBezTo>
                  <a:cubicBezTo>
                    <a:pt x="708" y="109"/>
                    <a:pt x="711" y="105"/>
                    <a:pt x="709" y="102"/>
                  </a:cubicBezTo>
                  <a:cubicBezTo>
                    <a:pt x="705" y="100"/>
                    <a:pt x="699" y="100"/>
                    <a:pt x="695" y="100"/>
                  </a:cubicBezTo>
                  <a:cubicBezTo>
                    <a:pt x="693" y="103"/>
                    <a:pt x="699" y="100"/>
                    <a:pt x="698" y="102"/>
                  </a:cubicBezTo>
                  <a:cubicBezTo>
                    <a:pt x="698" y="105"/>
                    <a:pt x="696" y="105"/>
                    <a:pt x="695" y="106"/>
                  </a:cubicBezTo>
                  <a:close/>
                  <a:moveTo>
                    <a:pt x="52" y="108"/>
                  </a:moveTo>
                  <a:cubicBezTo>
                    <a:pt x="52" y="110"/>
                    <a:pt x="53" y="111"/>
                    <a:pt x="53" y="112"/>
                  </a:cubicBezTo>
                  <a:cubicBezTo>
                    <a:pt x="57" y="111"/>
                    <a:pt x="60" y="112"/>
                    <a:pt x="63" y="113"/>
                  </a:cubicBezTo>
                  <a:cubicBezTo>
                    <a:pt x="59" y="109"/>
                    <a:pt x="49" y="102"/>
                    <a:pt x="45" y="107"/>
                  </a:cubicBezTo>
                  <a:cubicBezTo>
                    <a:pt x="47" y="108"/>
                    <a:pt x="51" y="109"/>
                    <a:pt x="52" y="108"/>
                  </a:cubicBezTo>
                  <a:close/>
                  <a:moveTo>
                    <a:pt x="752" y="112"/>
                  </a:moveTo>
                  <a:cubicBezTo>
                    <a:pt x="748" y="105"/>
                    <a:pt x="741" y="104"/>
                    <a:pt x="734" y="105"/>
                  </a:cubicBezTo>
                  <a:cubicBezTo>
                    <a:pt x="732" y="108"/>
                    <a:pt x="737" y="108"/>
                    <a:pt x="736" y="111"/>
                  </a:cubicBezTo>
                  <a:cubicBezTo>
                    <a:pt x="736" y="115"/>
                    <a:pt x="730" y="114"/>
                    <a:pt x="730" y="118"/>
                  </a:cubicBezTo>
                  <a:cubicBezTo>
                    <a:pt x="734" y="119"/>
                    <a:pt x="740" y="113"/>
                    <a:pt x="743" y="117"/>
                  </a:cubicBezTo>
                  <a:cubicBezTo>
                    <a:pt x="737" y="118"/>
                    <a:pt x="744" y="129"/>
                    <a:pt x="737" y="131"/>
                  </a:cubicBezTo>
                  <a:cubicBezTo>
                    <a:pt x="739" y="136"/>
                    <a:pt x="750" y="133"/>
                    <a:pt x="752" y="130"/>
                  </a:cubicBezTo>
                  <a:cubicBezTo>
                    <a:pt x="755" y="133"/>
                    <a:pt x="765" y="133"/>
                    <a:pt x="765" y="127"/>
                  </a:cubicBezTo>
                  <a:cubicBezTo>
                    <a:pt x="761" y="127"/>
                    <a:pt x="758" y="128"/>
                    <a:pt x="754" y="128"/>
                  </a:cubicBezTo>
                  <a:cubicBezTo>
                    <a:pt x="749" y="126"/>
                    <a:pt x="753" y="120"/>
                    <a:pt x="747" y="118"/>
                  </a:cubicBezTo>
                  <a:cubicBezTo>
                    <a:pt x="754" y="119"/>
                    <a:pt x="747" y="113"/>
                    <a:pt x="752" y="112"/>
                  </a:cubicBezTo>
                  <a:close/>
                  <a:moveTo>
                    <a:pt x="611" y="113"/>
                  </a:moveTo>
                  <a:cubicBezTo>
                    <a:pt x="606" y="113"/>
                    <a:pt x="599" y="108"/>
                    <a:pt x="597" y="111"/>
                  </a:cubicBezTo>
                  <a:cubicBezTo>
                    <a:pt x="600" y="113"/>
                    <a:pt x="609" y="114"/>
                    <a:pt x="611" y="113"/>
                  </a:cubicBezTo>
                  <a:close/>
                  <a:moveTo>
                    <a:pt x="660" y="120"/>
                  </a:moveTo>
                  <a:cubicBezTo>
                    <a:pt x="663" y="118"/>
                    <a:pt x="660" y="115"/>
                    <a:pt x="662" y="113"/>
                  </a:cubicBezTo>
                  <a:cubicBezTo>
                    <a:pt x="655" y="113"/>
                    <a:pt x="658" y="109"/>
                    <a:pt x="652" y="110"/>
                  </a:cubicBezTo>
                  <a:cubicBezTo>
                    <a:pt x="652" y="116"/>
                    <a:pt x="656" y="117"/>
                    <a:pt x="660" y="120"/>
                  </a:cubicBezTo>
                  <a:close/>
                  <a:moveTo>
                    <a:pt x="197" y="111"/>
                  </a:moveTo>
                  <a:cubicBezTo>
                    <a:pt x="196" y="113"/>
                    <a:pt x="197" y="114"/>
                    <a:pt x="198" y="115"/>
                  </a:cubicBezTo>
                  <a:cubicBezTo>
                    <a:pt x="202" y="115"/>
                    <a:pt x="205" y="114"/>
                    <a:pt x="207" y="112"/>
                  </a:cubicBezTo>
                  <a:cubicBezTo>
                    <a:pt x="203" y="112"/>
                    <a:pt x="199" y="112"/>
                    <a:pt x="197" y="111"/>
                  </a:cubicBezTo>
                  <a:close/>
                  <a:moveTo>
                    <a:pt x="627" y="129"/>
                  </a:moveTo>
                  <a:cubicBezTo>
                    <a:pt x="632" y="130"/>
                    <a:pt x="631" y="132"/>
                    <a:pt x="640" y="132"/>
                  </a:cubicBezTo>
                  <a:cubicBezTo>
                    <a:pt x="640" y="129"/>
                    <a:pt x="636" y="130"/>
                    <a:pt x="636" y="127"/>
                  </a:cubicBezTo>
                  <a:cubicBezTo>
                    <a:pt x="639" y="128"/>
                    <a:pt x="641" y="126"/>
                    <a:pt x="642" y="124"/>
                  </a:cubicBezTo>
                  <a:cubicBezTo>
                    <a:pt x="641" y="120"/>
                    <a:pt x="636" y="120"/>
                    <a:pt x="635" y="116"/>
                  </a:cubicBezTo>
                  <a:cubicBezTo>
                    <a:pt x="633" y="116"/>
                    <a:pt x="632" y="118"/>
                    <a:pt x="630" y="116"/>
                  </a:cubicBezTo>
                  <a:cubicBezTo>
                    <a:pt x="630" y="121"/>
                    <a:pt x="625" y="121"/>
                    <a:pt x="621" y="123"/>
                  </a:cubicBezTo>
                  <a:cubicBezTo>
                    <a:pt x="625" y="123"/>
                    <a:pt x="628" y="124"/>
                    <a:pt x="627" y="129"/>
                  </a:cubicBezTo>
                  <a:close/>
                  <a:moveTo>
                    <a:pt x="649" y="117"/>
                  </a:moveTo>
                  <a:cubicBezTo>
                    <a:pt x="648" y="116"/>
                    <a:pt x="644" y="116"/>
                    <a:pt x="644" y="118"/>
                  </a:cubicBezTo>
                  <a:cubicBezTo>
                    <a:pt x="646" y="118"/>
                    <a:pt x="648" y="120"/>
                    <a:pt x="649" y="117"/>
                  </a:cubicBezTo>
                  <a:close/>
                  <a:moveTo>
                    <a:pt x="197" y="121"/>
                  </a:moveTo>
                  <a:cubicBezTo>
                    <a:pt x="196" y="126"/>
                    <a:pt x="202" y="125"/>
                    <a:pt x="207" y="125"/>
                  </a:cubicBezTo>
                  <a:cubicBezTo>
                    <a:pt x="207" y="123"/>
                    <a:pt x="208" y="123"/>
                    <a:pt x="208" y="121"/>
                  </a:cubicBezTo>
                  <a:cubicBezTo>
                    <a:pt x="206" y="116"/>
                    <a:pt x="201" y="120"/>
                    <a:pt x="197" y="121"/>
                  </a:cubicBezTo>
                  <a:close/>
                  <a:moveTo>
                    <a:pt x="493" y="130"/>
                  </a:moveTo>
                  <a:cubicBezTo>
                    <a:pt x="488" y="130"/>
                    <a:pt x="491" y="127"/>
                    <a:pt x="488" y="125"/>
                  </a:cubicBezTo>
                  <a:cubicBezTo>
                    <a:pt x="486" y="127"/>
                    <a:pt x="483" y="124"/>
                    <a:pt x="482" y="124"/>
                  </a:cubicBezTo>
                  <a:cubicBezTo>
                    <a:pt x="481" y="129"/>
                    <a:pt x="490" y="126"/>
                    <a:pt x="489" y="132"/>
                  </a:cubicBezTo>
                  <a:cubicBezTo>
                    <a:pt x="491" y="132"/>
                    <a:pt x="493" y="132"/>
                    <a:pt x="493" y="130"/>
                  </a:cubicBezTo>
                  <a:close/>
                  <a:moveTo>
                    <a:pt x="524" y="135"/>
                  </a:moveTo>
                  <a:cubicBezTo>
                    <a:pt x="530" y="135"/>
                    <a:pt x="540" y="139"/>
                    <a:pt x="545" y="135"/>
                  </a:cubicBezTo>
                  <a:cubicBezTo>
                    <a:pt x="542" y="135"/>
                    <a:pt x="540" y="134"/>
                    <a:pt x="539" y="132"/>
                  </a:cubicBezTo>
                  <a:cubicBezTo>
                    <a:pt x="541" y="132"/>
                    <a:pt x="543" y="132"/>
                    <a:pt x="542" y="130"/>
                  </a:cubicBezTo>
                  <a:cubicBezTo>
                    <a:pt x="538" y="128"/>
                    <a:pt x="535" y="130"/>
                    <a:pt x="528" y="127"/>
                  </a:cubicBezTo>
                  <a:cubicBezTo>
                    <a:pt x="530" y="135"/>
                    <a:pt x="524" y="130"/>
                    <a:pt x="524" y="135"/>
                  </a:cubicBezTo>
                  <a:close/>
                  <a:moveTo>
                    <a:pt x="722" y="133"/>
                  </a:moveTo>
                  <a:cubicBezTo>
                    <a:pt x="727" y="133"/>
                    <a:pt x="733" y="132"/>
                    <a:pt x="736" y="130"/>
                  </a:cubicBezTo>
                  <a:cubicBezTo>
                    <a:pt x="731" y="128"/>
                    <a:pt x="725" y="128"/>
                    <a:pt x="722" y="133"/>
                  </a:cubicBezTo>
                  <a:close/>
                  <a:moveTo>
                    <a:pt x="190" y="134"/>
                  </a:moveTo>
                  <a:cubicBezTo>
                    <a:pt x="194" y="135"/>
                    <a:pt x="199" y="139"/>
                    <a:pt x="203" y="136"/>
                  </a:cubicBezTo>
                  <a:cubicBezTo>
                    <a:pt x="200" y="135"/>
                    <a:pt x="194" y="131"/>
                    <a:pt x="190" y="134"/>
                  </a:cubicBezTo>
                  <a:close/>
                  <a:moveTo>
                    <a:pt x="293" y="137"/>
                  </a:moveTo>
                  <a:cubicBezTo>
                    <a:pt x="293" y="138"/>
                    <a:pt x="293" y="140"/>
                    <a:pt x="294" y="140"/>
                  </a:cubicBezTo>
                  <a:cubicBezTo>
                    <a:pt x="296" y="140"/>
                    <a:pt x="298" y="140"/>
                    <a:pt x="299" y="139"/>
                  </a:cubicBezTo>
                  <a:cubicBezTo>
                    <a:pt x="297" y="139"/>
                    <a:pt x="296" y="138"/>
                    <a:pt x="297" y="136"/>
                  </a:cubicBezTo>
                  <a:cubicBezTo>
                    <a:pt x="285" y="136"/>
                    <a:pt x="273" y="134"/>
                    <a:pt x="266" y="136"/>
                  </a:cubicBezTo>
                  <a:cubicBezTo>
                    <a:pt x="271" y="137"/>
                    <a:pt x="287" y="142"/>
                    <a:pt x="293" y="137"/>
                  </a:cubicBezTo>
                  <a:close/>
                  <a:moveTo>
                    <a:pt x="770" y="138"/>
                  </a:moveTo>
                  <a:cubicBezTo>
                    <a:pt x="766" y="139"/>
                    <a:pt x="760" y="138"/>
                    <a:pt x="756" y="137"/>
                  </a:cubicBezTo>
                  <a:cubicBezTo>
                    <a:pt x="756" y="138"/>
                    <a:pt x="756" y="139"/>
                    <a:pt x="755" y="139"/>
                  </a:cubicBezTo>
                  <a:cubicBezTo>
                    <a:pt x="740" y="140"/>
                    <a:pt x="731" y="139"/>
                    <a:pt x="721" y="146"/>
                  </a:cubicBezTo>
                  <a:cubicBezTo>
                    <a:pt x="740" y="142"/>
                    <a:pt x="750" y="147"/>
                    <a:pt x="762" y="147"/>
                  </a:cubicBezTo>
                  <a:cubicBezTo>
                    <a:pt x="763" y="142"/>
                    <a:pt x="768" y="141"/>
                    <a:pt x="770" y="138"/>
                  </a:cubicBezTo>
                  <a:close/>
                  <a:moveTo>
                    <a:pt x="298" y="144"/>
                  </a:moveTo>
                  <a:cubicBezTo>
                    <a:pt x="301" y="143"/>
                    <a:pt x="304" y="147"/>
                    <a:pt x="303" y="143"/>
                  </a:cubicBezTo>
                  <a:cubicBezTo>
                    <a:pt x="295" y="140"/>
                    <a:pt x="282" y="141"/>
                    <a:pt x="275" y="143"/>
                  </a:cubicBezTo>
                  <a:cubicBezTo>
                    <a:pt x="284" y="146"/>
                    <a:pt x="289" y="150"/>
                    <a:pt x="299" y="148"/>
                  </a:cubicBezTo>
                  <a:cubicBezTo>
                    <a:pt x="300" y="145"/>
                    <a:pt x="295" y="145"/>
                    <a:pt x="298" y="144"/>
                  </a:cubicBezTo>
                  <a:close/>
                  <a:moveTo>
                    <a:pt x="181" y="151"/>
                  </a:moveTo>
                  <a:cubicBezTo>
                    <a:pt x="178" y="152"/>
                    <a:pt x="174" y="148"/>
                    <a:pt x="172" y="150"/>
                  </a:cubicBezTo>
                  <a:cubicBezTo>
                    <a:pt x="174" y="150"/>
                    <a:pt x="174" y="151"/>
                    <a:pt x="173" y="152"/>
                  </a:cubicBezTo>
                  <a:cubicBezTo>
                    <a:pt x="177" y="152"/>
                    <a:pt x="179" y="154"/>
                    <a:pt x="181" y="151"/>
                  </a:cubicBezTo>
                  <a:close/>
                  <a:moveTo>
                    <a:pt x="750" y="155"/>
                  </a:moveTo>
                  <a:cubicBezTo>
                    <a:pt x="755" y="155"/>
                    <a:pt x="753" y="153"/>
                    <a:pt x="754" y="150"/>
                  </a:cubicBezTo>
                  <a:cubicBezTo>
                    <a:pt x="750" y="150"/>
                    <a:pt x="750" y="150"/>
                    <a:pt x="750" y="150"/>
                  </a:cubicBezTo>
                  <a:cubicBezTo>
                    <a:pt x="751" y="153"/>
                    <a:pt x="748" y="154"/>
                    <a:pt x="750" y="155"/>
                  </a:cubicBezTo>
                  <a:close/>
                  <a:moveTo>
                    <a:pt x="1118" y="151"/>
                  </a:moveTo>
                  <a:cubicBezTo>
                    <a:pt x="1121" y="151"/>
                    <a:pt x="1125" y="152"/>
                    <a:pt x="1125" y="150"/>
                  </a:cubicBezTo>
                  <a:cubicBezTo>
                    <a:pt x="1122" y="150"/>
                    <a:pt x="1119" y="149"/>
                    <a:pt x="1118" y="151"/>
                  </a:cubicBezTo>
                  <a:close/>
                  <a:moveTo>
                    <a:pt x="732" y="156"/>
                  </a:moveTo>
                  <a:cubicBezTo>
                    <a:pt x="732" y="155"/>
                    <a:pt x="733" y="153"/>
                    <a:pt x="731" y="152"/>
                  </a:cubicBezTo>
                  <a:cubicBezTo>
                    <a:pt x="731" y="154"/>
                    <a:pt x="729" y="153"/>
                    <a:pt x="729" y="154"/>
                  </a:cubicBezTo>
                  <a:cubicBezTo>
                    <a:pt x="731" y="154"/>
                    <a:pt x="730" y="157"/>
                    <a:pt x="732" y="156"/>
                  </a:cubicBezTo>
                  <a:close/>
                  <a:moveTo>
                    <a:pt x="177" y="167"/>
                  </a:moveTo>
                  <a:cubicBezTo>
                    <a:pt x="180" y="162"/>
                    <a:pt x="182" y="165"/>
                    <a:pt x="183" y="158"/>
                  </a:cubicBezTo>
                  <a:cubicBezTo>
                    <a:pt x="180" y="161"/>
                    <a:pt x="173" y="158"/>
                    <a:pt x="175" y="154"/>
                  </a:cubicBezTo>
                  <a:cubicBezTo>
                    <a:pt x="173" y="154"/>
                    <a:pt x="171" y="155"/>
                    <a:pt x="170" y="156"/>
                  </a:cubicBezTo>
                  <a:cubicBezTo>
                    <a:pt x="171" y="159"/>
                    <a:pt x="171" y="167"/>
                    <a:pt x="177" y="167"/>
                  </a:cubicBezTo>
                  <a:close/>
                  <a:moveTo>
                    <a:pt x="293" y="154"/>
                  </a:moveTo>
                  <a:cubicBezTo>
                    <a:pt x="293" y="156"/>
                    <a:pt x="293" y="156"/>
                    <a:pt x="292" y="157"/>
                  </a:cubicBezTo>
                  <a:cubicBezTo>
                    <a:pt x="295" y="160"/>
                    <a:pt x="298" y="156"/>
                    <a:pt x="300" y="155"/>
                  </a:cubicBezTo>
                  <a:cubicBezTo>
                    <a:pt x="297" y="156"/>
                    <a:pt x="296" y="154"/>
                    <a:pt x="293" y="154"/>
                  </a:cubicBezTo>
                  <a:close/>
                  <a:moveTo>
                    <a:pt x="198" y="160"/>
                  </a:moveTo>
                  <a:cubicBezTo>
                    <a:pt x="196" y="159"/>
                    <a:pt x="189" y="159"/>
                    <a:pt x="189" y="164"/>
                  </a:cubicBezTo>
                  <a:cubicBezTo>
                    <a:pt x="194" y="164"/>
                    <a:pt x="196" y="161"/>
                    <a:pt x="198" y="160"/>
                  </a:cubicBezTo>
                  <a:close/>
                  <a:moveTo>
                    <a:pt x="726" y="164"/>
                  </a:moveTo>
                  <a:cubicBezTo>
                    <a:pt x="728" y="164"/>
                    <a:pt x="731" y="164"/>
                    <a:pt x="732" y="165"/>
                  </a:cubicBezTo>
                  <a:cubicBezTo>
                    <a:pt x="733" y="163"/>
                    <a:pt x="731" y="163"/>
                    <a:pt x="731" y="161"/>
                  </a:cubicBezTo>
                  <a:cubicBezTo>
                    <a:pt x="729" y="161"/>
                    <a:pt x="727" y="162"/>
                    <a:pt x="726" y="164"/>
                  </a:cubicBezTo>
                  <a:close/>
                  <a:moveTo>
                    <a:pt x="828" y="165"/>
                  </a:moveTo>
                  <a:cubicBezTo>
                    <a:pt x="820" y="165"/>
                    <a:pt x="814" y="166"/>
                    <a:pt x="808" y="168"/>
                  </a:cubicBezTo>
                  <a:cubicBezTo>
                    <a:pt x="816" y="167"/>
                    <a:pt x="819" y="170"/>
                    <a:pt x="824" y="171"/>
                  </a:cubicBezTo>
                  <a:cubicBezTo>
                    <a:pt x="822" y="167"/>
                    <a:pt x="826" y="167"/>
                    <a:pt x="828" y="165"/>
                  </a:cubicBezTo>
                  <a:close/>
                  <a:moveTo>
                    <a:pt x="798" y="173"/>
                  </a:moveTo>
                  <a:cubicBezTo>
                    <a:pt x="794" y="173"/>
                    <a:pt x="796" y="166"/>
                    <a:pt x="793" y="165"/>
                  </a:cubicBezTo>
                  <a:cubicBezTo>
                    <a:pt x="793" y="166"/>
                    <a:pt x="792" y="166"/>
                    <a:pt x="790" y="166"/>
                  </a:cubicBezTo>
                  <a:cubicBezTo>
                    <a:pt x="790" y="171"/>
                    <a:pt x="795" y="178"/>
                    <a:pt x="798" y="173"/>
                  </a:cubicBezTo>
                  <a:close/>
                  <a:moveTo>
                    <a:pt x="836" y="168"/>
                  </a:moveTo>
                  <a:cubicBezTo>
                    <a:pt x="834" y="167"/>
                    <a:pt x="829" y="167"/>
                    <a:pt x="832" y="170"/>
                  </a:cubicBezTo>
                  <a:cubicBezTo>
                    <a:pt x="832" y="169"/>
                    <a:pt x="836" y="171"/>
                    <a:pt x="836" y="168"/>
                  </a:cubicBezTo>
                  <a:close/>
                  <a:moveTo>
                    <a:pt x="864" y="170"/>
                  </a:moveTo>
                  <a:cubicBezTo>
                    <a:pt x="860" y="170"/>
                    <a:pt x="855" y="167"/>
                    <a:pt x="854" y="171"/>
                  </a:cubicBezTo>
                  <a:cubicBezTo>
                    <a:pt x="858" y="169"/>
                    <a:pt x="861" y="172"/>
                    <a:pt x="864" y="170"/>
                  </a:cubicBezTo>
                  <a:close/>
                  <a:moveTo>
                    <a:pt x="98" y="172"/>
                  </a:moveTo>
                  <a:cubicBezTo>
                    <a:pt x="96" y="171"/>
                    <a:pt x="92" y="168"/>
                    <a:pt x="89" y="171"/>
                  </a:cubicBezTo>
                  <a:cubicBezTo>
                    <a:pt x="92" y="172"/>
                    <a:pt x="96" y="178"/>
                    <a:pt x="98" y="172"/>
                  </a:cubicBezTo>
                  <a:close/>
                  <a:moveTo>
                    <a:pt x="125" y="185"/>
                  </a:moveTo>
                  <a:cubicBezTo>
                    <a:pt x="125" y="181"/>
                    <a:pt x="128" y="185"/>
                    <a:pt x="130" y="184"/>
                  </a:cubicBezTo>
                  <a:cubicBezTo>
                    <a:pt x="125" y="179"/>
                    <a:pt x="111" y="179"/>
                    <a:pt x="109" y="173"/>
                  </a:cubicBezTo>
                  <a:cubicBezTo>
                    <a:pt x="109" y="177"/>
                    <a:pt x="102" y="170"/>
                    <a:pt x="99" y="174"/>
                  </a:cubicBezTo>
                  <a:cubicBezTo>
                    <a:pt x="103" y="181"/>
                    <a:pt x="116" y="180"/>
                    <a:pt x="121" y="187"/>
                  </a:cubicBezTo>
                  <a:cubicBezTo>
                    <a:pt x="121" y="183"/>
                    <a:pt x="124" y="182"/>
                    <a:pt x="125" y="185"/>
                  </a:cubicBezTo>
                  <a:close/>
                  <a:moveTo>
                    <a:pt x="151" y="183"/>
                  </a:moveTo>
                  <a:cubicBezTo>
                    <a:pt x="152" y="183"/>
                    <a:pt x="154" y="183"/>
                    <a:pt x="154" y="182"/>
                  </a:cubicBezTo>
                  <a:cubicBezTo>
                    <a:pt x="153" y="182"/>
                    <a:pt x="151" y="177"/>
                    <a:pt x="150" y="180"/>
                  </a:cubicBezTo>
                  <a:cubicBezTo>
                    <a:pt x="151" y="180"/>
                    <a:pt x="151" y="182"/>
                    <a:pt x="151" y="183"/>
                  </a:cubicBezTo>
                  <a:close/>
                  <a:moveTo>
                    <a:pt x="172" y="188"/>
                  </a:moveTo>
                  <a:cubicBezTo>
                    <a:pt x="174" y="189"/>
                    <a:pt x="174" y="192"/>
                    <a:pt x="176" y="192"/>
                  </a:cubicBezTo>
                  <a:cubicBezTo>
                    <a:pt x="177" y="190"/>
                    <a:pt x="175" y="190"/>
                    <a:pt x="175" y="188"/>
                  </a:cubicBezTo>
                  <a:cubicBezTo>
                    <a:pt x="174" y="188"/>
                    <a:pt x="172" y="187"/>
                    <a:pt x="172" y="188"/>
                  </a:cubicBezTo>
                  <a:close/>
                  <a:moveTo>
                    <a:pt x="133" y="213"/>
                  </a:moveTo>
                  <a:cubicBezTo>
                    <a:pt x="134" y="216"/>
                    <a:pt x="140" y="215"/>
                    <a:pt x="137" y="213"/>
                  </a:cubicBezTo>
                  <a:cubicBezTo>
                    <a:pt x="137" y="215"/>
                    <a:pt x="133" y="210"/>
                    <a:pt x="133" y="213"/>
                  </a:cubicBezTo>
                  <a:close/>
                  <a:moveTo>
                    <a:pt x="141" y="214"/>
                  </a:moveTo>
                  <a:cubicBezTo>
                    <a:pt x="143" y="216"/>
                    <a:pt x="147" y="218"/>
                    <a:pt x="148" y="214"/>
                  </a:cubicBezTo>
                  <a:cubicBezTo>
                    <a:pt x="147" y="214"/>
                    <a:pt x="146" y="214"/>
                    <a:pt x="146" y="213"/>
                  </a:cubicBezTo>
                  <a:cubicBezTo>
                    <a:pt x="144" y="213"/>
                    <a:pt x="142" y="213"/>
                    <a:pt x="141" y="214"/>
                  </a:cubicBezTo>
                  <a:close/>
                  <a:moveTo>
                    <a:pt x="54" y="376"/>
                  </a:moveTo>
                  <a:cubicBezTo>
                    <a:pt x="51" y="376"/>
                    <a:pt x="51" y="376"/>
                    <a:pt x="48" y="376"/>
                  </a:cubicBezTo>
                  <a:cubicBezTo>
                    <a:pt x="48" y="383"/>
                    <a:pt x="40" y="380"/>
                    <a:pt x="39" y="385"/>
                  </a:cubicBezTo>
                  <a:cubicBezTo>
                    <a:pt x="45" y="386"/>
                    <a:pt x="51" y="381"/>
                    <a:pt x="54" y="376"/>
                  </a:cubicBezTo>
                  <a:close/>
                  <a:moveTo>
                    <a:pt x="1168" y="527"/>
                  </a:moveTo>
                  <a:cubicBezTo>
                    <a:pt x="1169" y="528"/>
                    <a:pt x="1175" y="529"/>
                    <a:pt x="1176" y="527"/>
                  </a:cubicBezTo>
                  <a:cubicBezTo>
                    <a:pt x="1174" y="526"/>
                    <a:pt x="1169" y="523"/>
                    <a:pt x="1168" y="527"/>
                  </a:cubicBezTo>
                  <a:close/>
                  <a:moveTo>
                    <a:pt x="36" y="597"/>
                  </a:moveTo>
                  <a:cubicBezTo>
                    <a:pt x="34" y="597"/>
                    <a:pt x="35" y="595"/>
                    <a:pt x="33" y="595"/>
                  </a:cubicBezTo>
                  <a:cubicBezTo>
                    <a:pt x="33" y="598"/>
                    <a:pt x="32" y="599"/>
                    <a:pt x="31" y="601"/>
                  </a:cubicBezTo>
                  <a:cubicBezTo>
                    <a:pt x="34" y="601"/>
                    <a:pt x="36" y="600"/>
                    <a:pt x="36" y="597"/>
                  </a:cubicBezTo>
                  <a:close/>
                  <a:moveTo>
                    <a:pt x="74" y="603"/>
                  </a:moveTo>
                  <a:cubicBezTo>
                    <a:pt x="75" y="606"/>
                    <a:pt x="80" y="605"/>
                    <a:pt x="85" y="606"/>
                  </a:cubicBezTo>
                  <a:cubicBezTo>
                    <a:pt x="84" y="601"/>
                    <a:pt x="77" y="602"/>
                    <a:pt x="74" y="603"/>
                  </a:cubicBezTo>
                  <a:close/>
                  <a:moveTo>
                    <a:pt x="348" y="618"/>
                  </a:moveTo>
                  <a:cubicBezTo>
                    <a:pt x="346" y="616"/>
                    <a:pt x="344" y="616"/>
                    <a:pt x="341" y="617"/>
                  </a:cubicBezTo>
                  <a:cubicBezTo>
                    <a:pt x="342" y="619"/>
                    <a:pt x="346" y="623"/>
                    <a:pt x="347" y="621"/>
                  </a:cubicBezTo>
                  <a:cubicBezTo>
                    <a:pt x="345" y="620"/>
                    <a:pt x="348" y="618"/>
                    <a:pt x="348" y="618"/>
                  </a:cubicBezTo>
                  <a:close/>
                  <a:moveTo>
                    <a:pt x="1140" y="642"/>
                  </a:moveTo>
                  <a:cubicBezTo>
                    <a:pt x="1137" y="642"/>
                    <a:pt x="1132" y="640"/>
                    <a:pt x="1130" y="644"/>
                  </a:cubicBezTo>
                  <a:cubicBezTo>
                    <a:pt x="1136" y="646"/>
                    <a:pt x="1137" y="643"/>
                    <a:pt x="1140" y="646"/>
                  </a:cubicBezTo>
                  <a:cubicBezTo>
                    <a:pt x="1139" y="644"/>
                    <a:pt x="1141" y="644"/>
                    <a:pt x="1140" y="642"/>
                  </a:cubicBezTo>
                  <a:close/>
                  <a:moveTo>
                    <a:pt x="1189" y="665"/>
                  </a:moveTo>
                  <a:cubicBezTo>
                    <a:pt x="1186" y="665"/>
                    <a:pt x="1184" y="666"/>
                    <a:pt x="1184" y="669"/>
                  </a:cubicBezTo>
                  <a:cubicBezTo>
                    <a:pt x="1188" y="669"/>
                    <a:pt x="1188" y="667"/>
                    <a:pt x="1189" y="665"/>
                  </a:cubicBezTo>
                  <a:close/>
                  <a:moveTo>
                    <a:pt x="806" y="698"/>
                  </a:moveTo>
                  <a:cubicBezTo>
                    <a:pt x="810" y="699"/>
                    <a:pt x="813" y="698"/>
                    <a:pt x="815" y="695"/>
                  </a:cubicBezTo>
                  <a:cubicBezTo>
                    <a:pt x="811" y="695"/>
                    <a:pt x="807" y="695"/>
                    <a:pt x="806" y="698"/>
                  </a:cubicBezTo>
                  <a:close/>
                  <a:moveTo>
                    <a:pt x="975" y="712"/>
                  </a:moveTo>
                  <a:cubicBezTo>
                    <a:pt x="968" y="716"/>
                    <a:pt x="962" y="709"/>
                    <a:pt x="957" y="715"/>
                  </a:cubicBezTo>
                  <a:cubicBezTo>
                    <a:pt x="963" y="715"/>
                    <a:pt x="965" y="715"/>
                    <a:pt x="970" y="716"/>
                  </a:cubicBezTo>
                  <a:cubicBezTo>
                    <a:pt x="972" y="715"/>
                    <a:pt x="974" y="713"/>
                    <a:pt x="975" y="712"/>
                  </a:cubicBezTo>
                  <a:close/>
                  <a:moveTo>
                    <a:pt x="1049" y="723"/>
                  </a:moveTo>
                  <a:cubicBezTo>
                    <a:pt x="1052" y="725"/>
                    <a:pt x="1052" y="723"/>
                    <a:pt x="1055" y="724"/>
                  </a:cubicBezTo>
                  <a:cubicBezTo>
                    <a:pt x="1055" y="721"/>
                    <a:pt x="1050" y="720"/>
                    <a:pt x="1049" y="723"/>
                  </a:cubicBezTo>
                  <a:close/>
                  <a:moveTo>
                    <a:pt x="272" y="731"/>
                  </a:moveTo>
                  <a:cubicBezTo>
                    <a:pt x="287" y="733"/>
                    <a:pt x="309" y="734"/>
                    <a:pt x="329" y="734"/>
                  </a:cubicBezTo>
                  <a:cubicBezTo>
                    <a:pt x="310" y="727"/>
                    <a:pt x="291" y="733"/>
                    <a:pt x="269" y="728"/>
                  </a:cubicBezTo>
                  <a:cubicBezTo>
                    <a:pt x="268" y="731"/>
                    <a:pt x="272" y="730"/>
                    <a:pt x="272" y="731"/>
                  </a:cubicBezTo>
                  <a:close/>
                  <a:moveTo>
                    <a:pt x="1058" y="734"/>
                  </a:moveTo>
                  <a:cubicBezTo>
                    <a:pt x="1058" y="736"/>
                    <a:pt x="1055" y="735"/>
                    <a:pt x="1055" y="736"/>
                  </a:cubicBezTo>
                  <a:cubicBezTo>
                    <a:pt x="1068" y="737"/>
                    <a:pt x="1066" y="735"/>
                    <a:pt x="1058" y="734"/>
                  </a:cubicBezTo>
                  <a:close/>
                  <a:moveTo>
                    <a:pt x="1079" y="735"/>
                  </a:moveTo>
                  <a:cubicBezTo>
                    <a:pt x="1077" y="734"/>
                    <a:pt x="1071" y="733"/>
                    <a:pt x="1071" y="736"/>
                  </a:cubicBezTo>
                  <a:cubicBezTo>
                    <a:pt x="1073" y="736"/>
                    <a:pt x="1078" y="737"/>
                    <a:pt x="1079" y="735"/>
                  </a:cubicBezTo>
                  <a:close/>
                  <a:moveTo>
                    <a:pt x="1072" y="749"/>
                  </a:moveTo>
                  <a:cubicBezTo>
                    <a:pt x="1082" y="752"/>
                    <a:pt x="1093" y="750"/>
                    <a:pt x="1104" y="752"/>
                  </a:cubicBezTo>
                  <a:cubicBezTo>
                    <a:pt x="1097" y="747"/>
                    <a:pt x="1080" y="746"/>
                    <a:pt x="1072" y="749"/>
                  </a:cubicBezTo>
                  <a:close/>
                  <a:moveTo>
                    <a:pt x="1057" y="749"/>
                  </a:moveTo>
                  <a:cubicBezTo>
                    <a:pt x="1061" y="751"/>
                    <a:pt x="1065" y="751"/>
                    <a:pt x="1069" y="749"/>
                  </a:cubicBezTo>
                  <a:cubicBezTo>
                    <a:pt x="1067" y="748"/>
                    <a:pt x="1059" y="747"/>
                    <a:pt x="1057" y="749"/>
                  </a:cubicBezTo>
                  <a:close/>
                  <a:moveTo>
                    <a:pt x="300" y="756"/>
                  </a:moveTo>
                  <a:cubicBezTo>
                    <a:pt x="302" y="756"/>
                    <a:pt x="304" y="755"/>
                    <a:pt x="305" y="754"/>
                  </a:cubicBezTo>
                  <a:cubicBezTo>
                    <a:pt x="303" y="753"/>
                    <a:pt x="303" y="751"/>
                    <a:pt x="300" y="752"/>
                  </a:cubicBezTo>
                  <a:cubicBezTo>
                    <a:pt x="301" y="753"/>
                    <a:pt x="300" y="755"/>
                    <a:pt x="300" y="756"/>
                  </a:cubicBezTo>
                  <a:close/>
                  <a:moveTo>
                    <a:pt x="962" y="761"/>
                  </a:moveTo>
                  <a:cubicBezTo>
                    <a:pt x="964" y="765"/>
                    <a:pt x="958" y="763"/>
                    <a:pt x="958" y="766"/>
                  </a:cubicBezTo>
                  <a:cubicBezTo>
                    <a:pt x="964" y="765"/>
                    <a:pt x="966" y="767"/>
                    <a:pt x="970" y="768"/>
                  </a:cubicBezTo>
                  <a:cubicBezTo>
                    <a:pt x="970" y="767"/>
                    <a:pt x="971" y="767"/>
                    <a:pt x="971" y="767"/>
                  </a:cubicBezTo>
                  <a:cubicBezTo>
                    <a:pt x="971" y="762"/>
                    <a:pt x="966" y="762"/>
                    <a:pt x="962" y="761"/>
                  </a:cubicBezTo>
                  <a:close/>
                  <a:moveTo>
                    <a:pt x="1102" y="762"/>
                  </a:moveTo>
                  <a:cubicBezTo>
                    <a:pt x="1071" y="771"/>
                    <a:pt x="1025" y="763"/>
                    <a:pt x="996" y="768"/>
                  </a:cubicBezTo>
                  <a:cubicBezTo>
                    <a:pt x="996" y="766"/>
                    <a:pt x="997" y="763"/>
                    <a:pt x="995" y="763"/>
                  </a:cubicBezTo>
                  <a:cubicBezTo>
                    <a:pt x="991" y="764"/>
                    <a:pt x="985" y="764"/>
                    <a:pt x="982" y="767"/>
                  </a:cubicBezTo>
                  <a:cubicBezTo>
                    <a:pt x="983" y="763"/>
                    <a:pt x="977" y="763"/>
                    <a:pt x="976" y="766"/>
                  </a:cubicBezTo>
                  <a:cubicBezTo>
                    <a:pt x="980" y="767"/>
                    <a:pt x="985" y="769"/>
                    <a:pt x="991" y="770"/>
                  </a:cubicBezTo>
                  <a:cubicBezTo>
                    <a:pt x="998" y="771"/>
                    <a:pt x="1005" y="769"/>
                    <a:pt x="1013" y="769"/>
                  </a:cubicBezTo>
                  <a:cubicBezTo>
                    <a:pt x="1022" y="770"/>
                    <a:pt x="1030" y="774"/>
                    <a:pt x="1039" y="772"/>
                  </a:cubicBezTo>
                  <a:cubicBezTo>
                    <a:pt x="1043" y="771"/>
                    <a:pt x="1044" y="772"/>
                    <a:pt x="1047" y="772"/>
                  </a:cubicBezTo>
                  <a:cubicBezTo>
                    <a:pt x="1049" y="772"/>
                    <a:pt x="1052" y="770"/>
                    <a:pt x="1054" y="769"/>
                  </a:cubicBezTo>
                  <a:cubicBezTo>
                    <a:pt x="1070" y="767"/>
                    <a:pt x="1090" y="770"/>
                    <a:pt x="1102" y="764"/>
                  </a:cubicBezTo>
                  <a:cubicBezTo>
                    <a:pt x="1103" y="764"/>
                    <a:pt x="1103" y="762"/>
                    <a:pt x="1102" y="762"/>
                  </a:cubicBezTo>
                  <a:close/>
                  <a:moveTo>
                    <a:pt x="515" y="779"/>
                  </a:moveTo>
                  <a:cubicBezTo>
                    <a:pt x="514" y="783"/>
                    <a:pt x="510" y="778"/>
                    <a:pt x="509" y="782"/>
                  </a:cubicBezTo>
                  <a:cubicBezTo>
                    <a:pt x="513" y="783"/>
                    <a:pt x="514" y="784"/>
                    <a:pt x="517" y="783"/>
                  </a:cubicBezTo>
                  <a:cubicBezTo>
                    <a:pt x="518" y="781"/>
                    <a:pt x="517" y="778"/>
                    <a:pt x="515" y="779"/>
                  </a:cubicBezTo>
                  <a:close/>
                  <a:moveTo>
                    <a:pt x="587" y="785"/>
                  </a:moveTo>
                  <a:cubicBezTo>
                    <a:pt x="584" y="781"/>
                    <a:pt x="570" y="779"/>
                    <a:pt x="566" y="785"/>
                  </a:cubicBezTo>
                  <a:cubicBezTo>
                    <a:pt x="570" y="785"/>
                    <a:pt x="571" y="787"/>
                    <a:pt x="574" y="787"/>
                  </a:cubicBezTo>
                  <a:cubicBezTo>
                    <a:pt x="577" y="783"/>
                    <a:pt x="581" y="785"/>
                    <a:pt x="584" y="787"/>
                  </a:cubicBezTo>
                  <a:cubicBezTo>
                    <a:pt x="584" y="785"/>
                    <a:pt x="585" y="785"/>
                    <a:pt x="587" y="785"/>
                  </a:cubicBezTo>
                  <a:close/>
                  <a:moveTo>
                    <a:pt x="327" y="795"/>
                  </a:moveTo>
                  <a:cubicBezTo>
                    <a:pt x="324" y="794"/>
                    <a:pt x="315" y="793"/>
                    <a:pt x="315" y="794"/>
                  </a:cubicBezTo>
                  <a:cubicBezTo>
                    <a:pt x="315" y="796"/>
                    <a:pt x="324" y="797"/>
                    <a:pt x="327" y="795"/>
                  </a:cubicBezTo>
                  <a:close/>
                  <a:moveTo>
                    <a:pt x="264" y="797"/>
                  </a:moveTo>
                  <a:cubicBezTo>
                    <a:pt x="267" y="796"/>
                    <a:pt x="268" y="799"/>
                    <a:pt x="271" y="798"/>
                  </a:cubicBezTo>
                  <a:cubicBezTo>
                    <a:pt x="272" y="795"/>
                    <a:pt x="264" y="796"/>
                    <a:pt x="264" y="797"/>
                  </a:cubicBezTo>
                  <a:close/>
                  <a:moveTo>
                    <a:pt x="1021" y="796"/>
                  </a:moveTo>
                  <a:cubicBezTo>
                    <a:pt x="1001" y="796"/>
                    <a:pt x="1001" y="796"/>
                    <a:pt x="1001" y="796"/>
                  </a:cubicBezTo>
                  <a:cubicBezTo>
                    <a:pt x="1004" y="801"/>
                    <a:pt x="1018" y="799"/>
                    <a:pt x="1021" y="796"/>
                  </a:cubicBezTo>
                  <a:close/>
                  <a:moveTo>
                    <a:pt x="308" y="798"/>
                  </a:moveTo>
                  <a:cubicBezTo>
                    <a:pt x="314" y="804"/>
                    <a:pt x="321" y="800"/>
                    <a:pt x="330" y="801"/>
                  </a:cubicBezTo>
                  <a:cubicBezTo>
                    <a:pt x="326" y="797"/>
                    <a:pt x="315" y="796"/>
                    <a:pt x="308" y="798"/>
                  </a:cubicBezTo>
                  <a:close/>
                  <a:moveTo>
                    <a:pt x="491" y="802"/>
                  </a:moveTo>
                  <a:cubicBezTo>
                    <a:pt x="494" y="809"/>
                    <a:pt x="513" y="806"/>
                    <a:pt x="520" y="804"/>
                  </a:cubicBezTo>
                  <a:cubicBezTo>
                    <a:pt x="508" y="802"/>
                    <a:pt x="501" y="800"/>
                    <a:pt x="491" y="802"/>
                  </a:cubicBezTo>
                  <a:close/>
                  <a:moveTo>
                    <a:pt x="82" y="24"/>
                  </a:moveTo>
                  <a:cubicBezTo>
                    <a:pt x="83" y="20"/>
                    <a:pt x="88" y="26"/>
                    <a:pt x="89" y="23"/>
                  </a:cubicBezTo>
                  <a:cubicBezTo>
                    <a:pt x="87" y="22"/>
                    <a:pt x="85" y="21"/>
                    <a:pt x="82" y="21"/>
                  </a:cubicBezTo>
                  <a:cubicBezTo>
                    <a:pt x="82" y="23"/>
                    <a:pt x="80" y="23"/>
                    <a:pt x="82" y="24"/>
                  </a:cubicBezTo>
                  <a:close/>
                  <a:moveTo>
                    <a:pt x="814" y="94"/>
                  </a:moveTo>
                  <a:cubicBezTo>
                    <a:pt x="813" y="85"/>
                    <a:pt x="799" y="91"/>
                    <a:pt x="799" y="83"/>
                  </a:cubicBezTo>
                  <a:cubicBezTo>
                    <a:pt x="793" y="82"/>
                    <a:pt x="792" y="86"/>
                    <a:pt x="790" y="90"/>
                  </a:cubicBezTo>
                  <a:cubicBezTo>
                    <a:pt x="796" y="90"/>
                    <a:pt x="800" y="92"/>
                    <a:pt x="801" y="95"/>
                  </a:cubicBezTo>
                  <a:cubicBezTo>
                    <a:pt x="809" y="95"/>
                    <a:pt x="810" y="94"/>
                    <a:pt x="814" y="94"/>
                  </a:cubicBezTo>
                  <a:close/>
                  <a:moveTo>
                    <a:pt x="1168" y="623"/>
                  </a:moveTo>
                  <a:cubicBezTo>
                    <a:pt x="1173" y="620"/>
                    <a:pt x="1183" y="622"/>
                    <a:pt x="1185" y="616"/>
                  </a:cubicBezTo>
                  <a:cubicBezTo>
                    <a:pt x="1178" y="616"/>
                    <a:pt x="1174" y="613"/>
                    <a:pt x="1172" y="608"/>
                  </a:cubicBezTo>
                  <a:cubicBezTo>
                    <a:pt x="1167" y="609"/>
                    <a:pt x="1164" y="608"/>
                    <a:pt x="1160" y="608"/>
                  </a:cubicBezTo>
                  <a:cubicBezTo>
                    <a:pt x="1162" y="602"/>
                    <a:pt x="1156" y="605"/>
                    <a:pt x="1155" y="603"/>
                  </a:cubicBezTo>
                  <a:cubicBezTo>
                    <a:pt x="1159" y="599"/>
                    <a:pt x="1152" y="598"/>
                    <a:pt x="1157" y="595"/>
                  </a:cubicBezTo>
                  <a:cubicBezTo>
                    <a:pt x="1151" y="594"/>
                    <a:pt x="1147" y="593"/>
                    <a:pt x="1147" y="587"/>
                  </a:cubicBezTo>
                  <a:cubicBezTo>
                    <a:pt x="1163" y="585"/>
                    <a:pt x="1177" y="586"/>
                    <a:pt x="1194" y="585"/>
                  </a:cubicBezTo>
                  <a:cubicBezTo>
                    <a:pt x="1189" y="581"/>
                    <a:pt x="1178" y="582"/>
                    <a:pt x="1174" y="576"/>
                  </a:cubicBezTo>
                  <a:cubicBezTo>
                    <a:pt x="1177" y="574"/>
                    <a:pt x="1176" y="573"/>
                    <a:pt x="1177" y="571"/>
                  </a:cubicBezTo>
                  <a:cubicBezTo>
                    <a:pt x="1162" y="563"/>
                    <a:pt x="1133" y="569"/>
                    <a:pt x="1125" y="554"/>
                  </a:cubicBezTo>
                  <a:cubicBezTo>
                    <a:pt x="1110" y="550"/>
                    <a:pt x="1093" y="548"/>
                    <a:pt x="1081" y="542"/>
                  </a:cubicBezTo>
                  <a:cubicBezTo>
                    <a:pt x="1078" y="538"/>
                    <a:pt x="1082" y="538"/>
                    <a:pt x="1083" y="535"/>
                  </a:cubicBezTo>
                  <a:cubicBezTo>
                    <a:pt x="1080" y="532"/>
                    <a:pt x="1078" y="534"/>
                    <a:pt x="1074" y="532"/>
                  </a:cubicBezTo>
                  <a:cubicBezTo>
                    <a:pt x="1082" y="524"/>
                    <a:pt x="1092" y="521"/>
                    <a:pt x="1107" y="523"/>
                  </a:cubicBezTo>
                  <a:cubicBezTo>
                    <a:pt x="1108" y="519"/>
                    <a:pt x="1111" y="523"/>
                    <a:pt x="1112" y="520"/>
                  </a:cubicBezTo>
                  <a:cubicBezTo>
                    <a:pt x="1108" y="515"/>
                    <a:pt x="1093" y="522"/>
                    <a:pt x="1092" y="513"/>
                  </a:cubicBezTo>
                  <a:cubicBezTo>
                    <a:pt x="1091" y="509"/>
                    <a:pt x="1100" y="514"/>
                    <a:pt x="1100" y="509"/>
                  </a:cubicBezTo>
                  <a:cubicBezTo>
                    <a:pt x="1093" y="506"/>
                    <a:pt x="1086" y="509"/>
                    <a:pt x="1081" y="509"/>
                  </a:cubicBezTo>
                  <a:cubicBezTo>
                    <a:pt x="1079" y="508"/>
                    <a:pt x="1079" y="505"/>
                    <a:pt x="1077" y="505"/>
                  </a:cubicBezTo>
                  <a:cubicBezTo>
                    <a:pt x="1072" y="503"/>
                    <a:pt x="1067" y="506"/>
                    <a:pt x="1061" y="505"/>
                  </a:cubicBezTo>
                  <a:cubicBezTo>
                    <a:pt x="1061" y="503"/>
                    <a:pt x="1060" y="502"/>
                    <a:pt x="1060" y="501"/>
                  </a:cubicBezTo>
                  <a:cubicBezTo>
                    <a:pt x="1069" y="489"/>
                    <a:pt x="1089" y="496"/>
                    <a:pt x="1103" y="486"/>
                  </a:cubicBezTo>
                  <a:cubicBezTo>
                    <a:pt x="1106" y="487"/>
                    <a:pt x="1105" y="491"/>
                    <a:pt x="1108" y="491"/>
                  </a:cubicBezTo>
                  <a:cubicBezTo>
                    <a:pt x="1108" y="488"/>
                    <a:pt x="1109" y="486"/>
                    <a:pt x="1111" y="485"/>
                  </a:cubicBezTo>
                  <a:cubicBezTo>
                    <a:pt x="1123" y="486"/>
                    <a:pt x="1133" y="485"/>
                    <a:pt x="1140" y="480"/>
                  </a:cubicBezTo>
                  <a:cubicBezTo>
                    <a:pt x="1138" y="479"/>
                    <a:pt x="1135" y="479"/>
                    <a:pt x="1135" y="477"/>
                  </a:cubicBezTo>
                  <a:cubicBezTo>
                    <a:pt x="1141" y="474"/>
                    <a:pt x="1147" y="475"/>
                    <a:pt x="1154" y="472"/>
                  </a:cubicBezTo>
                  <a:cubicBezTo>
                    <a:pt x="1151" y="470"/>
                    <a:pt x="1147" y="469"/>
                    <a:pt x="1144" y="466"/>
                  </a:cubicBezTo>
                  <a:cubicBezTo>
                    <a:pt x="1147" y="462"/>
                    <a:pt x="1151" y="457"/>
                    <a:pt x="1157" y="460"/>
                  </a:cubicBezTo>
                  <a:cubicBezTo>
                    <a:pt x="1158" y="457"/>
                    <a:pt x="1160" y="456"/>
                    <a:pt x="1162" y="454"/>
                  </a:cubicBezTo>
                  <a:cubicBezTo>
                    <a:pt x="1160" y="454"/>
                    <a:pt x="1158" y="454"/>
                    <a:pt x="1158" y="451"/>
                  </a:cubicBezTo>
                  <a:cubicBezTo>
                    <a:pt x="1164" y="452"/>
                    <a:pt x="1157" y="445"/>
                    <a:pt x="1162" y="445"/>
                  </a:cubicBezTo>
                  <a:cubicBezTo>
                    <a:pt x="1157" y="443"/>
                    <a:pt x="1150" y="443"/>
                    <a:pt x="1146" y="439"/>
                  </a:cubicBezTo>
                  <a:cubicBezTo>
                    <a:pt x="1146" y="436"/>
                    <a:pt x="1154" y="441"/>
                    <a:pt x="1153" y="436"/>
                  </a:cubicBezTo>
                  <a:cubicBezTo>
                    <a:pt x="1152" y="434"/>
                    <a:pt x="1145" y="436"/>
                    <a:pt x="1144" y="433"/>
                  </a:cubicBezTo>
                  <a:cubicBezTo>
                    <a:pt x="1147" y="430"/>
                    <a:pt x="1149" y="427"/>
                    <a:pt x="1154" y="427"/>
                  </a:cubicBezTo>
                  <a:cubicBezTo>
                    <a:pt x="1154" y="424"/>
                    <a:pt x="1155" y="422"/>
                    <a:pt x="1157" y="422"/>
                  </a:cubicBezTo>
                  <a:cubicBezTo>
                    <a:pt x="1160" y="423"/>
                    <a:pt x="1164" y="420"/>
                    <a:pt x="1169" y="421"/>
                  </a:cubicBezTo>
                  <a:cubicBezTo>
                    <a:pt x="1172" y="413"/>
                    <a:pt x="1179" y="405"/>
                    <a:pt x="1178" y="397"/>
                  </a:cubicBezTo>
                  <a:cubicBezTo>
                    <a:pt x="1181" y="397"/>
                    <a:pt x="1182" y="396"/>
                    <a:pt x="1185" y="396"/>
                  </a:cubicBezTo>
                  <a:cubicBezTo>
                    <a:pt x="1187" y="388"/>
                    <a:pt x="1193" y="384"/>
                    <a:pt x="1193" y="376"/>
                  </a:cubicBezTo>
                  <a:cubicBezTo>
                    <a:pt x="1192" y="365"/>
                    <a:pt x="1178" y="360"/>
                    <a:pt x="1177" y="349"/>
                  </a:cubicBezTo>
                  <a:cubicBezTo>
                    <a:pt x="1176" y="329"/>
                    <a:pt x="1175" y="308"/>
                    <a:pt x="1167" y="288"/>
                  </a:cubicBezTo>
                  <a:cubicBezTo>
                    <a:pt x="1164" y="289"/>
                    <a:pt x="1163" y="287"/>
                    <a:pt x="1162" y="286"/>
                  </a:cubicBezTo>
                  <a:cubicBezTo>
                    <a:pt x="1161" y="280"/>
                    <a:pt x="1158" y="269"/>
                    <a:pt x="1165" y="264"/>
                  </a:cubicBezTo>
                  <a:cubicBezTo>
                    <a:pt x="1164" y="264"/>
                    <a:pt x="1163" y="262"/>
                    <a:pt x="1163" y="260"/>
                  </a:cubicBezTo>
                  <a:cubicBezTo>
                    <a:pt x="1147" y="256"/>
                    <a:pt x="1142" y="244"/>
                    <a:pt x="1138" y="231"/>
                  </a:cubicBezTo>
                  <a:cubicBezTo>
                    <a:pt x="1135" y="230"/>
                    <a:pt x="1130" y="230"/>
                    <a:pt x="1128" y="227"/>
                  </a:cubicBezTo>
                  <a:cubicBezTo>
                    <a:pt x="1128" y="225"/>
                    <a:pt x="1132" y="226"/>
                    <a:pt x="1132" y="225"/>
                  </a:cubicBezTo>
                  <a:cubicBezTo>
                    <a:pt x="1130" y="222"/>
                    <a:pt x="1126" y="222"/>
                    <a:pt x="1124" y="220"/>
                  </a:cubicBezTo>
                  <a:cubicBezTo>
                    <a:pt x="1126" y="218"/>
                    <a:pt x="1123" y="217"/>
                    <a:pt x="1123" y="214"/>
                  </a:cubicBezTo>
                  <a:cubicBezTo>
                    <a:pt x="1125" y="213"/>
                    <a:pt x="1127" y="212"/>
                    <a:pt x="1128" y="210"/>
                  </a:cubicBezTo>
                  <a:cubicBezTo>
                    <a:pt x="1124" y="204"/>
                    <a:pt x="1117" y="201"/>
                    <a:pt x="1111" y="197"/>
                  </a:cubicBezTo>
                  <a:cubicBezTo>
                    <a:pt x="1116" y="193"/>
                    <a:pt x="1121" y="193"/>
                    <a:pt x="1130" y="193"/>
                  </a:cubicBezTo>
                  <a:cubicBezTo>
                    <a:pt x="1129" y="188"/>
                    <a:pt x="1122" y="189"/>
                    <a:pt x="1120" y="185"/>
                  </a:cubicBezTo>
                  <a:cubicBezTo>
                    <a:pt x="1119" y="181"/>
                    <a:pt x="1123" y="183"/>
                    <a:pt x="1124" y="181"/>
                  </a:cubicBezTo>
                  <a:cubicBezTo>
                    <a:pt x="1122" y="177"/>
                    <a:pt x="1117" y="182"/>
                    <a:pt x="1116" y="178"/>
                  </a:cubicBezTo>
                  <a:cubicBezTo>
                    <a:pt x="1118" y="175"/>
                    <a:pt x="1125" y="176"/>
                    <a:pt x="1128" y="173"/>
                  </a:cubicBezTo>
                  <a:cubicBezTo>
                    <a:pt x="1126" y="167"/>
                    <a:pt x="1117" y="169"/>
                    <a:pt x="1117" y="163"/>
                  </a:cubicBezTo>
                  <a:cubicBezTo>
                    <a:pt x="1111" y="163"/>
                    <a:pt x="1106" y="164"/>
                    <a:pt x="1101" y="161"/>
                  </a:cubicBezTo>
                  <a:cubicBezTo>
                    <a:pt x="1107" y="157"/>
                    <a:pt x="1111" y="150"/>
                    <a:pt x="1118" y="147"/>
                  </a:cubicBezTo>
                  <a:cubicBezTo>
                    <a:pt x="1113" y="143"/>
                    <a:pt x="1103" y="146"/>
                    <a:pt x="1097" y="142"/>
                  </a:cubicBezTo>
                  <a:cubicBezTo>
                    <a:pt x="1099" y="142"/>
                    <a:pt x="1098" y="139"/>
                    <a:pt x="1098" y="138"/>
                  </a:cubicBezTo>
                  <a:cubicBezTo>
                    <a:pt x="1103" y="136"/>
                    <a:pt x="1106" y="135"/>
                    <a:pt x="1109" y="133"/>
                  </a:cubicBezTo>
                  <a:cubicBezTo>
                    <a:pt x="1110" y="135"/>
                    <a:pt x="1114" y="135"/>
                    <a:pt x="1115" y="133"/>
                  </a:cubicBezTo>
                  <a:cubicBezTo>
                    <a:pt x="1125" y="142"/>
                    <a:pt x="1130" y="130"/>
                    <a:pt x="1140" y="130"/>
                  </a:cubicBezTo>
                  <a:cubicBezTo>
                    <a:pt x="1140" y="128"/>
                    <a:pt x="1138" y="127"/>
                    <a:pt x="1139" y="125"/>
                  </a:cubicBezTo>
                  <a:cubicBezTo>
                    <a:pt x="1132" y="123"/>
                    <a:pt x="1125" y="127"/>
                    <a:pt x="1120" y="125"/>
                  </a:cubicBezTo>
                  <a:cubicBezTo>
                    <a:pt x="1122" y="124"/>
                    <a:pt x="1120" y="123"/>
                    <a:pt x="1120" y="122"/>
                  </a:cubicBezTo>
                  <a:cubicBezTo>
                    <a:pt x="1122" y="120"/>
                    <a:pt x="1126" y="122"/>
                    <a:pt x="1128" y="120"/>
                  </a:cubicBezTo>
                  <a:cubicBezTo>
                    <a:pt x="1135" y="105"/>
                    <a:pt x="1116" y="105"/>
                    <a:pt x="1113" y="98"/>
                  </a:cubicBezTo>
                  <a:cubicBezTo>
                    <a:pt x="1120" y="99"/>
                    <a:pt x="1121" y="94"/>
                    <a:pt x="1126" y="92"/>
                  </a:cubicBezTo>
                  <a:cubicBezTo>
                    <a:pt x="1112" y="86"/>
                    <a:pt x="1090" y="86"/>
                    <a:pt x="1076" y="81"/>
                  </a:cubicBezTo>
                  <a:cubicBezTo>
                    <a:pt x="1066" y="78"/>
                    <a:pt x="1051" y="77"/>
                    <a:pt x="1039" y="75"/>
                  </a:cubicBezTo>
                  <a:cubicBezTo>
                    <a:pt x="1032" y="73"/>
                    <a:pt x="1018" y="60"/>
                    <a:pt x="1013" y="71"/>
                  </a:cubicBezTo>
                  <a:cubicBezTo>
                    <a:pt x="1014" y="73"/>
                    <a:pt x="1018" y="72"/>
                    <a:pt x="1020" y="74"/>
                  </a:cubicBezTo>
                  <a:cubicBezTo>
                    <a:pt x="1009" y="74"/>
                    <a:pt x="989" y="82"/>
                    <a:pt x="984" y="71"/>
                  </a:cubicBezTo>
                  <a:cubicBezTo>
                    <a:pt x="981" y="71"/>
                    <a:pt x="979" y="70"/>
                    <a:pt x="976" y="69"/>
                  </a:cubicBezTo>
                  <a:cubicBezTo>
                    <a:pt x="969" y="85"/>
                    <a:pt x="938" y="78"/>
                    <a:pt x="919" y="81"/>
                  </a:cubicBezTo>
                  <a:cubicBezTo>
                    <a:pt x="919" y="84"/>
                    <a:pt x="919" y="85"/>
                    <a:pt x="916" y="85"/>
                  </a:cubicBezTo>
                  <a:cubicBezTo>
                    <a:pt x="912" y="83"/>
                    <a:pt x="908" y="83"/>
                    <a:pt x="904" y="84"/>
                  </a:cubicBezTo>
                  <a:cubicBezTo>
                    <a:pt x="906" y="78"/>
                    <a:pt x="898" y="76"/>
                    <a:pt x="894" y="78"/>
                  </a:cubicBezTo>
                  <a:cubicBezTo>
                    <a:pt x="897" y="79"/>
                    <a:pt x="900" y="82"/>
                    <a:pt x="898" y="84"/>
                  </a:cubicBezTo>
                  <a:cubicBezTo>
                    <a:pt x="886" y="85"/>
                    <a:pt x="869" y="82"/>
                    <a:pt x="860" y="90"/>
                  </a:cubicBezTo>
                  <a:cubicBezTo>
                    <a:pt x="865" y="94"/>
                    <a:pt x="876" y="92"/>
                    <a:pt x="879" y="98"/>
                  </a:cubicBezTo>
                  <a:cubicBezTo>
                    <a:pt x="870" y="99"/>
                    <a:pt x="858" y="93"/>
                    <a:pt x="853" y="98"/>
                  </a:cubicBezTo>
                  <a:cubicBezTo>
                    <a:pt x="848" y="95"/>
                    <a:pt x="846" y="90"/>
                    <a:pt x="845" y="83"/>
                  </a:cubicBezTo>
                  <a:cubicBezTo>
                    <a:pt x="836" y="82"/>
                    <a:pt x="828" y="83"/>
                    <a:pt x="821" y="85"/>
                  </a:cubicBezTo>
                  <a:cubicBezTo>
                    <a:pt x="824" y="85"/>
                    <a:pt x="826" y="87"/>
                    <a:pt x="827" y="89"/>
                  </a:cubicBezTo>
                  <a:cubicBezTo>
                    <a:pt x="819" y="91"/>
                    <a:pt x="816" y="96"/>
                    <a:pt x="811" y="101"/>
                  </a:cubicBezTo>
                  <a:cubicBezTo>
                    <a:pt x="806" y="101"/>
                    <a:pt x="804" y="98"/>
                    <a:pt x="801" y="95"/>
                  </a:cubicBezTo>
                  <a:cubicBezTo>
                    <a:pt x="797" y="98"/>
                    <a:pt x="795" y="92"/>
                    <a:pt x="790" y="95"/>
                  </a:cubicBezTo>
                  <a:cubicBezTo>
                    <a:pt x="789" y="93"/>
                    <a:pt x="789" y="91"/>
                    <a:pt x="788" y="89"/>
                  </a:cubicBezTo>
                  <a:cubicBezTo>
                    <a:pt x="781" y="89"/>
                    <a:pt x="778" y="93"/>
                    <a:pt x="776" y="98"/>
                  </a:cubicBezTo>
                  <a:cubicBezTo>
                    <a:pt x="777" y="103"/>
                    <a:pt x="784" y="97"/>
                    <a:pt x="786" y="102"/>
                  </a:cubicBezTo>
                  <a:cubicBezTo>
                    <a:pt x="782" y="102"/>
                    <a:pt x="782" y="105"/>
                    <a:pt x="782" y="108"/>
                  </a:cubicBezTo>
                  <a:cubicBezTo>
                    <a:pt x="791" y="109"/>
                    <a:pt x="800" y="110"/>
                    <a:pt x="803" y="116"/>
                  </a:cubicBezTo>
                  <a:cubicBezTo>
                    <a:pt x="799" y="120"/>
                    <a:pt x="794" y="123"/>
                    <a:pt x="792" y="129"/>
                  </a:cubicBezTo>
                  <a:cubicBezTo>
                    <a:pt x="788" y="130"/>
                    <a:pt x="787" y="128"/>
                    <a:pt x="788" y="124"/>
                  </a:cubicBezTo>
                  <a:cubicBezTo>
                    <a:pt x="783" y="121"/>
                    <a:pt x="772" y="119"/>
                    <a:pt x="771" y="127"/>
                  </a:cubicBezTo>
                  <a:cubicBezTo>
                    <a:pt x="771" y="128"/>
                    <a:pt x="772" y="128"/>
                    <a:pt x="772" y="129"/>
                  </a:cubicBezTo>
                  <a:cubicBezTo>
                    <a:pt x="776" y="131"/>
                    <a:pt x="781" y="132"/>
                    <a:pt x="786" y="130"/>
                  </a:cubicBezTo>
                  <a:cubicBezTo>
                    <a:pt x="786" y="133"/>
                    <a:pt x="788" y="133"/>
                    <a:pt x="788" y="136"/>
                  </a:cubicBezTo>
                  <a:cubicBezTo>
                    <a:pt x="786" y="136"/>
                    <a:pt x="786" y="137"/>
                    <a:pt x="786" y="139"/>
                  </a:cubicBezTo>
                  <a:cubicBezTo>
                    <a:pt x="791" y="146"/>
                    <a:pt x="811" y="140"/>
                    <a:pt x="821" y="143"/>
                  </a:cubicBezTo>
                  <a:cubicBezTo>
                    <a:pt x="819" y="145"/>
                    <a:pt x="815" y="144"/>
                    <a:pt x="815" y="147"/>
                  </a:cubicBezTo>
                  <a:cubicBezTo>
                    <a:pt x="815" y="150"/>
                    <a:pt x="819" y="150"/>
                    <a:pt x="819" y="153"/>
                  </a:cubicBezTo>
                  <a:cubicBezTo>
                    <a:pt x="805" y="153"/>
                    <a:pt x="792" y="155"/>
                    <a:pt x="782" y="147"/>
                  </a:cubicBezTo>
                  <a:cubicBezTo>
                    <a:pt x="780" y="150"/>
                    <a:pt x="773" y="150"/>
                    <a:pt x="769" y="154"/>
                  </a:cubicBezTo>
                  <a:cubicBezTo>
                    <a:pt x="778" y="152"/>
                    <a:pt x="783" y="162"/>
                    <a:pt x="786" y="156"/>
                  </a:cubicBezTo>
                  <a:cubicBezTo>
                    <a:pt x="794" y="157"/>
                    <a:pt x="802" y="160"/>
                    <a:pt x="808" y="156"/>
                  </a:cubicBezTo>
                  <a:cubicBezTo>
                    <a:pt x="817" y="165"/>
                    <a:pt x="832" y="154"/>
                    <a:pt x="841" y="165"/>
                  </a:cubicBezTo>
                  <a:cubicBezTo>
                    <a:pt x="840" y="167"/>
                    <a:pt x="838" y="167"/>
                    <a:pt x="837" y="168"/>
                  </a:cubicBezTo>
                  <a:cubicBezTo>
                    <a:pt x="839" y="168"/>
                    <a:pt x="843" y="172"/>
                    <a:pt x="840" y="174"/>
                  </a:cubicBezTo>
                  <a:cubicBezTo>
                    <a:pt x="838" y="170"/>
                    <a:pt x="830" y="170"/>
                    <a:pt x="829" y="173"/>
                  </a:cubicBezTo>
                  <a:cubicBezTo>
                    <a:pt x="832" y="174"/>
                    <a:pt x="834" y="175"/>
                    <a:pt x="834" y="177"/>
                  </a:cubicBezTo>
                  <a:cubicBezTo>
                    <a:pt x="828" y="175"/>
                    <a:pt x="820" y="181"/>
                    <a:pt x="818" y="174"/>
                  </a:cubicBezTo>
                  <a:cubicBezTo>
                    <a:pt x="815" y="174"/>
                    <a:pt x="813" y="176"/>
                    <a:pt x="811" y="175"/>
                  </a:cubicBezTo>
                  <a:cubicBezTo>
                    <a:pt x="808" y="174"/>
                    <a:pt x="813" y="170"/>
                    <a:pt x="809" y="170"/>
                  </a:cubicBezTo>
                  <a:cubicBezTo>
                    <a:pt x="806" y="171"/>
                    <a:pt x="811" y="175"/>
                    <a:pt x="809" y="176"/>
                  </a:cubicBezTo>
                  <a:cubicBezTo>
                    <a:pt x="804" y="174"/>
                    <a:pt x="800" y="177"/>
                    <a:pt x="796" y="178"/>
                  </a:cubicBezTo>
                  <a:cubicBezTo>
                    <a:pt x="794" y="178"/>
                    <a:pt x="795" y="174"/>
                    <a:pt x="792" y="175"/>
                  </a:cubicBezTo>
                  <a:cubicBezTo>
                    <a:pt x="789" y="177"/>
                    <a:pt x="784" y="177"/>
                    <a:pt x="779" y="176"/>
                  </a:cubicBezTo>
                  <a:cubicBezTo>
                    <a:pt x="781" y="175"/>
                    <a:pt x="784" y="175"/>
                    <a:pt x="785" y="174"/>
                  </a:cubicBezTo>
                  <a:cubicBezTo>
                    <a:pt x="768" y="171"/>
                    <a:pt x="751" y="176"/>
                    <a:pt x="740" y="172"/>
                  </a:cubicBezTo>
                  <a:cubicBezTo>
                    <a:pt x="740" y="173"/>
                    <a:pt x="740" y="174"/>
                    <a:pt x="739" y="175"/>
                  </a:cubicBezTo>
                  <a:cubicBezTo>
                    <a:pt x="731" y="174"/>
                    <a:pt x="722" y="177"/>
                    <a:pt x="715" y="175"/>
                  </a:cubicBezTo>
                  <a:cubicBezTo>
                    <a:pt x="716" y="172"/>
                    <a:pt x="716" y="172"/>
                    <a:pt x="715" y="169"/>
                  </a:cubicBezTo>
                  <a:cubicBezTo>
                    <a:pt x="713" y="168"/>
                    <a:pt x="711" y="168"/>
                    <a:pt x="708" y="168"/>
                  </a:cubicBezTo>
                  <a:cubicBezTo>
                    <a:pt x="706" y="170"/>
                    <a:pt x="705" y="173"/>
                    <a:pt x="702" y="173"/>
                  </a:cubicBezTo>
                  <a:cubicBezTo>
                    <a:pt x="697" y="172"/>
                    <a:pt x="694" y="169"/>
                    <a:pt x="687" y="169"/>
                  </a:cubicBezTo>
                  <a:cubicBezTo>
                    <a:pt x="685" y="168"/>
                    <a:pt x="690" y="165"/>
                    <a:pt x="686" y="165"/>
                  </a:cubicBezTo>
                  <a:cubicBezTo>
                    <a:pt x="680" y="164"/>
                    <a:pt x="682" y="172"/>
                    <a:pt x="676" y="171"/>
                  </a:cubicBezTo>
                  <a:cubicBezTo>
                    <a:pt x="676" y="169"/>
                    <a:pt x="679" y="170"/>
                    <a:pt x="679" y="168"/>
                  </a:cubicBezTo>
                  <a:cubicBezTo>
                    <a:pt x="671" y="169"/>
                    <a:pt x="655" y="162"/>
                    <a:pt x="644" y="168"/>
                  </a:cubicBezTo>
                  <a:cubicBezTo>
                    <a:pt x="644" y="164"/>
                    <a:pt x="637" y="165"/>
                    <a:pt x="638" y="160"/>
                  </a:cubicBezTo>
                  <a:cubicBezTo>
                    <a:pt x="634" y="161"/>
                    <a:pt x="632" y="160"/>
                    <a:pt x="630" y="161"/>
                  </a:cubicBezTo>
                  <a:cubicBezTo>
                    <a:pt x="629" y="163"/>
                    <a:pt x="633" y="164"/>
                    <a:pt x="630" y="164"/>
                  </a:cubicBezTo>
                  <a:cubicBezTo>
                    <a:pt x="623" y="167"/>
                    <a:pt x="616" y="163"/>
                    <a:pt x="611" y="161"/>
                  </a:cubicBezTo>
                  <a:cubicBezTo>
                    <a:pt x="609" y="168"/>
                    <a:pt x="596" y="164"/>
                    <a:pt x="594" y="160"/>
                  </a:cubicBezTo>
                  <a:cubicBezTo>
                    <a:pt x="591" y="161"/>
                    <a:pt x="590" y="162"/>
                    <a:pt x="586" y="162"/>
                  </a:cubicBezTo>
                  <a:cubicBezTo>
                    <a:pt x="586" y="157"/>
                    <a:pt x="579" y="159"/>
                    <a:pt x="573" y="162"/>
                  </a:cubicBezTo>
                  <a:cubicBezTo>
                    <a:pt x="571" y="158"/>
                    <a:pt x="564" y="154"/>
                    <a:pt x="561" y="159"/>
                  </a:cubicBezTo>
                  <a:cubicBezTo>
                    <a:pt x="561" y="161"/>
                    <a:pt x="565" y="159"/>
                    <a:pt x="564" y="162"/>
                  </a:cubicBezTo>
                  <a:cubicBezTo>
                    <a:pt x="558" y="163"/>
                    <a:pt x="542" y="162"/>
                    <a:pt x="547" y="155"/>
                  </a:cubicBezTo>
                  <a:cubicBezTo>
                    <a:pt x="541" y="154"/>
                    <a:pt x="540" y="148"/>
                    <a:pt x="533" y="149"/>
                  </a:cubicBezTo>
                  <a:cubicBezTo>
                    <a:pt x="534" y="152"/>
                    <a:pt x="531" y="151"/>
                    <a:pt x="532" y="154"/>
                  </a:cubicBezTo>
                  <a:cubicBezTo>
                    <a:pt x="535" y="156"/>
                    <a:pt x="538" y="158"/>
                    <a:pt x="539" y="161"/>
                  </a:cubicBezTo>
                  <a:cubicBezTo>
                    <a:pt x="535" y="161"/>
                    <a:pt x="525" y="161"/>
                    <a:pt x="522" y="158"/>
                  </a:cubicBezTo>
                  <a:cubicBezTo>
                    <a:pt x="523" y="156"/>
                    <a:pt x="526" y="156"/>
                    <a:pt x="526" y="152"/>
                  </a:cubicBezTo>
                  <a:cubicBezTo>
                    <a:pt x="519" y="153"/>
                    <a:pt x="518" y="150"/>
                    <a:pt x="517" y="146"/>
                  </a:cubicBezTo>
                  <a:cubicBezTo>
                    <a:pt x="515" y="146"/>
                    <a:pt x="511" y="145"/>
                    <a:pt x="511" y="147"/>
                  </a:cubicBezTo>
                  <a:cubicBezTo>
                    <a:pt x="515" y="148"/>
                    <a:pt x="513" y="151"/>
                    <a:pt x="516" y="152"/>
                  </a:cubicBezTo>
                  <a:cubicBezTo>
                    <a:pt x="510" y="154"/>
                    <a:pt x="500" y="150"/>
                    <a:pt x="491" y="151"/>
                  </a:cubicBezTo>
                  <a:cubicBezTo>
                    <a:pt x="489" y="153"/>
                    <a:pt x="491" y="158"/>
                    <a:pt x="490" y="159"/>
                  </a:cubicBezTo>
                  <a:cubicBezTo>
                    <a:pt x="483" y="158"/>
                    <a:pt x="489" y="148"/>
                    <a:pt x="482" y="147"/>
                  </a:cubicBezTo>
                  <a:cubicBezTo>
                    <a:pt x="482" y="154"/>
                    <a:pt x="476" y="146"/>
                    <a:pt x="472" y="150"/>
                  </a:cubicBezTo>
                  <a:cubicBezTo>
                    <a:pt x="472" y="155"/>
                    <a:pt x="482" y="151"/>
                    <a:pt x="481" y="158"/>
                  </a:cubicBezTo>
                  <a:cubicBezTo>
                    <a:pt x="475" y="156"/>
                    <a:pt x="474" y="159"/>
                    <a:pt x="469" y="159"/>
                  </a:cubicBezTo>
                  <a:cubicBezTo>
                    <a:pt x="469" y="151"/>
                    <a:pt x="460" y="147"/>
                    <a:pt x="451" y="149"/>
                  </a:cubicBezTo>
                  <a:cubicBezTo>
                    <a:pt x="450" y="152"/>
                    <a:pt x="454" y="150"/>
                    <a:pt x="454" y="152"/>
                  </a:cubicBezTo>
                  <a:cubicBezTo>
                    <a:pt x="450" y="151"/>
                    <a:pt x="451" y="154"/>
                    <a:pt x="448" y="154"/>
                  </a:cubicBezTo>
                  <a:cubicBezTo>
                    <a:pt x="446" y="144"/>
                    <a:pt x="432" y="148"/>
                    <a:pt x="425" y="145"/>
                  </a:cubicBezTo>
                  <a:cubicBezTo>
                    <a:pt x="413" y="148"/>
                    <a:pt x="404" y="147"/>
                    <a:pt x="392" y="144"/>
                  </a:cubicBezTo>
                  <a:cubicBezTo>
                    <a:pt x="395" y="144"/>
                    <a:pt x="398" y="144"/>
                    <a:pt x="400" y="142"/>
                  </a:cubicBezTo>
                  <a:cubicBezTo>
                    <a:pt x="395" y="143"/>
                    <a:pt x="391" y="142"/>
                    <a:pt x="388" y="141"/>
                  </a:cubicBezTo>
                  <a:cubicBezTo>
                    <a:pt x="387" y="143"/>
                    <a:pt x="387" y="145"/>
                    <a:pt x="386" y="146"/>
                  </a:cubicBezTo>
                  <a:cubicBezTo>
                    <a:pt x="381" y="144"/>
                    <a:pt x="378" y="147"/>
                    <a:pt x="374" y="144"/>
                  </a:cubicBezTo>
                  <a:cubicBezTo>
                    <a:pt x="375" y="142"/>
                    <a:pt x="381" y="144"/>
                    <a:pt x="380" y="139"/>
                  </a:cubicBezTo>
                  <a:cubicBezTo>
                    <a:pt x="374" y="140"/>
                    <a:pt x="372" y="137"/>
                    <a:pt x="367" y="141"/>
                  </a:cubicBezTo>
                  <a:cubicBezTo>
                    <a:pt x="365" y="141"/>
                    <a:pt x="365" y="138"/>
                    <a:pt x="363" y="139"/>
                  </a:cubicBezTo>
                  <a:cubicBezTo>
                    <a:pt x="351" y="141"/>
                    <a:pt x="342" y="133"/>
                    <a:pt x="330" y="139"/>
                  </a:cubicBezTo>
                  <a:cubicBezTo>
                    <a:pt x="327" y="135"/>
                    <a:pt x="318" y="139"/>
                    <a:pt x="312" y="136"/>
                  </a:cubicBezTo>
                  <a:cubicBezTo>
                    <a:pt x="313" y="142"/>
                    <a:pt x="312" y="142"/>
                    <a:pt x="310" y="146"/>
                  </a:cubicBezTo>
                  <a:cubicBezTo>
                    <a:pt x="314" y="148"/>
                    <a:pt x="310" y="151"/>
                    <a:pt x="312" y="152"/>
                  </a:cubicBezTo>
                  <a:cubicBezTo>
                    <a:pt x="312" y="149"/>
                    <a:pt x="316" y="155"/>
                    <a:pt x="316" y="151"/>
                  </a:cubicBezTo>
                  <a:cubicBezTo>
                    <a:pt x="314" y="150"/>
                    <a:pt x="318" y="148"/>
                    <a:pt x="320" y="147"/>
                  </a:cubicBezTo>
                  <a:cubicBezTo>
                    <a:pt x="319" y="145"/>
                    <a:pt x="316" y="145"/>
                    <a:pt x="316" y="142"/>
                  </a:cubicBezTo>
                  <a:cubicBezTo>
                    <a:pt x="319" y="138"/>
                    <a:pt x="326" y="138"/>
                    <a:pt x="330" y="141"/>
                  </a:cubicBezTo>
                  <a:cubicBezTo>
                    <a:pt x="329" y="144"/>
                    <a:pt x="326" y="144"/>
                    <a:pt x="324" y="145"/>
                  </a:cubicBezTo>
                  <a:cubicBezTo>
                    <a:pt x="326" y="148"/>
                    <a:pt x="325" y="148"/>
                    <a:pt x="325" y="152"/>
                  </a:cubicBezTo>
                  <a:cubicBezTo>
                    <a:pt x="327" y="154"/>
                    <a:pt x="330" y="153"/>
                    <a:pt x="330" y="156"/>
                  </a:cubicBezTo>
                  <a:cubicBezTo>
                    <a:pt x="318" y="160"/>
                    <a:pt x="303" y="165"/>
                    <a:pt x="289" y="161"/>
                  </a:cubicBezTo>
                  <a:cubicBezTo>
                    <a:pt x="288" y="168"/>
                    <a:pt x="278" y="160"/>
                    <a:pt x="275" y="164"/>
                  </a:cubicBezTo>
                  <a:cubicBezTo>
                    <a:pt x="274" y="167"/>
                    <a:pt x="278" y="165"/>
                    <a:pt x="277" y="168"/>
                  </a:cubicBezTo>
                  <a:cubicBezTo>
                    <a:pt x="259" y="177"/>
                    <a:pt x="241" y="166"/>
                    <a:pt x="221" y="169"/>
                  </a:cubicBezTo>
                  <a:cubicBezTo>
                    <a:pt x="223" y="169"/>
                    <a:pt x="222" y="171"/>
                    <a:pt x="222" y="172"/>
                  </a:cubicBezTo>
                  <a:cubicBezTo>
                    <a:pt x="218" y="174"/>
                    <a:pt x="215" y="174"/>
                    <a:pt x="209" y="174"/>
                  </a:cubicBezTo>
                  <a:cubicBezTo>
                    <a:pt x="208" y="181"/>
                    <a:pt x="202" y="184"/>
                    <a:pt x="196" y="184"/>
                  </a:cubicBezTo>
                  <a:cubicBezTo>
                    <a:pt x="197" y="185"/>
                    <a:pt x="193" y="189"/>
                    <a:pt x="190" y="189"/>
                  </a:cubicBezTo>
                  <a:cubicBezTo>
                    <a:pt x="188" y="186"/>
                    <a:pt x="183" y="185"/>
                    <a:pt x="182" y="179"/>
                  </a:cubicBezTo>
                  <a:cubicBezTo>
                    <a:pt x="184" y="178"/>
                    <a:pt x="186" y="182"/>
                    <a:pt x="186" y="178"/>
                  </a:cubicBezTo>
                  <a:cubicBezTo>
                    <a:pt x="186" y="176"/>
                    <a:pt x="183" y="175"/>
                    <a:pt x="179" y="175"/>
                  </a:cubicBezTo>
                  <a:cubicBezTo>
                    <a:pt x="178" y="178"/>
                    <a:pt x="183" y="175"/>
                    <a:pt x="182" y="178"/>
                  </a:cubicBezTo>
                  <a:cubicBezTo>
                    <a:pt x="179" y="177"/>
                    <a:pt x="178" y="178"/>
                    <a:pt x="176" y="176"/>
                  </a:cubicBezTo>
                  <a:cubicBezTo>
                    <a:pt x="176" y="175"/>
                    <a:pt x="178" y="176"/>
                    <a:pt x="178" y="175"/>
                  </a:cubicBezTo>
                  <a:cubicBezTo>
                    <a:pt x="175" y="174"/>
                    <a:pt x="171" y="171"/>
                    <a:pt x="168" y="174"/>
                  </a:cubicBezTo>
                  <a:cubicBezTo>
                    <a:pt x="172" y="174"/>
                    <a:pt x="173" y="177"/>
                    <a:pt x="174" y="180"/>
                  </a:cubicBezTo>
                  <a:cubicBezTo>
                    <a:pt x="168" y="183"/>
                    <a:pt x="160" y="177"/>
                    <a:pt x="156" y="183"/>
                  </a:cubicBezTo>
                  <a:cubicBezTo>
                    <a:pt x="162" y="182"/>
                    <a:pt x="160" y="188"/>
                    <a:pt x="165" y="188"/>
                  </a:cubicBezTo>
                  <a:cubicBezTo>
                    <a:pt x="165" y="185"/>
                    <a:pt x="165" y="183"/>
                    <a:pt x="167" y="183"/>
                  </a:cubicBezTo>
                  <a:cubicBezTo>
                    <a:pt x="170" y="182"/>
                    <a:pt x="169" y="185"/>
                    <a:pt x="172" y="185"/>
                  </a:cubicBezTo>
                  <a:cubicBezTo>
                    <a:pt x="175" y="183"/>
                    <a:pt x="173" y="177"/>
                    <a:pt x="178" y="180"/>
                  </a:cubicBezTo>
                  <a:cubicBezTo>
                    <a:pt x="178" y="185"/>
                    <a:pt x="175" y="182"/>
                    <a:pt x="175" y="185"/>
                  </a:cubicBezTo>
                  <a:cubicBezTo>
                    <a:pt x="176" y="187"/>
                    <a:pt x="181" y="185"/>
                    <a:pt x="182" y="187"/>
                  </a:cubicBezTo>
                  <a:cubicBezTo>
                    <a:pt x="181" y="194"/>
                    <a:pt x="188" y="195"/>
                    <a:pt x="194" y="195"/>
                  </a:cubicBezTo>
                  <a:cubicBezTo>
                    <a:pt x="194" y="194"/>
                    <a:pt x="194" y="192"/>
                    <a:pt x="195" y="192"/>
                  </a:cubicBezTo>
                  <a:cubicBezTo>
                    <a:pt x="201" y="196"/>
                    <a:pt x="209" y="191"/>
                    <a:pt x="216" y="197"/>
                  </a:cubicBezTo>
                  <a:cubicBezTo>
                    <a:pt x="214" y="204"/>
                    <a:pt x="203" y="198"/>
                    <a:pt x="198" y="203"/>
                  </a:cubicBezTo>
                  <a:cubicBezTo>
                    <a:pt x="194" y="198"/>
                    <a:pt x="186" y="199"/>
                    <a:pt x="180" y="201"/>
                  </a:cubicBezTo>
                  <a:cubicBezTo>
                    <a:pt x="181" y="202"/>
                    <a:pt x="182" y="202"/>
                    <a:pt x="183" y="203"/>
                  </a:cubicBezTo>
                  <a:cubicBezTo>
                    <a:pt x="181" y="203"/>
                    <a:pt x="180" y="203"/>
                    <a:pt x="180" y="205"/>
                  </a:cubicBezTo>
                  <a:cubicBezTo>
                    <a:pt x="179" y="215"/>
                    <a:pt x="194" y="212"/>
                    <a:pt x="198" y="217"/>
                  </a:cubicBezTo>
                  <a:cubicBezTo>
                    <a:pt x="181" y="221"/>
                    <a:pt x="164" y="216"/>
                    <a:pt x="151" y="212"/>
                  </a:cubicBezTo>
                  <a:cubicBezTo>
                    <a:pt x="153" y="216"/>
                    <a:pt x="149" y="214"/>
                    <a:pt x="153" y="219"/>
                  </a:cubicBezTo>
                  <a:cubicBezTo>
                    <a:pt x="151" y="221"/>
                    <a:pt x="150" y="220"/>
                    <a:pt x="149" y="224"/>
                  </a:cubicBezTo>
                  <a:cubicBezTo>
                    <a:pt x="140" y="222"/>
                    <a:pt x="133" y="218"/>
                    <a:pt x="130" y="212"/>
                  </a:cubicBezTo>
                  <a:cubicBezTo>
                    <a:pt x="124" y="211"/>
                    <a:pt x="116" y="212"/>
                    <a:pt x="114" y="208"/>
                  </a:cubicBezTo>
                  <a:cubicBezTo>
                    <a:pt x="117" y="209"/>
                    <a:pt x="117" y="207"/>
                    <a:pt x="120" y="207"/>
                  </a:cubicBezTo>
                  <a:cubicBezTo>
                    <a:pt x="121" y="205"/>
                    <a:pt x="116" y="203"/>
                    <a:pt x="119" y="201"/>
                  </a:cubicBezTo>
                  <a:cubicBezTo>
                    <a:pt x="128" y="201"/>
                    <a:pt x="131" y="217"/>
                    <a:pt x="137" y="209"/>
                  </a:cubicBezTo>
                  <a:cubicBezTo>
                    <a:pt x="136" y="207"/>
                    <a:pt x="131" y="209"/>
                    <a:pt x="130" y="207"/>
                  </a:cubicBezTo>
                  <a:cubicBezTo>
                    <a:pt x="129" y="203"/>
                    <a:pt x="133" y="203"/>
                    <a:pt x="137" y="203"/>
                  </a:cubicBezTo>
                  <a:cubicBezTo>
                    <a:pt x="131" y="202"/>
                    <a:pt x="135" y="194"/>
                    <a:pt x="130" y="196"/>
                  </a:cubicBezTo>
                  <a:cubicBezTo>
                    <a:pt x="131" y="196"/>
                    <a:pt x="132" y="196"/>
                    <a:pt x="131" y="198"/>
                  </a:cubicBezTo>
                  <a:cubicBezTo>
                    <a:pt x="130" y="199"/>
                    <a:pt x="124" y="200"/>
                    <a:pt x="124" y="197"/>
                  </a:cubicBezTo>
                  <a:cubicBezTo>
                    <a:pt x="128" y="194"/>
                    <a:pt x="120" y="193"/>
                    <a:pt x="126" y="190"/>
                  </a:cubicBezTo>
                  <a:cubicBezTo>
                    <a:pt x="124" y="190"/>
                    <a:pt x="123" y="188"/>
                    <a:pt x="121" y="188"/>
                  </a:cubicBezTo>
                  <a:cubicBezTo>
                    <a:pt x="114" y="198"/>
                    <a:pt x="100" y="186"/>
                    <a:pt x="89" y="187"/>
                  </a:cubicBezTo>
                  <a:cubicBezTo>
                    <a:pt x="93" y="187"/>
                    <a:pt x="90" y="195"/>
                    <a:pt x="96" y="193"/>
                  </a:cubicBezTo>
                  <a:cubicBezTo>
                    <a:pt x="99" y="193"/>
                    <a:pt x="92" y="191"/>
                    <a:pt x="96" y="190"/>
                  </a:cubicBezTo>
                  <a:cubicBezTo>
                    <a:pt x="97" y="191"/>
                    <a:pt x="100" y="191"/>
                    <a:pt x="101" y="192"/>
                  </a:cubicBezTo>
                  <a:cubicBezTo>
                    <a:pt x="99" y="192"/>
                    <a:pt x="96" y="191"/>
                    <a:pt x="97" y="194"/>
                  </a:cubicBezTo>
                  <a:cubicBezTo>
                    <a:pt x="101" y="193"/>
                    <a:pt x="104" y="196"/>
                    <a:pt x="102" y="198"/>
                  </a:cubicBezTo>
                  <a:cubicBezTo>
                    <a:pt x="99" y="198"/>
                    <a:pt x="96" y="194"/>
                    <a:pt x="94" y="197"/>
                  </a:cubicBezTo>
                  <a:cubicBezTo>
                    <a:pt x="100" y="197"/>
                    <a:pt x="103" y="200"/>
                    <a:pt x="107" y="200"/>
                  </a:cubicBezTo>
                  <a:cubicBezTo>
                    <a:pt x="107" y="203"/>
                    <a:pt x="109" y="204"/>
                    <a:pt x="110" y="205"/>
                  </a:cubicBezTo>
                  <a:cubicBezTo>
                    <a:pt x="97" y="207"/>
                    <a:pt x="79" y="194"/>
                    <a:pt x="73" y="208"/>
                  </a:cubicBezTo>
                  <a:cubicBezTo>
                    <a:pt x="67" y="207"/>
                    <a:pt x="70" y="211"/>
                    <a:pt x="65" y="212"/>
                  </a:cubicBezTo>
                  <a:cubicBezTo>
                    <a:pt x="69" y="215"/>
                    <a:pt x="78" y="212"/>
                    <a:pt x="80" y="217"/>
                  </a:cubicBezTo>
                  <a:cubicBezTo>
                    <a:pt x="76" y="219"/>
                    <a:pt x="72" y="216"/>
                    <a:pt x="69" y="219"/>
                  </a:cubicBezTo>
                  <a:cubicBezTo>
                    <a:pt x="72" y="219"/>
                    <a:pt x="71" y="221"/>
                    <a:pt x="71" y="224"/>
                  </a:cubicBezTo>
                  <a:cubicBezTo>
                    <a:pt x="69" y="224"/>
                    <a:pt x="69" y="223"/>
                    <a:pt x="67" y="223"/>
                  </a:cubicBezTo>
                  <a:cubicBezTo>
                    <a:pt x="66" y="226"/>
                    <a:pt x="69" y="226"/>
                    <a:pt x="69" y="228"/>
                  </a:cubicBezTo>
                  <a:cubicBezTo>
                    <a:pt x="67" y="229"/>
                    <a:pt x="64" y="229"/>
                    <a:pt x="63" y="231"/>
                  </a:cubicBezTo>
                  <a:cubicBezTo>
                    <a:pt x="67" y="231"/>
                    <a:pt x="65" y="233"/>
                    <a:pt x="65" y="236"/>
                  </a:cubicBezTo>
                  <a:cubicBezTo>
                    <a:pt x="69" y="237"/>
                    <a:pt x="74" y="239"/>
                    <a:pt x="72" y="244"/>
                  </a:cubicBezTo>
                  <a:cubicBezTo>
                    <a:pt x="78" y="247"/>
                    <a:pt x="85" y="250"/>
                    <a:pt x="89" y="256"/>
                  </a:cubicBezTo>
                  <a:cubicBezTo>
                    <a:pt x="86" y="257"/>
                    <a:pt x="84" y="259"/>
                    <a:pt x="81" y="259"/>
                  </a:cubicBezTo>
                  <a:cubicBezTo>
                    <a:pt x="80" y="262"/>
                    <a:pt x="83" y="262"/>
                    <a:pt x="81" y="264"/>
                  </a:cubicBezTo>
                  <a:cubicBezTo>
                    <a:pt x="72" y="265"/>
                    <a:pt x="69" y="264"/>
                    <a:pt x="61" y="263"/>
                  </a:cubicBezTo>
                  <a:cubicBezTo>
                    <a:pt x="61" y="269"/>
                    <a:pt x="62" y="272"/>
                    <a:pt x="59" y="275"/>
                  </a:cubicBezTo>
                  <a:cubicBezTo>
                    <a:pt x="59" y="279"/>
                    <a:pt x="63" y="278"/>
                    <a:pt x="62" y="282"/>
                  </a:cubicBezTo>
                  <a:cubicBezTo>
                    <a:pt x="58" y="282"/>
                    <a:pt x="57" y="286"/>
                    <a:pt x="54" y="287"/>
                  </a:cubicBezTo>
                  <a:cubicBezTo>
                    <a:pt x="60" y="293"/>
                    <a:pt x="52" y="299"/>
                    <a:pt x="57" y="304"/>
                  </a:cubicBezTo>
                  <a:cubicBezTo>
                    <a:pt x="52" y="306"/>
                    <a:pt x="52" y="312"/>
                    <a:pt x="46" y="313"/>
                  </a:cubicBezTo>
                  <a:cubicBezTo>
                    <a:pt x="48" y="326"/>
                    <a:pt x="63" y="326"/>
                    <a:pt x="64" y="339"/>
                  </a:cubicBezTo>
                  <a:cubicBezTo>
                    <a:pt x="62" y="342"/>
                    <a:pt x="60" y="339"/>
                    <a:pt x="58" y="341"/>
                  </a:cubicBezTo>
                  <a:cubicBezTo>
                    <a:pt x="64" y="343"/>
                    <a:pt x="71" y="343"/>
                    <a:pt x="73" y="349"/>
                  </a:cubicBezTo>
                  <a:cubicBezTo>
                    <a:pt x="71" y="351"/>
                    <a:pt x="70" y="352"/>
                    <a:pt x="67" y="352"/>
                  </a:cubicBezTo>
                  <a:cubicBezTo>
                    <a:pt x="65" y="351"/>
                    <a:pt x="63" y="350"/>
                    <a:pt x="63" y="347"/>
                  </a:cubicBezTo>
                  <a:cubicBezTo>
                    <a:pt x="55" y="346"/>
                    <a:pt x="46" y="345"/>
                    <a:pt x="46" y="336"/>
                  </a:cubicBezTo>
                  <a:cubicBezTo>
                    <a:pt x="47" y="334"/>
                    <a:pt x="49" y="334"/>
                    <a:pt x="51" y="333"/>
                  </a:cubicBezTo>
                  <a:cubicBezTo>
                    <a:pt x="51" y="329"/>
                    <a:pt x="48" y="329"/>
                    <a:pt x="49" y="325"/>
                  </a:cubicBezTo>
                  <a:cubicBezTo>
                    <a:pt x="27" y="323"/>
                    <a:pt x="19" y="339"/>
                    <a:pt x="13" y="349"/>
                  </a:cubicBezTo>
                  <a:cubicBezTo>
                    <a:pt x="15" y="346"/>
                    <a:pt x="24" y="343"/>
                    <a:pt x="26" y="349"/>
                  </a:cubicBezTo>
                  <a:cubicBezTo>
                    <a:pt x="20" y="354"/>
                    <a:pt x="16" y="361"/>
                    <a:pt x="17" y="373"/>
                  </a:cubicBezTo>
                  <a:cubicBezTo>
                    <a:pt x="23" y="377"/>
                    <a:pt x="31" y="375"/>
                    <a:pt x="35" y="381"/>
                  </a:cubicBezTo>
                  <a:cubicBezTo>
                    <a:pt x="43" y="375"/>
                    <a:pt x="63" y="362"/>
                    <a:pt x="73" y="372"/>
                  </a:cubicBezTo>
                  <a:cubicBezTo>
                    <a:pt x="70" y="383"/>
                    <a:pt x="68" y="395"/>
                    <a:pt x="57" y="398"/>
                  </a:cubicBezTo>
                  <a:cubicBezTo>
                    <a:pt x="56" y="402"/>
                    <a:pt x="56" y="403"/>
                    <a:pt x="55" y="407"/>
                  </a:cubicBezTo>
                  <a:cubicBezTo>
                    <a:pt x="51" y="407"/>
                    <a:pt x="48" y="411"/>
                    <a:pt x="42" y="409"/>
                  </a:cubicBezTo>
                  <a:cubicBezTo>
                    <a:pt x="41" y="408"/>
                    <a:pt x="41" y="405"/>
                    <a:pt x="39" y="404"/>
                  </a:cubicBezTo>
                  <a:cubicBezTo>
                    <a:pt x="23" y="397"/>
                    <a:pt x="19" y="412"/>
                    <a:pt x="28" y="420"/>
                  </a:cubicBezTo>
                  <a:cubicBezTo>
                    <a:pt x="22" y="427"/>
                    <a:pt x="26" y="438"/>
                    <a:pt x="21" y="446"/>
                  </a:cubicBezTo>
                  <a:cubicBezTo>
                    <a:pt x="14" y="446"/>
                    <a:pt x="14" y="446"/>
                    <a:pt x="14" y="446"/>
                  </a:cubicBezTo>
                  <a:cubicBezTo>
                    <a:pt x="13" y="456"/>
                    <a:pt x="0" y="459"/>
                    <a:pt x="0" y="468"/>
                  </a:cubicBezTo>
                  <a:cubicBezTo>
                    <a:pt x="0" y="480"/>
                    <a:pt x="21" y="473"/>
                    <a:pt x="21" y="489"/>
                  </a:cubicBezTo>
                  <a:cubicBezTo>
                    <a:pt x="29" y="489"/>
                    <a:pt x="31" y="493"/>
                    <a:pt x="30" y="499"/>
                  </a:cubicBezTo>
                  <a:cubicBezTo>
                    <a:pt x="34" y="500"/>
                    <a:pt x="35" y="498"/>
                    <a:pt x="39" y="498"/>
                  </a:cubicBezTo>
                  <a:cubicBezTo>
                    <a:pt x="41" y="500"/>
                    <a:pt x="40" y="504"/>
                    <a:pt x="40" y="508"/>
                  </a:cubicBezTo>
                  <a:cubicBezTo>
                    <a:pt x="42" y="509"/>
                    <a:pt x="44" y="509"/>
                    <a:pt x="45" y="510"/>
                  </a:cubicBezTo>
                  <a:cubicBezTo>
                    <a:pt x="45" y="514"/>
                    <a:pt x="42" y="514"/>
                    <a:pt x="41" y="517"/>
                  </a:cubicBezTo>
                  <a:cubicBezTo>
                    <a:pt x="42" y="518"/>
                    <a:pt x="44" y="519"/>
                    <a:pt x="44" y="521"/>
                  </a:cubicBezTo>
                  <a:cubicBezTo>
                    <a:pt x="40" y="523"/>
                    <a:pt x="36" y="525"/>
                    <a:pt x="34" y="528"/>
                  </a:cubicBezTo>
                  <a:cubicBezTo>
                    <a:pt x="38" y="530"/>
                    <a:pt x="35" y="539"/>
                    <a:pt x="30" y="538"/>
                  </a:cubicBezTo>
                  <a:cubicBezTo>
                    <a:pt x="29" y="542"/>
                    <a:pt x="33" y="541"/>
                    <a:pt x="33" y="545"/>
                  </a:cubicBezTo>
                  <a:cubicBezTo>
                    <a:pt x="36" y="563"/>
                    <a:pt x="38" y="580"/>
                    <a:pt x="54" y="585"/>
                  </a:cubicBezTo>
                  <a:cubicBezTo>
                    <a:pt x="61" y="587"/>
                    <a:pt x="68" y="585"/>
                    <a:pt x="75" y="586"/>
                  </a:cubicBezTo>
                  <a:cubicBezTo>
                    <a:pt x="97" y="589"/>
                    <a:pt x="121" y="598"/>
                    <a:pt x="140" y="600"/>
                  </a:cubicBezTo>
                  <a:cubicBezTo>
                    <a:pt x="132" y="602"/>
                    <a:pt x="124" y="602"/>
                    <a:pt x="117" y="604"/>
                  </a:cubicBezTo>
                  <a:cubicBezTo>
                    <a:pt x="117" y="599"/>
                    <a:pt x="112" y="600"/>
                    <a:pt x="109" y="599"/>
                  </a:cubicBezTo>
                  <a:cubicBezTo>
                    <a:pt x="107" y="600"/>
                    <a:pt x="112" y="601"/>
                    <a:pt x="111" y="604"/>
                  </a:cubicBezTo>
                  <a:cubicBezTo>
                    <a:pt x="101" y="602"/>
                    <a:pt x="99" y="606"/>
                    <a:pt x="89" y="606"/>
                  </a:cubicBezTo>
                  <a:cubicBezTo>
                    <a:pt x="87" y="612"/>
                    <a:pt x="79" y="614"/>
                    <a:pt x="73" y="618"/>
                  </a:cubicBezTo>
                  <a:cubicBezTo>
                    <a:pt x="83" y="620"/>
                    <a:pt x="97" y="618"/>
                    <a:pt x="102" y="625"/>
                  </a:cubicBezTo>
                  <a:cubicBezTo>
                    <a:pt x="100" y="625"/>
                    <a:pt x="100" y="628"/>
                    <a:pt x="99" y="629"/>
                  </a:cubicBezTo>
                  <a:cubicBezTo>
                    <a:pt x="108" y="629"/>
                    <a:pt x="117" y="624"/>
                    <a:pt x="125" y="632"/>
                  </a:cubicBezTo>
                  <a:cubicBezTo>
                    <a:pt x="108" y="633"/>
                    <a:pt x="87" y="634"/>
                    <a:pt x="70" y="632"/>
                  </a:cubicBezTo>
                  <a:cubicBezTo>
                    <a:pt x="68" y="639"/>
                    <a:pt x="54" y="641"/>
                    <a:pt x="49" y="638"/>
                  </a:cubicBezTo>
                  <a:cubicBezTo>
                    <a:pt x="50" y="636"/>
                    <a:pt x="52" y="635"/>
                    <a:pt x="56" y="635"/>
                  </a:cubicBezTo>
                  <a:cubicBezTo>
                    <a:pt x="53" y="632"/>
                    <a:pt x="54" y="632"/>
                    <a:pt x="54" y="627"/>
                  </a:cubicBezTo>
                  <a:cubicBezTo>
                    <a:pt x="48" y="626"/>
                    <a:pt x="43" y="625"/>
                    <a:pt x="36" y="625"/>
                  </a:cubicBezTo>
                  <a:cubicBezTo>
                    <a:pt x="35" y="623"/>
                    <a:pt x="35" y="621"/>
                    <a:pt x="32" y="620"/>
                  </a:cubicBezTo>
                  <a:cubicBezTo>
                    <a:pt x="21" y="622"/>
                    <a:pt x="25" y="629"/>
                    <a:pt x="21" y="637"/>
                  </a:cubicBezTo>
                  <a:cubicBezTo>
                    <a:pt x="28" y="637"/>
                    <a:pt x="32" y="644"/>
                    <a:pt x="39" y="645"/>
                  </a:cubicBezTo>
                  <a:cubicBezTo>
                    <a:pt x="42" y="646"/>
                    <a:pt x="45" y="645"/>
                    <a:pt x="48" y="645"/>
                  </a:cubicBezTo>
                  <a:cubicBezTo>
                    <a:pt x="62" y="647"/>
                    <a:pt x="85" y="652"/>
                    <a:pt x="98" y="654"/>
                  </a:cubicBezTo>
                  <a:cubicBezTo>
                    <a:pt x="104" y="655"/>
                    <a:pt x="112" y="653"/>
                    <a:pt x="116" y="657"/>
                  </a:cubicBezTo>
                  <a:cubicBezTo>
                    <a:pt x="103" y="658"/>
                    <a:pt x="89" y="655"/>
                    <a:pt x="80" y="660"/>
                  </a:cubicBezTo>
                  <a:cubicBezTo>
                    <a:pt x="85" y="662"/>
                    <a:pt x="92" y="662"/>
                    <a:pt x="97" y="663"/>
                  </a:cubicBezTo>
                  <a:cubicBezTo>
                    <a:pt x="97" y="665"/>
                    <a:pt x="98" y="667"/>
                    <a:pt x="98" y="668"/>
                  </a:cubicBezTo>
                  <a:cubicBezTo>
                    <a:pt x="110" y="669"/>
                    <a:pt x="121" y="670"/>
                    <a:pt x="125" y="679"/>
                  </a:cubicBezTo>
                  <a:cubicBezTo>
                    <a:pt x="128" y="678"/>
                    <a:pt x="134" y="678"/>
                    <a:pt x="138" y="681"/>
                  </a:cubicBezTo>
                  <a:cubicBezTo>
                    <a:pt x="129" y="683"/>
                    <a:pt x="119" y="683"/>
                    <a:pt x="112" y="687"/>
                  </a:cubicBezTo>
                  <a:cubicBezTo>
                    <a:pt x="91" y="686"/>
                    <a:pt x="70" y="685"/>
                    <a:pt x="50" y="682"/>
                  </a:cubicBezTo>
                  <a:cubicBezTo>
                    <a:pt x="47" y="678"/>
                    <a:pt x="42" y="675"/>
                    <a:pt x="36" y="673"/>
                  </a:cubicBezTo>
                  <a:cubicBezTo>
                    <a:pt x="31" y="677"/>
                    <a:pt x="26" y="683"/>
                    <a:pt x="27" y="690"/>
                  </a:cubicBezTo>
                  <a:cubicBezTo>
                    <a:pt x="22" y="692"/>
                    <a:pt x="19" y="695"/>
                    <a:pt x="17" y="699"/>
                  </a:cubicBezTo>
                  <a:cubicBezTo>
                    <a:pt x="17" y="702"/>
                    <a:pt x="19" y="704"/>
                    <a:pt x="18" y="708"/>
                  </a:cubicBezTo>
                  <a:cubicBezTo>
                    <a:pt x="24" y="710"/>
                    <a:pt x="26" y="714"/>
                    <a:pt x="31" y="710"/>
                  </a:cubicBezTo>
                  <a:cubicBezTo>
                    <a:pt x="31" y="712"/>
                    <a:pt x="31" y="714"/>
                    <a:pt x="33" y="714"/>
                  </a:cubicBezTo>
                  <a:cubicBezTo>
                    <a:pt x="33" y="712"/>
                    <a:pt x="33" y="710"/>
                    <a:pt x="34" y="710"/>
                  </a:cubicBezTo>
                  <a:cubicBezTo>
                    <a:pt x="44" y="714"/>
                    <a:pt x="50" y="705"/>
                    <a:pt x="58" y="711"/>
                  </a:cubicBezTo>
                  <a:cubicBezTo>
                    <a:pt x="67" y="707"/>
                    <a:pt x="79" y="707"/>
                    <a:pt x="89" y="709"/>
                  </a:cubicBezTo>
                  <a:cubicBezTo>
                    <a:pt x="93" y="710"/>
                    <a:pt x="96" y="714"/>
                    <a:pt x="100" y="715"/>
                  </a:cubicBezTo>
                  <a:cubicBezTo>
                    <a:pt x="117" y="719"/>
                    <a:pt x="137" y="713"/>
                    <a:pt x="153" y="720"/>
                  </a:cubicBezTo>
                  <a:cubicBezTo>
                    <a:pt x="122" y="722"/>
                    <a:pt x="103" y="721"/>
                    <a:pt x="75" y="720"/>
                  </a:cubicBezTo>
                  <a:cubicBezTo>
                    <a:pt x="74" y="730"/>
                    <a:pt x="58" y="725"/>
                    <a:pt x="54" y="731"/>
                  </a:cubicBezTo>
                  <a:cubicBezTo>
                    <a:pt x="45" y="731"/>
                    <a:pt x="33" y="733"/>
                    <a:pt x="26" y="739"/>
                  </a:cubicBezTo>
                  <a:cubicBezTo>
                    <a:pt x="28" y="741"/>
                    <a:pt x="33" y="740"/>
                    <a:pt x="34" y="744"/>
                  </a:cubicBezTo>
                  <a:cubicBezTo>
                    <a:pt x="61" y="741"/>
                    <a:pt x="79" y="739"/>
                    <a:pt x="103" y="743"/>
                  </a:cubicBezTo>
                  <a:cubicBezTo>
                    <a:pt x="103" y="744"/>
                    <a:pt x="102" y="745"/>
                    <a:pt x="102" y="745"/>
                  </a:cubicBezTo>
                  <a:cubicBezTo>
                    <a:pt x="110" y="744"/>
                    <a:pt x="121" y="745"/>
                    <a:pt x="124" y="751"/>
                  </a:cubicBezTo>
                  <a:cubicBezTo>
                    <a:pt x="144" y="746"/>
                    <a:pt x="164" y="751"/>
                    <a:pt x="185" y="754"/>
                  </a:cubicBezTo>
                  <a:cubicBezTo>
                    <a:pt x="197" y="755"/>
                    <a:pt x="210" y="752"/>
                    <a:pt x="222" y="753"/>
                  </a:cubicBezTo>
                  <a:cubicBezTo>
                    <a:pt x="238" y="754"/>
                    <a:pt x="255" y="757"/>
                    <a:pt x="272" y="753"/>
                  </a:cubicBezTo>
                  <a:cubicBezTo>
                    <a:pt x="267" y="750"/>
                    <a:pt x="261" y="751"/>
                    <a:pt x="257" y="750"/>
                  </a:cubicBezTo>
                  <a:cubicBezTo>
                    <a:pt x="258" y="747"/>
                    <a:pt x="261" y="749"/>
                    <a:pt x="263" y="749"/>
                  </a:cubicBezTo>
                  <a:cubicBezTo>
                    <a:pt x="267" y="740"/>
                    <a:pt x="280" y="745"/>
                    <a:pt x="290" y="742"/>
                  </a:cubicBezTo>
                  <a:cubicBezTo>
                    <a:pt x="283" y="738"/>
                    <a:pt x="273" y="742"/>
                    <a:pt x="266" y="738"/>
                  </a:cubicBezTo>
                  <a:cubicBezTo>
                    <a:pt x="268" y="737"/>
                    <a:pt x="269" y="737"/>
                    <a:pt x="269" y="736"/>
                  </a:cubicBezTo>
                  <a:cubicBezTo>
                    <a:pt x="263" y="735"/>
                    <a:pt x="256" y="735"/>
                    <a:pt x="254" y="731"/>
                  </a:cubicBezTo>
                  <a:cubicBezTo>
                    <a:pt x="235" y="728"/>
                    <a:pt x="211" y="729"/>
                    <a:pt x="192" y="724"/>
                  </a:cubicBezTo>
                  <a:cubicBezTo>
                    <a:pt x="196" y="725"/>
                    <a:pt x="202" y="723"/>
                    <a:pt x="206" y="723"/>
                  </a:cubicBezTo>
                  <a:cubicBezTo>
                    <a:pt x="223" y="724"/>
                    <a:pt x="241" y="728"/>
                    <a:pt x="253" y="722"/>
                  </a:cubicBezTo>
                  <a:cubicBezTo>
                    <a:pt x="273" y="726"/>
                    <a:pt x="299" y="728"/>
                    <a:pt x="318" y="726"/>
                  </a:cubicBezTo>
                  <a:cubicBezTo>
                    <a:pt x="322" y="725"/>
                    <a:pt x="322" y="727"/>
                    <a:pt x="325" y="727"/>
                  </a:cubicBezTo>
                  <a:cubicBezTo>
                    <a:pt x="362" y="725"/>
                    <a:pt x="410" y="727"/>
                    <a:pt x="451" y="732"/>
                  </a:cubicBezTo>
                  <a:cubicBezTo>
                    <a:pt x="435" y="732"/>
                    <a:pt x="413" y="734"/>
                    <a:pt x="399" y="731"/>
                  </a:cubicBezTo>
                  <a:cubicBezTo>
                    <a:pt x="384" y="727"/>
                    <a:pt x="358" y="732"/>
                    <a:pt x="346" y="729"/>
                  </a:cubicBezTo>
                  <a:cubicBezTo>
                    <a:pt x="341" y="732"/>
                    <a:pt x="334" y="731"/>
                    <a:pt x="330" y="734"/>
                  </a:cubicBezTo>
                  <a:cubicBezTo>
                    <a:pt x="376" y="744"/>
                    <a:pt x="423" y="733"/>
                    <a:pt x="466" y="741"/>
                  </a:cubicBezTo>
                  <a:cubicBezTo>
                    <a:pt x="459" y="748"/>
                    <a:pt x="447" y="744"/>
                    <a:pt x="432" y="746"/>
                  </a:cubicBezTo>
                  <a:cubicBezTo>
                    <a:pt x="430" y="746"/>
                    <a:pt x="430" y="743"/>
                    <a:pt x="428" y="742"/>
                  </a:cubicBezTo>
                  <a:cubicBezTo>
                    <a:pt x="425" y="741"/>
                    <a:pt x="424" y="744"/>
                    <a:pt x="422" y="742"/>
                  </a:cubicBezTo>
                  <a:cubicBezTo>
                    <a:pt x="423" y="748"/>
                    <a:pt x="432" y="747"/>
                    <a:pt x="435" y="750"/>
                  </a:cubicBezTo>
                  <a:cubicBezTo>
                    <a:pt x="429" y="751"/>
                    <a:pt x="420" y="749"/>
                    <a:pt x="422" y="755"/>
                  </a:cubicBezTo>
                  <a:cubicBezTo>
                    <a:pt x="423" y="752"/>
                    <a:pt x="427" y="756"/>
                    <a:pt x="430" y="755"/>
                  </a:cubicBezTo>
                  <a:cubicBezTo>
                    <a:pt x="431" y="756"/>
                    <a:pt x="431" y="758"/>
                    <a:pt x="430" y="759"/>
                  </a:cubicBezTo>
                  <a:cubicBezTo>
                    <a:pt x="476" y="759"/>
                    <a:pt x="522" y="763"/>
                    <a:pt x="569" y="760"/>
                  </a:cubicBezTo>
                  <a:cubicBezTo>
                    <a:pt x="569" y="760"/>
                    <a:pt x="569" y="758"/>
                    <a:pt x="570" y="758"/>
                  </a:cubicBezTo>
                  <a:cubicBezTo>
                    <a:pt x="581" y="760"/>
                    <a:pt x="596" y="760"/>
                    <a:pt x="612" y="761"/>
                  </a:cubicBezTo>
                  <a:cubicBezTo>
                    <a:pt x="645" y="762"/>
                    <a:pt x="680" y="758"/>
                    <a:pt x="714" y="759"/>
                  </a:cubicBezTo>
                  <a:cubicBezTo>
                    <a:pt x="734" y="760"/>
                    <a:pt x="753" y="765"/>
                    <a:pt x="771" y="759"/>
                  </a:cubicBezTo>
                  <a:cubicBezTo>
                    <a:pt x="768" y="755"/>
                    <a:pt x="761" y="761"/>
                    <a:pt x="757" y="756"/>
                  </a:cubicBezTo>
                  <a:cubicBezTo>
                    <a:pt x="761" y="753"/>
                    <a:pt x="756" y="752"/>
                    <a:pt x="758" y="748"/>
                  </a:cubicBezTo>
                  <a:cubicBezTo>
                    <a:pt x="769" y="745"/>
                    <a:pt x="786" y="749"/>
                    <a:pt x="791" y="741"/>
                  </a:cubicBezTo>
                  <a:cubicBezTo>
                    <a:pt x="770" y="737"/>
                    <a:pt x="755" y="741"/>
                    <a:pt x="733" y="736"/>
                  </a:cubicBezTo>
                  <a:cubicBezTo>
                    <a:pt x="732" y="738"/>
                    <a:pt x="729" y="737"/>
                    <a:pt x="727" y="739"/>
                  </a:cubicBezTo>
                  <a:cubicBezTo>
                    <a:pt x="728" y="736"/>
                    <a:pt x="724" y="738"/>
                    <a:pt x="724" y="736"/>
                  </a:cubicBezTo>
                  <a:cubicBezTo>
                    <a:pt x="671" y="735"/>
                    <a:pt x="617" y="732"/>
                    <a:pt x="573" y="728"/>
                  </a:cubicBezTo>
                  <a:cubicBezTo>
                    <a:pt x="564" y="732"/>
                    <a:pt x="553" y="726"/>
                    <a:pt x="541" y="730"/>
                  </a:cubicBezTo>
                  <a:cubicBezTo>
                    <a:pt x="540" y="729"/>
                    <a:pt x="540" y="728"/>
                    <a:pt x="539" y="727"/>
                  </a:cubicBezTo>
                  <a:cubicBezTo>
                    <a:pt x="529" y="732"/>
                    <a:pt x="516" y="724"/>
                    <a:pt x="506" y="729"/>
                  </a:cubicBezTo>
                  <a:cubicBezTo>
                    <a:pt x="506" y="726"/>
                    <a:pt x="500" y="728"/>
                    <a:pt x="501" y="724"/>
                  </a:cubicBezTo>
                  <a:cubicBezTo>
                    <a:pt x="491" y="729"/>
                    <a:pt x="473" y="726"/>
                    <a:pt x="460" y="725"/>
                  </a:cubicBezTo>
                  <a:cubicBezTo>
                    <a:pt x="465" y="718"/>
                    <a:pt x="475" y="722"/>
                    <a:pt x="482" y="721"/>
                  </a:cubicBezTo>
                  <a:cubicBezTo>
                    <a:pt x="506" y="719"/>
                    <a:pt x="545" y="718"/>
                    <a:pt x="576" y="720"/>
                  </a:cubicBezTo>
                  <a:cubicBezTo>
                    <a:pt x="637" y="724"/>
                    <a:pt x="704" y="726"/>
                    <a:pt x="757" y="729"/>
                  </a:cubicBezTo>
                  <a:cubicBezTo>
                    <a:pt x="758" y="731"/>
                    <a:pt x="750" y="730"/>
                    <a:pt x="753" y="731"/>
                  </a:cubicBezTo>
                  <a:cubicBezTo>
                    <a:pt x="765" y="733"/>
                    <a:pt x="775" y="733"/>
                    <a:pt x="785" y="733"/>
                  </a:cubicBezTo>
                  <a:cubicBezTo>
                    <a:pt x="787" y="731"/>
                    <a:pt x="799" y="737"/>
                    <a:pt x="796" y="729"/>
                  </a:cubicBezTo>
                  <a:cubicBezTo>
                    <a:pt x="805" y="728"/>
                    <a:pt x="811" y="727"/>
                    <a:pt x="816" y="725"/>
                  </a:cubicBezTo>
                  <a:cubicBezTo>
                    <a:pt x="778" y="720"/>
                    <a:pt x="748" y="715"/>
                    <a:pt x="710" y="714"/>
                  </a:cubicBezTo>
                  <a:cubicBezTo>
                    <a:pt x="710" y="716"/>
                    <a:pt x="708" y="717"/>
                    <a:pt x="705" y="717"/>
                  </a:cubicBezTo>
                  <a:cubicBezTo>
                    <a:pt x="703" y="712"/>
                    <a:pt x="699" y="716"/>
                    <a:pt x="696" y="716"/>
                  </a:cubicBezTo>
                  <a:cubicBezTo>
                    <a:pt x="690" y="716"/>
                    <a:pt x="684" y="711"/>
                    <a:pt x="677" y="713"/>
                  </a:cubicBezTo>
                  <a:cubicBezTo>
                    <a:pt x="674" y="714"/>
                    <a:pt x="674" y="719"/>
                    <a:pt x="670" y="715"/>
                  </a:cubicBezTo>
                  <a:cubicBezTo>
                    <a:pt x="670" y="714"/>
                    <a:pt x="672" y="714"/>
                    <a:pt x="672" y="713"/>
                  </a:cubicBezTo>
                  <a:cubicBezTo>
                    <a:pt x="663" y="713"/>
                    <a:pt x="655" y="705"/>
                    <a:pt x="647" y="709"/>
                  </a:cubicBezTo>
                  <a:cubicBezTo>
                    <a:pt x="647" y="708"/>
                    <a:pt x="648" y="708"/>
                    <a:pt x="648" y="706"/>
                  </a:cubicBezTo>
                  <a:cubicBezTo>
                    <a:pt x="632" y="706"/>
                    <a:pt x="632" y="706"/>
                    <a:pt x="632" y="706"/>
                  </a:cubicBezTo>
                  <a:cubicBezTo>
                    <a:pt x="632" y="709"/>
                    <a:pt x="632" y="710"/>
                    <a:pt x="630" y="710"/>
                  </a:cubicBezTo>
                  <a:cubicBezTo>
                    <a:pt x="619" y="707"/>
                    <a:pt x="611" y="713"/>
                    <a:pt x="600" y="710"/>
                  </a:cubicBezTo>
                  <a:cubicBezTo>
                    <a:pt x="598" y="711"/>
                    <a:pt x="598" y="715"/>
                    <a:pt x="595" y="714"/>
                  </a:cubicBezTo>
                  <a:cubicBezTo>
                    <a:pt x="593" y="711"/>
                    <a:pt x="596" y="712"/>
                    <a:pt x="596" y="710"/>
                  </a:cubicBezTo>
                  <a:cubicBezTo>
                    <a:pt x="593" y="710"/>
                    <a:pt x="591" y="711"/>
                    <a:pt x="589" y="711"/>
                  </a:cubicBezTo>
                  <a:cubicBezTo>
                    <a:pt x="589" y="709"/>
                    <a:pt x="590" y="709"/>
                    <a:pt x="590" y="707"/>
                  </a:cubicBezTo>
                  <a:cubicBezTo>
                    <a:pt x="584" y="709"/>
                    <a:pt x="583" y="706"/>
                    <a:pt x="576" y="706"/>
                  </a:cubicBezTo>
                  <a:cubicBezTo>
                    <a:pt x="578" y="702"/>
                    <a:pt x="563" y="701"/>
                    <a:pt x="561" y="705"/>
                  </a:cubicBezTo>
                  <a:cubicBezTo>
                    <a:pt x="553" y="690"/>
                    <a:pt x="524" y="703"/>
                    <a:pt x="519" y="686"/>
                  </a:cubicBezTo>
                  <a:cubicBezTo>
                    <a:pt x="517" y="688"/>
                    <a:pt x="519" y="689"/>
                    <a:pt x="517" y="691"/>
                  </a:cubicBezTo>
                  <a:cubicBezTo>
                    <a:pt x="511" y="692"/>
                    <a:pt x="507" y="691"/>
                    <a:pt x="503" y="689"/>
                  </a:cubicBezTo>
                  <a:cubicBezTo>
                    <a:pt x="506" y="689"/>
                    <a:pt x="508" y="689"/>
                    <a:pt x="509" y="687"/>
                  </a:cubicBezTo>
                  <a:cubicBezTo>
                    <a:pt x="504" y="684"/>
                    <a:pt x="501" y="688"/>
                    <a:pt x="498" y="690"/>
                  </a:cubicBezTo>
                  <a:cubicBezTo>
                    <a:pt x="497" y="688"/>
                    <a:pt x="498" y="689"/>
                    <a:pt x="498" y="686"/>
                  </a:cubicBezTo>
                  <a:cubicBezTo>
                    <a:pt x="495" y="688"/>
                    <a:pt x="492" y="684"/>
                    <a:pt x="491" y="688"/>
                  </a:cubicBezTo>
                  <a:cubicBezTo>
                    <a:pt x="493" y="688"/>
                    <a:pt x="494" y="688"/>
                    <a:pt x="493" y="690"/>
                  </a:cubicBezTo>
                  <a:cubicBezTo>
                    <a:pt x="488" y="686"/>
                    <a:pt x="483" y="686"/>
                    <a:pt x="480" y="684"/>
                  </a:cubicBezTo>
                  <a:cubicBezTo>
                    <a:pt x="497" y="680"/>
                    <a:pt x="517" y="690"/>
                    <a:pt x="527" y="680"/>
                  </a:cubicBezTo>
                  <a:cubicBezTo>
                    <a:pt x="529" y="680"/>
                    <a:pt x="528" y="682"/>
                    <a:pt x="530" y="682"/>
                  </a:cubicBezTo>
                  <a:cubicBezTo>
                    <a:pt x="530" y="678"/>
                    <a:pt x="533" y="679"/>
                    <a:pt x="535" y="678"/>
                  </a:cubicBezTo>
                  <a:cubicBezTo>
                    <a:pt x="553" y="680"/>
                    <a:pt x="570" y="674"/>
                    <a:pt x="590" y="676"/>
                  </a:cubicBezTo>
                  <a:cubicBezTo>
                    <a:pt x="590" y="678"/>
                    <a:pt x="592" y="678"/>
                    <a:pt x="593" y="680"/>
                  </a:cubicBezTo>
                  <a:cubicBezTo>
                    <a:pt x="584" y="682"/>
                    <a:pt x="570" y="681"/>
                    <a:pt x="562" y="682"/>
                  </a:cubicBezTo>
                  <a:cubicBezTo>
                    <a:pt x="575" y="683"/>
                    <a:pt x="585" y="684"/>
                    <a:pt x="599" y="685"/>
                  </a:cubicBezTo>
                  <a:cubicBezTo>
                    <a:pt x="601" y="684"/>
                    <a:pt x="601" y="682"/>
                    <a:pt x="603" y="682"/>
                  </a:cubicBezTo>
                  <a:cubicBezTo>
                    <a:pt x="613" y="688"/>
                    <a:pt x="629" y="691"/>
                    <a:pt x="640" y="684"/>
                  </a:cubicBezTo>
                  <a:cubicBezTo>
                    <a:pt x="635" y="685"/>
                    <a:pt x="639" y="683"/>
                    <a:pt x="638" y="680"/>
                  </a:cubicBezTo>
                  <a:cubicBezTo>
                    <a:pt x="646" y="680"/>
                    <a:pt x="660" y="676"/>
                    <a:pt x="664" y="683"/>
                  </a:cubicBezTo>
                  <a:cubicBezTo>
                    <a:pt x="665" y="686"/>
                    <a:pt x="662" y="685"/>
                    <a:pt x="662" y="689"/>
                  </a:cubicBezTo>
                  <a:cubicBezTo>
                    <a:pt x="663" y="689"/>
                    <a:pt x="665" y="689"/>
                    <a:pt x="666" y="689"/>
                  </a:cubicBezTo>
                  <a:cubicBezTo>
                    <a:pt x="666" y="686"/>
                    <a:pt x="667" y="685"/>
                    <a:pt x="668" y="683"/>
                  </a:cubicBezTo>
                  <a:cubicBezTo>
                    <a:pt x="667" y="683"/>
                    <a:pt x="665" y="683"/>
                    <a:pt x="665" y="682"/>
                  </a:cubicBezTo>
                  <a:cubicBezTo>
                    <a:pt x="673" y="685"/>
                    <a:pt x="679" y="683"/>
                    <a:pt x="690" y="684"/>
                  </a:cubicBezTo>
                  <a:cubicBezTo>
                    <a:pt x="690" y="682"/>
                    <a:pt x="691" y="680"/>
                    <a:pt x="694" y="679"/>
                  </a:cubicBezTo>
                  <a:cubicBezTo>
                    <a:pt x="692" y="678"/>
                    <a:pt x="694" y="673"/>
                    <a:pt x="695" y="672"/>
                  </a:cubicBezTo>
                  <a:cubicBezTo>
                    <a:pt x="698" y="674"/>
                    <a:pt x="705" y="672"/>
                    <a:pt x="707" y="675"/>
                  </a:cubicBezTo>
                  <a:cubicBezTo>
                    <a:pt x="705" y="678"/>
                    <a:pt x="701" y="678"/>
                    <a:pt x="698" y="680"/>
                  </a:cubicBezTo>
                  <a:cubicBezTo>
                    <a:pt x="703" y="680"/>
                    <a:pt x="703" y="682"/>
                    <a:pt x="702" y="686"/>
                  </a:cubicBezTo>
                  <a:cubicBezTo>
                    <a:pt x="709" y="686"/>
                    <a:pt x="709" y="686"/>
                    <a:pt x="709" y="686"/>
                  </a:cubicBezTo>
                  <a:cubicBezTo>
                    <a:pt x="715" y="697"/>
                    <a:pt x="735" y="682"/>
                    <a:pt x="747" y="687"/>
                  </a:cubicBezTo>
                  <a:cubicBezTo>
                    <a:pt x="749" y="687"/>
                    <a:pt x="748" y="684"/>
                    <a:pt x="750" y="684"/>
                  </a:cubicBezTo>
                  <a:cubicBezTo>
                    <a:pt x="748" y="687"/>
                    <a:pt x="753" y="687"/>
                    <a:pt x="749" y="689"/>
                  </a:cubicBezTo>
                  <a:cubicBezTo>
                    <a:pt x="756" y="695"/>
                    <a:pt x="767" y="690"/>
                    <a:pt x="776" y="690"/>
                  </a:cubicBezTo>
                  <a:cubicBezTo>
                    <a:pt x="786" y="690"/>
                    <a:pt x="800" y="695"/>
                    <a:pt x="808" y="688"/>
                  </a:cubicBezTo>
                  <a:cubicBezTo>
                    <a:pt x="808" y="686"/>
                    <a:pt x="806" y="689"/>
                    <a:pt x="806" y="687"/>
                  </a:cubicBezTo>
                  <a:cubicBezTo>
                    <a:pt x="810" y="684"/>
                    <a:pt x="817" y="687"/>
                    <a:pt x="817" y="683"/>
                  </a:cubicBezTo>
                  <a:cubicBezTo>
                    <a:pt x="822" y="685"/>
                    <a:pt x="836" y="682"/>
                    <a:pt x="840" y="687"/>
                  </a:cubicBezTo>
                  <a:cubicBezTo>
                    <a:pt x="844" y="682"/>
                    <a:pt x="853" y="686"/>
                    <a:pt x="859" y="686"/>
                  </a:cubicBezTo>
                  <a:cubicBezTo>
                    <a:pt x="859" y="686"/>
                    <a:pt x="859" y="684"/>
                    <a:pt x="861" y="684"/>
                  </a:cubicBezTo>
                  <a:cubicBezTo>
                    <a:pt x="866" y="685"/>
                    <a:pt x="873" y="685"/>
                    <a:pt x="876" y="683"/>
                  </a:cubicBezTo>
                  <a:cubicBezTo>
                    <a:pt x="878" y="684"/>
                    <a:pt x="880" y="685"/>
                    <a:pt x="881" y="686"/>
                  </a:cubicBezTo>
                  <a:cubicBezTo>
                    <a:pt x="879" y="686"/>
                    <a:pt x="880" y="690"/>
                    <a:pt x="879" y="690"/>
                  </a:cubicBezTo>
                  <a:cubicBezTo>
                    <a:pt x="876" y="686"/>
                    <a:pt x="874" y="688"/>
                    <a:pt x="873" y="692"/>
                  </a:cubicBezTo>
                  <a:cubicBezTo>
                    <a:pt x="873" y="690"/>
                    <a:pt x="868" y="691"/>
                    <a:pt x="868" y="692"/>
                  </a:cubicBezTo>
                  <a:cubicBezTo>
                    <a:pt x="867" y="690"/>
                    <a:pt x="866" y="690"/>
                    <a:pt x="867" y="688"/>
                  </a:cubicBezTo>
                  <a:cubicBezTo>
                    <a:pt x="863" y="688"/>
                    <a:pt x="862" y="690"/>
                    <a:pt x="857" y="690"/>
                  </a:cubicBezTo>
                  <a:cubicBezTo>
                    <a:pt x="857" y="692"/>
                    <a:pt x="859" y="692"/>
                    <a:pt x="858" y="694"/>
                  </a:cubicBezTo>
                  <a:cubicBezTo>
                    <a:pt x="863" y="695"/>
                    <a:pt x="870" y="694"/>
                    <a:pt x="873" y="695"/>
                  </a:cubicBezTo>
                  <a:cubicBezTo>
                    <a:pt x="873" y="697"/>
                    <a:pt x="873" y="697"/>
                    <a:pt x="874" y="698"/>
                  </a:cubicBezTo>
                  <a:cubicBezTo>
                    <a:pt x="872" y="698"/>
                    <a:pt x="869" y="698"/>
                    <a:pt x="869" y="701"/>
                  </a:cubicBezTo>
                  <a:cubicBezTo>
                    <a:pt x="872" y="700"/>
                    <a:pt x="881" y="704"/>
                    <a:pt x="880" y="700"/>
                  </a:cubicBezTo>
                  <a:cubicBezTo>
                    <a:pt x="888" y="706"/>
                    <a:pt x="903" y="699"/>
                    <a:pt x="911" y="701"/>
                  </a:cubicBezTo>
                  <a:cubicBezTo>
                    <a:pt x="912" y="698"/>
                    <a:pt x="907" y="697"/>
                    <a:pt x="910" y="696"/>
                  </a:cubicBezTo>
                  <a:cubicBezTo>
                    <a:pt x="916" y="695"/>
                    <a:pt x="919" y="693"/>
                    <a:pt x="924" y="696"/>
                  </a:cubicBezTo>
                  <a:cubicBezTo>
                    <a:pt x="924" y="695"/>
                    <a:pt x="923" y="694"/>
                    <a:pt x="923" y="694"/>
                  </a:cubicBezTo>
                  <a:cubicBezTo>
                    <a:pt x="925" y="694"/>
                    <a:pt x="925" y="696"/>
                    <a:pt x="926" y="697"/>
                  </a:cubicBezTo>
                  <a:cubicBezTo>
                    <a:pt x="925" y="693"/>
                    <a:pt x="927" y="693"/>
                    <a:pt x="925" y="689"/>
                  </a:cubicBezTo>
                  <a:cubicBezTo>
                    <a:pt x="928" y="691"/>
                    <a:pt x="929" y="688"/>
                    <a:pt x="926" y="687"/>
                  </a:cubicBezTo>
                  <a:cubicBezTo>
                    <a:pt x="930" y="687"/>
                    <a:pt x="931" y="689"/>
                    <a:pt x="935" y="688"/>
                  </a:cubicBezTo>
                  <a:cubicBezTo>
                    <a:pt x="933" y="691"/>
                    <a:pt x="937" y="690"/>
                    <a:pt x="936" y="693"/>
                  </a:cubicBezTo>
                  <a:cubicBezTo>
                    <a:pt x="935" y="692"/>
                    <a:pt x="928" y="692"/>
                    <a:pt x="932" y="695"/>
                  </a:cubicBezTo>
                  <a:cubicBezTo>
                    <a:pt x="932" y="692"/>
                    <a:pt x="938" y="700"/>
                    <a:pt x="941" y="694"/>
                  </a:cubicBezTo>
                  <a:cubicBezTo>
                    <a:pt x="941" y="696"/>
                    <a:pt x="941" y="696"/>
                    <a:pt x="942" y="697"/>
                  </a:cubicBezTo>
                  <a:cubicBezTo>
                    <a:pt x="939" y="699"/>
                    <a:pt x="934" y="696"/>
                    <a:pt x="933" y="699"/>
                  </a:cubicBezTo>
                  <a:cubicBezTo>
                    <a:pt x="939" y="704"/>
                    <a:pt x="956" y="702"/>
                    <a:pt x="966" y="707"/>
                  </a:cubicBezTo>
                  <a:cubicBezTo>
                    <a:pt x="965" y="708"/>
                    <a:pt x="964" y="707"/>
                    <a:pt x="964" y="708"/>
                  </a:cubicBezTo>
                  <a:cubicBezTo>
                    <a:pt x="968" y="708"/>
                    <a:pt x="970" y="707"/>
                    <a:pt x="972" y="710"/>
                  </a:cubicBezTo>
                  <a:cubicBezTo>
                    <a:pt x="976" y="706"/>
                    <a:pt x="985" y="710"/>
                    <a:pt x="982" y="715"/>
                  </a:cubicBezTo>
                  <a:cubicBezTo>
                    <a:pt x="986" y="715"/>
                    <a:pt x="982" y="711"/>
                    <a:pt x="986" y="710"/>
                  </a:cubicBezTo>
                  <a:cubicBezTo>
                    <a:pt x="989" y="712"/>
                    <a:pt x="995" y="711"/>
                    <a:pt x="1000" y="711"/>
                  </a:cubicBezTo>
                  <a:cubicBezTo>
                    <a:pt x="999" y="706"/>
                    <a:pt x="1006" y="704"/>
                    <a:pt x="1010" y="706"/>
                  </a:cubicBezTo>
                  <a:cubicBezTo>
                    <a:pt x="1006" y="710"/>
                    <a:pt x="1004" y="707"/>
                    <a:pt x="1000" y="712"/>
                  </a:cubicBezTo>
                  <a:cubicBezTo>
                    <a:pt x="1000" y="714"/>
                    <a:pt x="1004" y="713"/>
                    <a:pt x="1004" y="715"/>
                  </a:cubicBezTo>
                  <a:cubicBezTo>
                    <a:pt x="1000" y="723"/>
                    <a:pt x="991" y="717"/>
                    <a:pt x="980" y="718"/>
                  </a:cubicBezTo>
                  <a:cubicBezTo>
                    <a:pt x="975" y="718"/>
                    <a:pt x="973" y="719"/>
                    <a:pt x="970" y="717"/>
                  </a:cubicBezTo>
                  <a:cubicBezTo>
                    <a:pt x="969" y="717"/>
                    <a:pt x="969" y="720"/>
                    <a:pt x="967" y="719"/>
                  </a:cubicBezTo>
                  <a:cubicBezTo>
                    <a:pt x="965" y="719"/>
                    <a:pt x="963" y="715"/>
                    <a:pt x="960" y="718"/>
                  </a:cubicBezTo>
                  <a:cubicBezTo>
                    <a:pt x="967" y="719"/>
                    <a:pt x="958" y="722"/>
                    <a:pt x="960" y="725"/>
                  </a:cubicBezTo>
                  <a:cubicBezTo>
                    <a:pt x="968" y="728"/>
                    <a:pt x="973" y="725"/>
                    <a:pt x="981" y="729"/>
                  </a:cubicBezTo>
                  <a:cubicBezTo>
                    <a:pt x="982" y="733"/>
                    <a:pt x="977" y="731"/>
                    <a:pt x="977" y="734"/>
                  </a:cubicBezTo>
                  <a:cubicBezTo>
                    <a:pt x="981" y="735"/>
                    <a:pt x="987" y="737"/>
                    <a:pt x="989" y="735"/>
                  </a:cubicBezTo>
                  <a:cubicBezTo>
                    <a:pt x="989" y="738"/>
                    <a:pt x="989" y="737"/>
                    <a:pt x="989" y="740"/>
                  </a:cubicBezTo>
                  <a:cubicBezTo>
                    <a:pt x="985" y="738"/>
                    <a:pt x="980" y="742"/>
                    <a:pt x="978" y="737"/>
                  </a:cubicBezTo>
                  <a:cubicBezTo>
                    <a:pt x="978" y="742"/>
                    <a:pt x="974" y="741"/>
                    <a:pt x="970" y="741"/>
                  </a:cubicBezTo>
                  <a:cubicBezTo>
                    <a:pt x="974" y="747"/>
                    <a:pt x="988" y="743"/>
                    <a:pt x="996" y="746"/>
                  </a:cubicBezTo>
                  <a:cubicBezTo>
                    <a:pt x="996" y="748"/>
                    <a:pt x="992" y="749"/>
                    <a:pt x="996" y="749"/>
                  </a:cubicBezTo>
                  <a:cubicBezTo>
                    <a:pt x="1015" y="750"/>
                    <a:pt x="1029" y="750"/>
                    <a:pt x="1046" y="748"/>
                  </a:cubicBezTo>
                  <a:cubicBezTo>
                    <a:pt x="1041" y="748"/>
                    <a:pt x="1040" y="745"/>
                    <a:pt x="1034" y="744"/>
                  </a:cubicBezTo>
                  <a:cubicBezTo>
                    <a:pt x="1040" y="743"/>
                    <a:pt x="1052" y="742"/>
                    <a:pt x="1052" y="737"/>
                  </a:cubicBezTo>
                  <a:cubicBezTo>
                    <a:pt x="1051" y="734"/>
                    <a:pt x="1051" y="740"/>
                    <a:pt x="1049" y="739"/>
                  </a:cubicBezTo>
                  <a:cubicBezTo>
                    <a:pt x="1049" y="736"/>
                    <a:pt x="1049" y="737"/>
                    <a:pt x="1049" y="734"/>
                  </a:cubicBezTo>
                  <a:cubicBezTo>
                    <a:pt x="1054" y="734"/>
                    <a:pt x="1056" y="730"/>
                    <a:pt x="1060" y="729"/>
                  </a:cubicBezTo>
                  <a:cubicBezTo>
                    <a:pt x="1045" y="726"/>
                    <a:pt x="1032" y="730"/>
                    <a:pt x="1019" y="725"/>
                  </a:cubicBezTo>
                  <a:cubicBezTo>
                    <a:pt x="1019" y="723"/>
                    <a:pt x="1024" y="726"/>
                    <a:pt x="1023" y="722"/>
                  </a:cubicBezTo>
                  <a:cubicBezTo>
                    <a:pt x="1022" y="719"/>
                    <a:pt x="1020" y="723"/>
                    <a:pt x="1018" y="722"/>
                  </a:cubicBezTo>
                  <a:cubicBezTo>
                    <a:pt x="1020" y="714"/>
                    <a:pt x="1004" y="720"/>
                    <a:pt x="1005" y="712"/>
                  </a:cubicBezTo>
                  <a:cubicBezTo>
                    <a:pt x="1009" y="712"/>
                    <a:pt x="1009" y="715"/>
                    <a:pt x="1014" y="714"/>
                  </a:cubicBezTo>
                  <a:cubicBezTo>
                    <a:pt x="1015" y="713"/>
                    <a:pt x="1014" y="710"/>
                    <a:pt x="1015" y="708"/>
                  </a:cubicBezTo>
                  <a:cubicBezTo>
                    <a:pt x="1014" y="708"/>
                    <a:pt x="1012" y="708"/>
                    <a:pt x="1012" y="706"/>
                  </a:cubicBezTo>
                  <a:cubicBezTo>
                    <a:pt x="1016" y="707"/>
                    <a:pt x="1018" y="704"/>
                    <a:pt x="1020" y="707"/>
                  </a:cubicBezTo>
                  <a:cubicBezTo>
                    <a:pt x="1018" y="707"/>
                    <a:pt x="1018" y="708"/>
                    <a:pt x="1018" y="710"/>
                  </a:cubicBezTo>
                  <a:cubicBezTo>
                    <a:pt x="1032" y="705"/>
                    <a:pt x="1037" y="708"/>
                    <a:pt x="1051" y="705"/>
                  </a:cubicBezTo>
                  <a:cubicBezTo>
                    <a:pt x="1047" y="704"/>
                    <a:pt x="1043" y="704"/>
                    <a:pt x="1038" y="702"/>
                  </a:cubicBezTo>
                  <a:cubicBezTo>
                    <a:pt x="1058" y="695"/>
                    <a:pt x="1092" y="693"/>
                    <a:pt x="1111" y="698"/>
                  </a:cubicBezTo>
                  <a:cubicBezTo>
                    <a:pt x="1107" y="700"/>
                    <a:pt x="1112" y="706"/>
                    <a:pt x="1110" y="709"/>
                  </a:cubicBezTo>
                  <a:cubicBezTo>
                    <a:pt x="1118" y="711"/>
                    <a:pt x="1134" y="708"/>
                    <a:pt x="1143" y="709"/>
                  </a:cubicBezTo>
                  <a:cubicBezTo>
                    <a:pt x="1144" y="705"/>
                    <a:pt x="1139" y="706"/>
                    <a:pt x="1138" y="705"/>
                  </a:cubicBezTo>
                  <a:cubicBezTo>
                    <a:pt x="1140" y="702"/>
                    <a:pt x="1143" y="700"/>
                    <a:pt x="1148" y="700"/>
                  </a:cubicBezTo>
                  <a:cubicBezTo>
                    <a:pt x="1155" y="681"/>
                    <a:pt x="1186" y="694"/>
                    <a:pt x="1206" y="686"/>
                  </a:cubicBezTo>
                  <a:cubicBezTo>
                    <a:pt x="1193" y="680"/>
                    <a:pt x="1183" y="686"/>
                    <a:pt x="1172" y="685"/>
                  </a:cubicBezTo>
                  <a:cubicBezTo>
                    <a:pt x="1171" y="684"/>
                    <a:pt x="1170" y="683"/>
                    <a:pt x="1171" y="682"/>
                  </a:cubicBezTo>
                  <a:cubicBezTo>
                    <a:pt x="1168" y="682"/>
                    <a:pt x="1166" y="683"/>
                    <a:pt x="1163" y="681"/>
                  </a:cubicBezTo>
                  <a:cubicBezTo>
                    <a:pt x="1163" y="679"/>
                    <a:pt x="1165" y="679"/>
                    <a:pt x="1165" y="678"/>
                  </a:cubicBezTo>
                  <a:cubicBezTo>
                    <a:pt x="1164" y="677"/>
                    <a:pt x="1158" y="674"/>
                    <a:pt x="1156" y="677"/>
                  </a:cubicBezTo>
                  <a:cubicBezTo>
                    <a:pt x="1166" y="679"/>
                    <a:pt x="1149" y="682"/>
                    <a:pt x="1148" y="676"/>
                  </a:cubicBezTo>
                  <a:cubicBezTo>
                    <a:pt x="1150" y="676"/>
                    <a:pt x="1151" y="676"/>
                    <a:pt x="1152" y="677"/>
                  </a:cubicBezTo>
                  <a:cubicBezTo>
                    <a:pt x="1151" y="674"/>
                    <a:pt x="1150" y="667"/>
                    <a:pt x="1153" y="666"/>
                  </a:cubicBezTo>
                  <a:cubicBezTo>
                    <a:pt x="1156" y="665"/>
                    <a:pt x="1157" y="668"/>
                    <a:pt x="1158" y="666"/>
                  </a:cubicBezTo>
                  <a:cubicBezTo>
                    <a:pt x="1155" y="663"/>
                    <a:pt x="1148" y="665"/>
                    <a:pt x="1147" y="661"/>
                  </a:cubicBezTo>
                  <a:cubicBezTo>
                    <a:pt x="1138" y="663"/>
                    <a:pt x="1122" y="658"/>
                    <a:pt x="1111" y="664"/>
                  </a:cubicBezTo>
                  <a:cubicBezTo>
                    <a:pt x="1119" y="663"/>
                    <a:pt x="1120" y="667"/>
                    <a:pt x="1126" y="667"/>
                  </a:cubicBezTo>
                  <a:cubicBezTo>
                    <a:pt x="1121" y="668"/>
                    <a:pt x="1129" y="670"/>
                    <a:pt x="1132" y="671"/>
                  </a:cubicBezTo>
                  <a:cubicBezTo>
                    <a:pt x="1132" y="673"/>
                    <a:pt x="1131" y="674"/>
                    <a:pt x="1130" y="674"/>
                  </a:cubicBezTo>
                  <a:cubicBezTo>
                    <a:pt x="1127" y="669"/>
                    <a:pt x="1115" y="674"/>
                    <a:pt x="1108" y="674"/>
                  </a:cubicBezTo>
                  <a:cubicBezTo>
                    <a:pt x="1108" y="673"/>
                    <a:pt x="1107" y="673"/>
                    <a:pt x="1108" y="671"/>
                  </a:cubicBezTo>
                  <a:cubicBezTo>
                    <a:pt x="1105" y="675"/>
                    <a:pt x="1093" y="675"/>
                    <a:pt x="1087" y="673"/>
                  </a:cubicBezTo>
                  <a:cubicBezTo>
                    <a:pt x="1087" y="669"/>
                    <a:pt x="1093" y="671"/>
                    <a:pt x="1094" y="668"/>
                  </a:cubicBezTo>
                  <a:cubicBezTo>
                    <a:pt x="1088" y="669"/>
                    <a:pt x="1087" y="669"/>
                    <a:pt x="1082" y="667"/>
                  </a:cubicBezTo>
                  <a:cubicBezTo>
                    <a:pt x="1084" y="665"/>
                    <a:pt x="1092" y="668"/>
                    <a:pt x="1093" y="664"/>
                  </a:cubicBezTo>
                  <a:cubicBezTo>
                    <a:pt x="1080" y="663"/>
                    <a:pt x="1074" y="662"/>
                    <a:pt x="1060" y="662"/>
                  </a:cubicBezTo>
                  <a:cubicBezTo>
                    <a:pt x="1058" y="660"/>
                    <a:pt x="1060" y="659"/>
                    <a:pt x="1059" y="657"/>
                  </a:cubicBezTo>
                  <a:cubicBezTo>
                    <a:pt x="1055" y="658"/>
                    <a:pt x="1053" y="661"/>
                    <a:pt x="1050" y="662"/>
                  </a:cubicBezTo>
                  <a:cubicBezTo>
                    <a:pt x="1044" y="658"/>
                    <a:pt x="1033" y="659"/>
                    <a:pt x="1026" y="656"/>
                  </a:cubicBezTo>
                  <a:cubicBezTo>
                    <a:pt x="1030" y="652"/>
                    <a:pt x="1023" y="653"/>
                    <a:pt x="1025" y="649"/>
                  </a:cubicBezTo>
                  <a:cubicBezTo>
                    <a:pt x="1030" y="645"/>
                    <a:pt x="1038" y="641"/>
                    <a:pt x="1045" y="646"/>
                  </a:cubicBezTo>
                  <a:cubicBezTo>
                    <a:pt x="1055" y="639"/>
                    <a:pt x="1061" y="649"/>
                    <a:pt x="1076" y="645"/>
                  </a:cubicBezTo>
                  <a:cubicBezTo>
                    <a:pt x="1072" y="639"/>
                    <a:pt x="1079" y="639"/>
                    <a:pt x="1075" y="634"/>
                  </a:cubicBezTo>
                  <a:cubicBezTo>
                    <a:pt x="1080" y="634"/>
                    <a:pt x="1084" y="635"/>
                    <a:pt x="1087" y="636"/>
                  </a:cubicBezTo>
                  <a:cubicBezTo>
                    <a:pt x="1087" y="638"/>
                    <a:pt x="1086" y="638"/>
                    <a:pt x="1085" y="639"/>
                  </a:cubicBezTo>
                  <a:cubicBezTo>
                    <a:pt x="1091" y="641"/>
                    <a:pt x="1089" y="635"/>
                    <a:pt x="1093" y="635"/>
                  </a:cubicBezTo>
                  <a:cubicBezTo>
                    <a:pt x="1095" y="637"/>
                    <a:pt x="1092" y="639"/>
                    <a:pt x="1095" y="639"/>
                  </a:cubicBezTo>
                  <a:cubicBezTo>
                    <a:pt x="1105" y="642"/>
                    <a:pt x="1110" y="648"/>
                    <a:pt x="1119" y="643"/>
                  </a:cubicBezTo>
                  <a:cubicBezTo>
                    <a:pt x="1121" y="643"/>
                    <a:pt x="1126" y="646"/>
                    <a:pt x="1128" y="644"/>
                  </a:cubicBezTo>
                  <a:cubicBezTo>
                    <a:pt x="1127" y="643"/>
                    <a:pt x="1127" y="641"/>
                    <a:pt x="1127" y="639"/>
                  </a:cubicBezTo>
                  <a:cubicBezTo>
                    <a:pt x="1135" y="638"/>
                    <a:pt x="1140" y="640"/>
                    <a:pt x="1148" y="640"/>
                  </a:cubicBezTo>
                  <a:cubicBezTo>
                    <a:pt x="1148" y="642"/>
                    <a:pt x="1145" y="641"/>
                    <a:pt x="1146" y="644"/>
                  </a:cubicBezTo>
                  <a:cubicBezTo>
                    <a:pt x="1162" y="637"/>
                    <a:pt x="1181" y="642"/>
                    <a:pt x="1196" y="642"/>
                  </a:cubicBezTo>
                  <a:cubicBezTo>
                    <a:pt x="1195" y="637"/>
                    <a:pt x="1198" y="635"/>
                    <a:pt x="1200" y="636"/>
                  </a:cubicBezTo>
                  <a:cubicBezTo>
                    <a:pt x="1201" y="639"/>
                    <a:pt x="1194" y="642"/>
                    <a:pt x="1198" y="643"/>
                  </a:cubicBezTo>
                  <a:cubicBezTo>
                    <a:pt x="1199" y="639"/>
                    <a:pt x="1204" y="641"/>
                    <a:pt x="1204" y="637"/>
                  </a:cubicBezTo>
                  <a:cubicBezTo>
                    <a:pt x="1207" y="639"/>
                    <a:pt x="1213" y="638"/>
                    <a:pt x="1213" y="634"/>
                  </a:cubicBezTo>
                  <a:cubicBezTo>
                    <a:pt x="1199" y="630"/>
                    <a:pt x="1182" y="630"/>
                    <a:pt x="1168" y="623"/>
                  </a:cubicBezTo>
                  <a:close/>
                  <a:moveTo>
                    <a:pt x="1126" y="132"/>
                  </a:moveTo>
                  <a:cubicBezTo>
                    <a:pt x="1126" y="134"/>
                    <a:pt x="1119" y="137"/>
                    <a:pt x="1119" y="133"/>
                  </a:cubicBezTo>
                  <a:cubicBezTo>
                    <a:pt x="1120" y="132"/>
                    <a:pt x="1123" y="132"/>
                    <a:pt x="1126" y="132"/>
                  </a:cubicBezTo>
                  <a:close/>
                  <a:moveTo>
                    <a:pt x="199" y="729"/>
                  </a:moveTo>
                  <a:cubicBezTo>
                    <a:pt x="201" y="731"/>
                    <a:pt x="203" y="732"/>
                    <a:pt x="208" y="731"/>
                  </a:cubicBezTo>
                  <a:cubicBezTo>
                    <a:pt x="208" y="733"/>
                    <a:pt x="208" y="733"/>
                    <a:pt x="209" y="733"/>
                  </a:cubicBezTo>
                  <a:cubicBezTo>
                    <a:pt x="205" y="737"/>
                    <a:pt x="201" y="733"/>
                    <a:pt x="198" y="737"/>
                  </a:cubicBezTo>
                  <a:cubicBezTo>
                    <a:pt x="197" y="732"/>
                    <a:pt x="202" y="733"/>
                    <a:pt x="199" y="729"/>
                  </a:cubicBezTo>
                  <a:close/>
                  <a:moveTo>
                    <a:pt x="378" y="156"/>
                  </a:moveTo>
                  <a:cubicBezTo>
                    <a:pt x="379" y="158"/>
                    <a:pt x="377" y="159"/>
                    <a:pt x="377" y="161"/>
                  </a:cubicBezTo>
                  <a:cubicBezTo>
                    <a:pt x="372" y="160"/>
                    <a:pt x="366" y="159"/>
                    <a:pt x="363" y="162"/>
                  </a:cubicBezTo>
                  <a:cubicBezTo>
                    <a:pt x="361" y="160"/>
                    <a:pt x="365" y="156"/>
                    <a:pt x="360" y="156"/>
                  </a:cubicBezTo>
                  <a:cubicBezTo>
                    <a:pt x="364" y="149"/>
                    <a:pt x="373" y="162"/>
                    <a:pt x="378" y="156"/>
                  </a:cubicBezTo>
                  <a:close/>
                  <a:moveTo>
                    <a:pt x="353" y="141"/>
                  </a:moveTo>
                  <a:cubicBezTo>
                    <a:pt x="353" y="144"/>
                    <a:pt x="349" y="143"/>
                    <a:pt x="348" y="142"/>
                  </a:cubicBezTo>
                  <a:cubicBezTo>
                    <a:pt x="348" y="140"/>
                    <a:pt x="352" y="140"/>
                    <a:pt x="353" y="141"/>
                  </a:cubicBezTo>
                  <a:close/>
                  <a:moveTo>
                    <a:pt x="344" y="143"/>
                  </a:moveTo>
                  <a:cubicBezTo>
                    <a:pt x="341" y="142"/>
                    <a:pt x="333" y="146"/>
                    <a:pt x="333" y="141"/>
                  </a:cubicBezTo>
                  <a:cubicBezTo>
                    <a:pt x="337" y="142"/>
                    <a:pt x="342" y="138"/>
                    <a:pt x="344" y="143"/>
                  </a:cubicBezTo>
                  <a:close/>
                  <a:moveTo>
                    <a:pt x="250" y="193"/>
                  </a:moveTo>
                  <a:cubicBezTo>
                    <a:pt x="249" y="197"/>
                    <a:pt x="253" y="198"/>
                    <a:pt x="255" y="201"/>
                  </a:cubicBezTo>
                  <a:cubicBezTo>
                    <a:pt x="251" y="201"/>
                    <a:pt x="246" y="200"/>
                    <a:pt x="243" y="196"/>
                  </a:cubicBezTo>
                  <a:cubicBezTo>
                    <a:pt x="243" y="192"/>
                    <a:pt x="248" y="191"/>
                    <a:pt x="250" y="193"/>
                  </a:cubicBezTo>
                  <a:close/>
                  <a:moveTo>
                    <a:pt x="209" y="190"/>
                  </a:moveTo>
                  <a:cubicBezTo>
                    <a:pt x="206" y="191"/>
                    <a:pt x="207" y="189"/>
                    <a:pt x="204" y="189"/>
                  </a:cubicBezTo>
                  <a:cubicBezTo>
                    <a:pt x="205" y="187"/>
                    <a:pt x="202" y="187"/>
                    <a:pt x="203" y="184"/>
                  </a:cubicBezTo>
                  <a:cubicBezTo>
                    <a:pt x="205" y="184"/>
                    <a:pt x="206" y="184"/>
                    <a:pt x="208" y="184"/>
                  </a:cubicBezTo>
                  <a:cubicBezTo>
                    <a:pt x="207" y="187"/>
                    <a:pt x="209" y="187"/>
                    <a:pt x="209" y="190"/>
                  </a:cubicBezTo>
                  <a:close/>
                  <a:moveTo>
                    <a:pt x="209" y="190"/>
                  </a:moveTo>
                  <a:cubicBezTo>
                    <a:pt x="210" y="190"/>
                    <a:pt x="210" y="189"/>
                    <a:pt x="210" y="188"/>
                  </a:cubicBezTo>
                  <a:cubicBezTo>
                    <a:pt x="212" y="186"/>
                    <a:pt x="213" y="188"/>
                    <a:pt x="216" y="188"/>
                  </a:cubicBezTo>
                  <a:cubicBezTo>
                    <a:pt x="216" y="191"/>
                    <a:pt x="216" y="191"/>
                    <a:pt x="216" y="191"/>
                  </a:cubicBezTo>
                  <a:cubicBezTo>
                    <a:pt x="213" y="191"/>
                    <a:pt x="211" y="192"/>
                    <a:pt x="209" y="190"/>
                  </a:cubicBezTo>
                  <a:close/>
                  <a:moveTo>
                    <a:pt x="229" y="608"/>
                  </a:moveTo>
                  <a:cubicBezTo>
                    <a:pt x="224" y="610"/>
                    <a:pt x="209" y="611"/>
                    <a:pt x="206" y="605"/>
                  </a:cubicBezTo>
                  <a:cubicBezTo>
                    <a:pt x="213" y="606"/>
                    <a:pt x="220" y="605"/>
                    <a:pt x="229" y="608"/>
                  </a:cubicBezTo>
                  <a:close/>
                  <a:moveTo>
                    <a:pt x="178" y="226"/>
                  </a:moveTo>
                  <a:cubicBezTo>
                    <a:pt x="178" y="230"/>
                    <a:pt x="168" y="228"/>
                    <a:pt x="167" y="226"/>
                  </a:cubicBezTo>
                  <a:cubicBezTo>
                    <a:pt x="170" y="223"/>
                    <a:pt x="174" y="225"/>
                    <a:pt x="178" y="226"/>
                  </a:cubicBezTo>
                  <a:close/>
                  <a:moveTo>
                    <a:pt x="157" y="731"/>
                  </a:moveTo>
                  <a:cubicBezTo>
                    <a:pt x="153" y="731"/>
                    <a:pt x="147" y="730"/>
                    <a:pt x="142" y="729"/>
                  </a:cubicBezTo>
                  <a:cubicBezTo>
                    <a:pt x="144" y="725"/>
                    <a:pt x="155" y="725"/>
                    <a:pt x="158" y="728"/>
                  </a:cubicBezTo>
                  <a:cubicBezTo>
                    <a:pt x="158" y="728"/>
                    <a:pt x="157" y="729"/>
                    <a:pt x="157" y="731"/>
                  </a:cubicBezTo>
                  <a:close/>
                  <a:moveTo>
                    <a:pt x="155" y="680"/>
                  </a:moveTo>
                  <a:cubicBezTo>
                    <a:pt x="153" y="678"/>
                    <a:pt x="153" y="676"/>
                    <a:pt x="149" y="676"/>
                  </a:cubicBezTo>
                  <a:cubicBezTo>
                    <a:pt x="148" y="673"/>
                    <a:pt x="153" y="676"/>
                    <a:pt x="153" y="672"/>
                  </a:cubicBezTo>
                  <a:cubicBezTo>
                    <a:pt x="151" y="670"/>
                    <a:pt x="142" y="674"/>
                    <a:pt x="142" y="669"/>
                  </a:cubicBezTo>
                  <a:cubicBezTo>
                    <a:pt x="148" y="666"/>
                    <a:pt x="151" y="672"/>
                    <a:pt x="155" y="669"/>
                  </a:cubicBezTo>
                  <a:cubicBezTo>
                    <a:pt x="154" y="673"/>
                    <a:pt x="157" y="673"/>
                    <a:pt x="159" y="674"/>
                  </a:cubicBezTo>
                  <a:cubicBezTo>
                    <a:pt x="157" y="675"/>
                    <a:pt x="155" y="676"/>
                    <a:pt x="155" y="680"/>
                  </a:cubicBezTo>
                  <a:close/>
                  <a:moveTo>
                    <a:pt x="183" y="732"/>
                  </a:moveTo>
                  <a:cubicBezTo>
                    <a:pt x="178" y="734"/>
                    <a:pt x="176" y="734"/>
                    <a:pt x="171" y="733"/>
                  </a:cubicBezTo>
                  <a:cubicBezTo>
                    <a:pt x="169" y="728"/>
                    <a:pt x="174" y="731"/>
                    <a:pt x="171" y="726"/>
                  </a:cubicBezTo>
                  <a:cubicBezTo>
                    <a:pt x="176" y="728"/>
                    <a:pt x="183" y="724"/>
                    <a:pt x="183" y="732"/>
                  </a:cubicBezTo>
                  <a:close/>
                  <a:moveTo>
                    <a:pt x="182" y="723"/>
                  </a:moveTo>
                  <a:cubicBezTo>
                    <a:pt x="184" y="723"/>
                    <a:pt x="186" y="723"/>
                    <a:pt x="187" y="724"/>
                  </a:cubicBezTo>
                  <a:cubicBezTo>
                    <a:pt x="187" y="725"/>
                    <a:pt x="181" y="726"/>
                    <a:pt x="182" y="723"/>
                  </a:cubicBezTo>
                  <a:close/>
                  <a:moveTo>
                    <a:pt x="205" y="668"/>
                  </a:moveTo>
                  <a:cubicBezTo>
                    <a:pt x="190" y="667"/>
                    <a:pt x="172" y="666"/>
                    <a:pt x="164" y="659"/>
                  </a:cubicBezTo>
                  <a:cubicBezTo>
                    <a:pt x="166" y="658"/>
                    <a:pt x="174" y="658"/>
                    <a:pt x="175" y="657"/>
                  </a:cubicBezTo>
                  <a:cubicBezTo>
                    <a:pt x="194" y="661"/>
                    <a:pt x="216" y="658"/>
                    <a:pt x="231" y="666"/>
                  </a:cubicBezTo>
                  <a:cubicBezTo>
                    <a:pt x="223" y="667"/>
                    <a:pt x="214" y="668"/>
                    <a:pt x="205" y="668"/>
                  </a:cubicBezTo>
                  <a:close/>
                  <a:moveTo>
                    <a:pt x="236" y="716"/>
                  </a:moveTo>
                  <a:cubicBezTo>
                    <a:pt x="230" y="721"/>
                    <a:pt x="221" y="715"/>
                    <a:pt x="214" y="715"/>
                  </a:cubicBezTo>
                  <a:cubicBezTo>
                    <a:pt x="230" y="710"/>
                    <a:pt x="255" y="714"/>
                    <a:pt x="269" y="717"/>
                  </a:cubicBezTo>
                  <a:cubicBezTo>
                    <a:pt x="261" y="721"/>
                    <a:pt x="248" y="716"/>
                    <a:pt x="236" y="716"/>
                  </a:cubicBezTo>
                  <a:close/>
                  <a:moveTo>
                    <a:pt x="217" y="619"/>
                  </a:moveTo>
                  <a:cubicBezTo>
                    <a:pt x="227" y="612"/>
                    <a:pt x="242" y="615"/>
                    <a:pt x="253" y="620"/>
                  </a:cubicBezTo>
                  <a:cubicBezTo>
                    <a:pt x="254" y="620"/>
                    <a:pt x="253" y="617"/>
                    <a:pt x="255" y="617"/>
                  </a:cubicBezTo>
                  <a:cubicBezTo>
                    <a:pt x="264" y="618"/>
                    <a:pt x="273" y="624"/>
                    <a:pt x="283" y="623"/>
                  </a:cubicBezTo>
                  <a:cubicBezTo>
                    <a:pt x="262" y="628"/>
                    <a:pt x="241" y="618"/>
                    <a:pt x="217" y="619"/>
                  </a:cubicBezTo>
                  <a:close/>
                  <a:moveTo>
                    <a:pt x="274" y="719"/>
                  </a:moveTo>
                  <a:cubicBezTo>
                    <a:pt x="274" y="713"/>
                    <a:pt x="284" y="716"/>
                    <a:pt x="287" y="717"/>
                  </a:cubicBezTo>
                  <a:cubicBezTo>
                    <a:pt x="285" y="722"/>
                    <a:pt x="279" y="717"/>
                    <a:pt x="274" y="719"/>
                  </a:cubicBezTo>
                  <a:close/>
                  <a:moveTo>
                    <a:pt x="290" y="720"/>
                  </a:moveTo>
                  <a:cubicBezTo>
                    <a:pt x="290" y="718"/>
                    <a:pt x="294" y="719"/>
                    <a:pt x="292" y="716"/>
                  </a:cubicBezTo>
                  <a:cubicBezTo>
                    <a:pt x="294" y="716"/>
                    <a:pt x="295" y="716"/>
                    <a:pt x="297" y="716"/>
                  </a:cubicBezTo>
                  <a:cubicBezTo>
                    <a:pt x="297" y="717"/>
                    <a:pt x="299" y="718"/>
                    <a:pt x="299" y="720"/>
                  </a:cubicBezTo>
                  <a:lnTo>
                    <a:pt x="290" y="720"/>
                  </a:lnTo>
                  <a:close/>
                  <a:moveTo>
                    <a:pt x="301" y="622"/>
                  </a:moveTo>
                  <a:cubicBezTo>
                    <a:pt x="302" y="620"/>
                    <a:pt x="303" y="618"/>
                    <a:pt x="307" y="619"/>
                  </a:cubicBezTo>
                  <a:cubicBezTo>
                    <a:pt x="308" y="621"/>
                    <a:pt x="306" y="622"/>
                    <a:pt x="306" y="624"/>
                  </a:cubicBezTo>
                  <a:cubicBezTo>
                    <a:pt x="304" y="624"/>
                    <a:pt x="304" y="622"/>
                    <a:pt x="301" y="622"/>
                  </a:cubicBezTo>
                  <a:close/>
                  <a:moveTo>
                    <a:pt x="322" y="721"/>
                  </a:moveTo>
                  <a:cubicBezTo>
                    <a:pt x="319" y="724"/>
                    <a:pt x="309" y="722"/>
                    <a:pt x="307" y="719"/>
                  </a:cubicBezTo>
                  <a:cubicBezTo>
                    <a:pt x="308" y="719"/>
                    <a:pt x="312" y="720"/>
                    <a:pt x="310" y="718"/>
                  </a:cubicBezTo>
                  <a:cubicBezTo>
                    <a:pt x="321" y="715"/>
                    <a:pt x="336" y="716"/>
                    <a:pt x="345" y="721"/>
                  </a:cubicBezTo>
                  <a:cubicBezTo>
                    <a:pt x="338" y="723"/>
                    <a:pt x="326" y="726"/>
                    <a:pt x="322" y="721"/>
                  </a:cubicBezTo>
                  <a:close/>
                  <a:moveTo>
                    <a:pt x="351" y="631"/>
                  </a:moveTo>
                  <a:cubicBezTo>
                    <a:pt x="352" y="628"/>
                    <a:pt x="352" y="629"/>
                    <a:pt x="351" y="626"/>
                  </a:cubicBezTo>
                  <a:cubicBezTo>
                    <a:pt x="348" y="626"/>
                    <a:pt x="348" y="628"/>
                    <a:pt x="345" y="627"/>
                  </a:cubicBezTo>
                  <a:cubicBezTo>
                    <a:pt x="343" y="627"/>
                    <a:pt x="345" y="628"/>
                    <a:pt x="345" y="630"/>
                  </a:cubicBezTo>
                  <a:cubicBezTo>
                    <a:pt x="336" y="630"/>
                    <a:pt x="329" y="629"/>
                    <a:pt x="323" y="629"/>
                  </a:cubicBezTo>
                  <a:cubicBezTo>
                    <a:pt x="324" y="625"/>
                    <a:pt x="327" y="629"/>
                    <a:pt x="331" y="628"/>
                  </a:cubicBezTo>
                  <a:cubicBezTo>
                    <a:pt x="331" y="625"/>
                    <a:pt x="329" y="625"/>
                    <a:pt x="327" y="625"/>
                  </a:cubicBezTo>
                  <a:cubicBezTo>
                    <a:pt x="329" y="621"/>
                    <a:pt x="331" y="620"/>
                    <a:pt x="331" y="616"/>
                  </a:cubicBezTo>
                  <a:cubicBezTo>
                    <a:pt x="306" y="614"/>
                    <a:pt x="281" y="616"/>
                    <a:pt x="255" y="614"/>
                  </a:cubicBezTo>
                  <a:cubicBezTo>
                    <a:pt x="251" y="614"/>
                    <a:pt x="243" y="614"/>
                    <a:pt x="241" y="610"/>
                  </a:cubicBezTo>
                  <a:cubicBezTo>
                    <a:pt x="245" y="607"/>
                    <a:pt x="252" y="609"/>
                    <a:pt x="264" y="608"/>
                  </a:cubicBezTo>
                  <a:cubicBezTo>
                    <a:pt x="268" y="608"/>
                    <a:pt x="269" y="608"/>
                    <a:pt x="274" y="609"/>
                  </a:cubicBezTo>
                  <a:cubicBezTo>
                    <a:pt x="278" y="610"/>
                    <a:pt x="281" y="608"/>
                    <a:pt x="285" y="608"/>
                  </a:cubicBezTo>
                  <a:cubicBezTo>
                    <a:pt x="298" y="609"/>
                    <a:pt x="312" y="613"/>
                    <a:pt x="326" y="611"/>
                  </a:cubicBezTo>
                  <a:cubicBezTo>
                    <a:pt x="328" y="611"/>
                    <a:pt x="327" y="607"/>
                    <a:pt x="327" y="606"/>
                  </a:cubicBezTo>
                  <a:cubicBezTo>
                    <a:pt x="332" y="607"/>
                    <a:pt x="341" y="615"/>
                    <a:pt x="345" y="608"/>
                  </a:cubicBezTo>
                  <a:cubicBezTo>
                    <a:pt x="356" y="610"/>
                    <a:pt x="360" y="613"/>
                    <a:pt x="368" y="611"/>
                  </a:cubicBezTo>
                  <a:cubicBezTo>
                    <a:pt x="372" y="616"/>
                    <a:pt x="376" y="614"/>
                    <a:pt x="383" y="616"/>
                  </a:cubicBezTo>
                  <a:cubicBezTo>
                    <a:pt x="377" y="622"/>
                    <a:pt x="363" y="613"/>
                    <a:pt x="353" y="618"/>
                  </a:cubicBezTo>
                  <a:cubicBezTo>
                    <a:pt x="354" y="619"/>
                    <a:pt x="357" y="619"/>
                    <a:pt x="357" y="621"/>
                  </a:cubicBezTo>
                  <a:cubicBezTo>
                    <a:pt x="357" y="625"/>
                    <a:pt x="354" y="625"/>
                    <a:pt x="353" y="628"/>
                  </a:cubicBezTo>
                  <a:cubicBezTo>
                    <a:pt x="360" y="629"/>
                    <a:pt x="370" y="629"/>
                    <a:pt x="376" y="626"/>
                  </a:cubicBezTo>
                  <a:cubicBezTo>
                    <a:pt x="378" y="630"/>
                    <a:pt x="381" y="628"/>
                    <a:pt x="386" y="630"/>
                  </a:cubicBezTo>
                  <a:cubicBezTo>
                    <a:pt x="376" y="634"/>
                    <a:pt x="365" y="631"/>
                    <a:pt x="351" y="631"/>
                  </a:cubicBezTo>
                  <a:close/>
                  <a:moveTo>
                    <a:pt x="365" y="626"/>
                  </a:moveTo>
                  <a:cubicBezTo>
                    <a:pt x="365" y="621"/>
                    <a:pt x="372" y="622"/>
                    <a:pt x="376" y="623"/>
                  </a:cubicBezTo>
                  <a:cubicBezTo>
                    <a:pt x="374" y="626"/>
                    <a:pt x="372" y="626"/>
                    <a:pt x="369" y="628"/>
                  </a:cubicBezTo>
                  <a:cubicBezTo>
                    <a:pt x="370" y="623"/>
                    <a:pt x="368" y="626"/>
                    <a:pt x="365" y="626"/>
                  </a:cubicBezTo>
                  <a:close/>
                  <a:moveTo>
                    <a:pt x="386" y="160"/>
                  </a:moveTo>
                  <a:cubicBezTo>
                    <a:pt x="385" y="158"/>
                    <a:pt x="383" y="158"/>
                    <a:pt x="380" y="158"/>
                  </a:cubicBezTo>
                  <a:cubicBezTo>
                    <a:pt x="379" y="155"/>
                    <a:pt x="383" y="157"/>
                    <a:pt x="381" y="153"/>
                  </a:cubicBezTo>
                  <a:cubicBezTo>
                    <a:pt x="384" y="155"/>
                    <a:pt x="385" y="155"/>
                    <a:pt x="389" y="154"/>
                  </a:cubicBezTo>
                  <a:cubicBezTo>
                    <a:pt x="391" y="156"/>
                    <a:pt x="387" y="158"/>
                    <a:pt x="386" y="160"/>
                  </a:cubicBezTo>
                  <a:close/>
                  <a:moveTo>
                    <a:pt x="584" y="744"/>
                  </a:moveTo>
                  <a:cubicBezTo>
                    <a:pt x="588" y="745"/>
                    <a:pt x="593" y="744"/>
                    <a:pt x="595" y="745"/>
                  </a:cubicBezTo>
                  <a:cubicBezTo>
                    <a:pt x="596" y="751"/>
                    <a:pt x="589" y="750"/>
                    <a:pt x="584" y="750"/>
                  </a:cubicBezTo>
                  <a:cubicBezTo>
                    <a:pt x="583" y="747"/>
                    <a:pt x="584" y="748"/>
                    <a:pt x="584" y="744"/>
                  </a:cubicBezTo>
                  <a:close/>
                  <a:moveTo>
                    <a:pt x="567" y="736"/>
                  </a:moveTo>
                  <a:cubicBezTo>
                    <a:pt x="568" y="731"/>
                    <a:pt x="575" y="734"/>
                    <a:pt x="576" y="738"/>
                  </a:cubicBezTo>
                  <a:cubicBezTo>
                    <a:pt x="566" y="744"/>
                    <a:pt x="555" y="739"/>
                    <a:pt x="541" y="739"/>
                  </a:cubicBezTo>
                  <a:cubicBezTo>
                    <a:pt x="544" y="732"/>
                    <a:pt x="560" y="736"/>
                    <a:pt x="567" y="736"/>
                  </a:cubicBezTo>
                  <a:close/>
                  <a:moveTo>
                    <a:pt x="495" y="733"/>
                  </a:moveTo>
                  <a:cubicBezTo>
                    <a:pt x="493" y="738"/>
                    <a:pt x="484" y="736"/>
                    <a:pt x="479" y="735"/>
                  </a:cubicBezTo>
                  <a:cubicBezTo>
                    <a:pt x="482" y="730"/>
                    <a:pt x="491" y="731"/>
                    <a:pt x="495" y="733"/>
                  </a:cubicBezTo>
                  <a:close/>
                  <a:moveTo>
                    <a:pt x="790" y="727"/>
                  </a:moveTo>
                  <a:cubicBezTo>
                    <a:pt x="791" y="729"/>
                    <a:pt x="789" y="730"/>
                    <a:pt x="787" y="730"/>
                  </a:cubicBezTo>
                  <a:cubicBezTo>
                    <a:pt x="786" y="729"/>
                    <a:pt x="786" y="728"/>
                    <a:pt x="786" y="726"/>
                  </a:cubicBezTo>
                  <a:cubicBezTo>
                    <a:pt x="788" y="726"/>
                    <a:pt x="789" y="726"/>
                    <a:pt x="790" y="727"/>
                  </a:cubicBezTo>
                  <a:close/>
                  <a:moveTo>
                    <a:pt x="421" y="155"/>
                  </a:moveTo>
                  <a:cubicBezTo>
                    <a:pt x="423" y="156"/>
                    <a:pt x="424" y="160"/>
                    <a:pt x="423" y="162"/>
                  </a:cubicBezTo>
                  <a:cubicBezTo>
                    <a:pt x="420" y="161"/>
                    <a:pt x="419" y="157"/>
                    <a:pt x="421" y="155"/>
                  </a:cubicBezTo>
                  <a:close/>
                  <a:moveTo>
                    <a:pt x="414" y="155"/>
                  </a:moveTo>
                  <a:cubicBezTo>
                    <a:pt x="413" y="158"/>
                    <a:pt x="411" y="163"/>
                    <a:pt x="408" y="160"/>
                  </a:cubicBezTo>
                  <a:cubicBezTo>
                    <a:pt x="409" y="157"/>
                    <a:pt x="410" y="155"/>
                    <a:pt x="414" y="155"/>
                  </a:cubicBezTo>
                  <a:close/>
                  <a:moveTo>
                    <a:pt x="404" y="723"/>
                  </a:moveTo>
                  <a:cubicBezTo>
                    <a:pt x="405" y="721"/>
                    <a:pt x="410" y="721"/>
                    <a:pt x="412" y="722"/>
                  </a:cubicBezTo>
                  <a:cubicBezTo>
                    <a:pt x="411" y="726"/>
                    <a:pt x="408" y="722"/>
                    <a:pt x="404" y="723"/>
                  </a:cubicBezTo>
                  <a:close/>
                  <a:moveTo>
                    <a:pt x="414" y="720"/>
                  </a:moveTo>
                  <a:cubicBezTo>
                    <a:pt x="418" y="722"/>
                    <a:pt x="420" y="722"/>
                    <a:pt x="425" y="722"/>
                  </a:cubicBezTo>
                  <a:cubicBezTo>
                    <a:pt x="424" y="725"/>
                    <a:pt x="412" y="726"/>
                    <a:pt x="414" y="720"/>
                  </a:cubicBezTo>
                  <a:close/>
                  <a:moveTo>
                    <a:pt x="434" y="681"/>
                  </a:moveTo>
                  <a:cubicBezTo>
                    <a:pt x="428" y="680"/>
                    <a:pt x="419" y="682"/>
                    <a:pt x="414" y="678"/>
                  </a:cubicBezTo>
                  <a:cubicBezTo>
                    <a:pt x="420" y="670"/>
                    <a:pt x="428" y="674"/>
                    <a:pt x="436" y="679"/>
                  </a:cubicBezTo>
                  <a:cubicBezTo>
                    <a:pt x="439" y="679"/>
                    <a:pt x="441" y="677"/>
                    <a:pt x="444" y="676"/>
                  </a:cubicBezTo>
                  <a:cubicBezTo>
                    <a:pt x="445" y="679"/>
                    <a:pt x="452" y="680"/>
                    <a:pt x="454" y="685"/>
                  </a:cubicBezTo>
                  <a:cubicBezTo>
                    <a:pt x="447" y="690"/>
                    <a:pt x="437" y="687"/>
                    <a:pt x="434" y="681"/>
                  </a:cubicBezTo>
                  <a:close/>
                  <a:moveTo>
                    <a:pt x="440" y="723"/>
                  </a:moveTo>
                  <a:cubicBezTo>
                    <a:pt x="445" y="721"/>
                    <a:pt x="451" y="720"/>
                    <a:pt x="458" y="722"/>
                  </a:cubicBezTo>
                  <a:cubicBezTo>
                    <a:pt x="454" y="728"/>
                    <a:pt x="444" y="724"/>
                    <a:pt x="440" y="723"/>
                  </a:cubicBezTo>
                  <a:close/>
                  <a:moveTo>
                    <a:pt x="478" y="685"/>
                  </a:moveTo>
                  <a:cubicBezTo>
                    <a:pt x="474" y="685"/>
                    <a:pt x="474" y="685"/>
                    <a:pt x="474" y="685"/>
                  </a:cubicBezTo>
                  <a:cubicBezTo>
                    <a:pt x="474" y="684"/>
                    <a:pt x="475" y="683"/>
                    <a:pt x="476" y="683"/>
                  </a:cubicBezTo>
                  <a:cubicBezTo>
                    <a:pt x="476" y="682"/>
                    <a:pt x="476" y="680"/>
                    <a:pt x="475" y="680"/>
                  </a:cubicBezTo>
                  <a:cubicBezTo>
                    <a:pt x="479" y="677"/>
                    <a:pt x="479" y="684"/>
                    <a:pt x="478" y="685"/>
                  </a:cubicBezTo>
                  <a:close/>
                  <a:moveTo>
                    <a:pt x="455" y="633"/>
                  </a:moveTo>
                  <a:cubicBezTo>
                    <a:pt x="448" y="633"/>
                    <a:pt x="446" y="636"/>
                    <a:pt x="443" y="638"/>
                  </a:cubicBezTo>
                  <a:cubicBezTo>
                    <a:pt x="433" y="638"/>
                    <a:pt x="424" y="628"/>
                    <a:pt x="412" y="634"/>
                  </a:cubicBezTo>
                  <a:cubicBezTo>
                    <a:pt x="408" y="633"/>
                    <a:pt x="406" y="631"/>
                    <a:pt x="402" y="631"/>
                  </a:cubicBezTo>
                  <a:cubicBezTo>
                    <a:pt x="407" y="624"/>
                    <a:pt x="421" y="628"/>
                    <a:pt x="434" y="628"/>
                  </a:cubicBezTo>
                  <a:cubicBezTo>
                    <a:pt x="435" y="628"/>
                    <a:pt x="438" y="626"/>
                    <a:pt x="438" y="626"/>
                  </a:cubicBezTo>
                  <a:cubicBezTo>
                    <a:pt x="441" y="626"/>
                    <a:pt x="444" y="629"/>
                    <a:pt x="447" y="630"/>
                  </a:cubicBezTo>
                  <a:cubicBezTo>
                    <a:pt x="452" y="631"/>
                    <a:pt x="455" y="629"/>
                    <a:pt x="461" y="629"/>
                  </a:cubicBezTo>
                  <a:cubicBezTo>
                    <a:pt x="467" y="628"/>
                    <a:pt x="477" y="628"/>
                    <a:pt x="480" y="634"/>
                  </a:cubicBezTo>
                  <a:cubicBezTo>
                    <a:pt x="474" y="635"/>
                    <a:pt x="460" y="640"/>
                    <a:pt x="455" y="633"/>
                  </a:cubicBezTo>
                  <a:close/>
                  <a:moveTo>
                    <a:pt x="508" y="155"/>
                  </a:moveTo>
                  <a:cubicBezTo>
                    <a:pt x="509" y="154"/>
                    <a:pt x="513" y="154"/>
                    <a:pt x="514" y="155"/>
                  </a:cubicBezTo>
                  <a:cubicBezTo>
                    <a:pt x="513" y="158"/>
                    <a:pt x="512" y="159"/>
                    <a:pt x="509" y="160"/>
                  </a:cubicBezTo>
                  <a:cubicBezTo>
                    <a:pt x="509" y="158"/>
                    <a:pt x="507" y="158"/>
                    <a:pt x="508" y="155"/>
                  </a:cubicBezTo>
                  <a:close/>
                  <a:moveTo>
                    <a:pt x="482" y="636"/>
                  </a:moveTo>
                  <a:cubicBezTo>
                    <a:pt x="483" y="635"/>
                    <a:pt x="482" y="635"/>
                    <a:pt x="482" y="634"/>
                  </a:cubicBezTo>
                  <a:cubicBezTo>
                    <a:pt x="483" y="632"/>
                    <a:pt x="488" y="634"/>
                    <a:pt x="493" y="634"/>
                  </a:cubicBezTo>
                  <a:cubicBezTo>
                    <a:pt x="491" y="637"/>
                    <a:pt x="486" y="636"/>
                    <a:pt x="482" y="636"/>
                  </a:cubicBezTo>
                  <a:close/>
                  <a:moveTo>
                    <a:pt x="489" y="679"/>
                  </a:moveTo>
                  <a:cubicBezTo>
                    <a:pt x="489" y="672"/>
                    <a:pt x="498" y="676"/>
                    <a:pt x="508" y="675"/>
                  </a:cubicBezTo>
                  <a:cubicBezTo>
                    <a:pt x="503" y="680"/>
                    <a:pt x="495" y="678"/>
                    <a:pt x="489" y="679"/>
                  </a:cubicBezTo>
                  <a:close/>
                  <a:moveTo>
                    <a:pt x="508" y="635"/>
                  </a:moveTo>
                  <a:cubicBezTo>
                    <a:pt x="513" y="636"/>
                    <a:pt x="517" y="635"/>
                    <a:pt x="521" y="636"/>
                  </a:cubicBezTo>
                  <a:cubicBezTo>
                    <a:pt x="518" y="638"/>
                    <a:pt x="517" y="637"/>
                    <a:pt x="517" y="640"/>
                  </a:cubicBezTo>
                  <a:cubicBezTo>
                    <a:pt x="512" y="641"/>
                    <a:pt x="513" y="639"/>
                    <a:pt x="508" y="639"/>
                  </a:cubicBezTo>
                  <a:lnTo>
                    <a:pt x="508" y="635"/>
                  </a:lnTo>
                  <a:close/>
                  <a:moveTo>
                    <a:pt x="511" y="645"/>
                  </a:moveTo>
                  <a:cubicBezTo>
                    <a:pt x="513" y="640"/>
                    <a:pt x="523" y="646"/>
                    <a:pt x="530" y="645"/>
                  </a:cubicBezTo>
                  <a:cubicBezTo>
                    <a:pt x="524" y="646"/>
                    <a:pt x="517" y="647"/>
                    <a:pt x="511" y="645"/>
                  </a:cubicBezTo>
                  <a:close/>
                  <a:moveTo>
                    <a:pt x="525" y="639"/>
                  </a:moveTo>
                  <a:cubicBezTo>
                    <a:pt x="527" y="641"/>
                    <a:pt x="528" y="638"/>
                    <a:pt x="532" y="639"/>
                  </a:cubicBezTo>
                  <a:cubicBezTo>
                    <a:pt x="533" y="642"/>
                    <a:pt x="524" y="642"/>
                    <a:pt x="525" y="639"/>
                  </a:cubicBezTo>
                  <a:close/>
                  <a:moveTo>
                    <a:pt x="541" y="640"/>
                  </a:moveTo>
                  <a:cubicBezTo>
                    <a:pt x="538" y="639"/>
                    <a:pt x="538" y="637"/>
                    <a:pt x="536" y="640"/>
                  </a:cubicBezTo>
                  <a:cubicBezTo>
                    <a:pt x="534" y="639"/>
                    <a:pt x="534" y="636"/>
                    <a:pt x="530" y="635"/>
                  </a:cubicBezTo>
                  <a:cubicBezTo>
                    <a:pt x="535" y="631"/>
                    <a:pt x="538" y="634"/>
                    <a:pt x="545" y="633"/>
                  </a:cubicBezTo>
                  <a:cubicBezTo>
                    <a:pt x="545" y="637"/>
                    <a:pt x="543" y="639"/>
                    <a:pt x="541" y="640"/>
                  </a:cubicBezTo>
                  <a:close/>
                  <a:moveTo>
                    <a:pt x="766" y="645"/>
                  </a:moveTo>
                  <a:cubicBezTo>
                    <a:pt x="768" y="644"/>
                    <a:pt x="771" y="646"/>
                    <a:pt x="773" y="647"/>
                  </a:cubicBezTo>
                  <a:cubicBezTo>
                    <a:pt x="772" y="649"/>
                    <a:pt x="768" y="648"/>
                    <a:pt x="766" y="648"/>
                  </a:cubicBezTo>
                  <a:lnTo>
                    <a:pt x="766" y="645"/>
                  </a:lnTo>
                  <a:close/>
                  <a:moveTo>
                    <a:pt x="558" y="673"/>
                  </a:moveTo>
                  <a:cubicBezTo>
                    <a:pt x="557" y="671"/>
                    <a:pt x="562" y="674"/>
                    <a:pt x="561" y="670"/>
                  </a:cubicBezTo>
                  <a:cubicBezTo>
                    <a:pt x="563" y="670"/>
                    <a:pt x="563" y="672"/>
                    <a:pt x="566" y="672"/>
                  </a:cubicBezTo>
                  <a:cubicBezTo>
                    <a:pt x="565" y="676"/>
                    <a:pt x="561" y="673"/>
                    <a:pt x="558" y="673"/>
                  </a:cubicBezTo>
                  <a:close/>
                  <a:moveTo>
                    <a:pt x="659" y="658"/>
                  </a:moveTo>
                  <a:cubicBezTo>
                    <a:pt x="663" y="654"/>
                    <a:pt x="675" y="654"/>
                    <a:pt x="680" y="659"/>
                  </a:cubicBezTo>
                  <a:cubicBezTo>
                    <a:pt x="675" y="662"/>
                    <a:pt x="667" y="658"/>
                    <a:pt x="659" y="658"/>
                  </a:cubicBezTo>
                  <a:close/>
                  <a:moveTo>
                    <a:pt x="683" y="682"/>
                  </a:moveTo>
                  <a:cubicBezTo>
                    <a:pt x="683" y="679"/>
                    <a:pt x="686" y="679"/>
                    <a:pt x="687" y="681"/>
                  </a:cubicBezTo>
                  <a:cubicBezTo>
                    <a:pt x="687" y="682"/>
                    <a:pt x="684" y="683"/>
                    <a:pt x="683" y="682"/>
                  </a:cubicBezTo>
                  <a:close/>
                  <a:moveTo>
                    <a:pt x="686" y="660"/>
                  </a:moveTo>
                  <a:cubicBezTo>
                    <a:pt x="687" y="657"/>
                    <a:pt x="689" y="655"/>
                    <a:pt x="690" y="652"/>
                  </a:cubicBezTo>
                  <a:cubicBezTo>
                    <a:pt x="693" y="652"/>
                    <a:pt x="697" y="655"/>
                    <a:pt x="698" y="652"/>
                  </a:cubicBezTo>
                  <a:cubicBezTo>
                    <a:pt x="694" y="649"/>
                    <a:pt x="684" y="653"/>
                    <a:pt x="680" y="650"/>
                  </a:cubicBezTo>
                  <a:cubicBezTo>
                    <a:pt x="679" y="648"/>
                    <a:pt x="679" y="644"/>
                    <a:pt x="680" y="648"/>
                  </a:cubicBezTo>
                  <a:cubicBezTo>
                    <a:pt x="689" y="649"/>
                    <a:pt x="697" y="648"/>
                    <a:pt x="704" y="649"/>
                  </a:cubicBezTo>
                  <a:cubicBezTo>
                    <a:pt x="704" y="656"/>
                    <a:pt x="710" y="657"/>
                    <a:pt x="713" y="659"/>
                  </a:cubicBezTo>
                  <a:cubicBezTo>
                    <a:pt x="706" y="665"/>
                    <a:pt x="694" y="660"/>
                    <a:pt x="686" y="660"/>
                  </a:cubicBezTo>
                  <a:close/>
                  <a:moveTo>
                    <a:pt x="731" y="678"/>
                  </a:moveTo>
                  <a:cubicBezTo>
                    <a:pt x="730" y="677"/>
                    <a:pt x="730" y="675"/>
                    <a:pt x="730" y="673"/>
                  </a:cubicBezTo>
                  <a:cubicBezTo>
                    <a:pt x="732" y="673"/>
                    <a:pt x="733" y="673"/>
                    <a:pt x="734" y="674"/>
                  </a:cubicBezTo>
                  <a:cubicBezTo>
                    <a:pt x="735" y="677"/>
                    <a:pt x="732" y="676"/>
                    <a:pt x="731" y="678"/>
                  </a:cubicBezTo>
                  <a:close/>
                  <a:moveTo>
                    <a:pt x="718" y="659"/>
                  </a:moveTo>
                  <a:cubicBezTo>
                    <a:pt x="722" y="657"/>
                    <a:pt x="715" y="657"/>
                    <a:pt x="715" y="654"/>
                  </a:cubicBezTo>
                  <a:cubicBezTo>
                    <a:pt x="720" y="653"/>
                    <a:pt x="720" y="653"/>
                    <a:pt x="723" y="653"/>
                  </a:cubicBezTo>
                  <a:cubicBezTo>
                    <a:pt x="715" y="642"/>
                    <a:pt x="703" y="650"/>
                    <a:pt x="693" y="643"/>
                  </a:cubicBezTo>
                  <a:cubicBezTo>
                    <a:pt x="691" y="643"/>
                    <a:pt x="693" y="647"/>
                    <a:pt x="689" y="645"/>
                  </a:cubicBezTo>
                  <a:cubicBezTo>
                    <a:pt x="689" y="644"/>
                    <a:pt x="690" y="644"/>
                    <a:pt x="691" y="644"/>
                  </a:cubicBezTo>
                  <a:cubicBezTo>
                    <a:pt x="680" y="636"/>
                    <a:pt x="663" y="645"/>
                    <a:pt x="653" y="641"/>
                  </a:cubicBezTo>
                  <a:cubicBezTo>
                    <a:pt x="651" y="644"/>
                    <a:pt x="646" y="644"/>
                    <a:pt x="641" y="645"/>
                  </a:cubicBezTo>
                  <a:cubicBezTo>
                    <a:pt x="641" y="650"/>
                    <a:pt x="632" y="648"/>
                    <a:pt x="623" y="649"/>
                  </a:cubicBezTo>
                  <a:cubicBezTo>
                    <a:pt x="634" y="652"/>
                    <a:pt x="646" y="653"/>
                    <a:pt x="656" y="656"/>
                  </a:cubicBezTo>
                  <a:cubicBezTo>
                    <a:pt x="652" y="661"/>
                    <a:pt x="642" y="656"/>
                    <a:pt x="635" y="659"/>
                  </a:cubicBezTo>
                  <a:cubicBezTo>
                    <a:pt x="619" y="654"/>
                    <a:pt x="593" y="658"/>
                    <a:pt x="578" y="655"/>
                  </a:cubicBezTo>
                  <a:cubicBezTo>
                    <a:pt x="580" y="651"/>
                    <a:pt x="588" y="654"/>
                    <a:pt x="593" y="653"/>
                  </a:cubicBezTo>
                  <a:cubicBezTo>
                    <a:pt x="595" y="649"/>
                    <a:pt x="586" y="646"/>
                    <a:pt x="584" y="647"/>
                  </a:cubicBezTo>
                  <a:cubicBezTo>
                    <a:pt x="591" y="643"/>
                    <a:pt x="598" y="647"/>
                    <a:pt x="610" y="645"/>
                  </a:cubicBezTo>
                  <a:cubicBezTo>
                    <a:pt x="607" y="641"/>
                    <a:pt x="597" y="645"/>
                    <a:pt x="595" y="641"/>
                  </a:cubicBezTo>
                  <a:cubicBezTo>
                    <a:pt x="589" y="648"/>
                    <a:pt x="581" y="639"/>
                    <a:pt x="573" y="644"/>
                  </a:cubicBezTo>
                  <a:cubicBezTo>
                    <a:pt x="573" y="645"/>
                    <a:pt x="575" y="646"/>
                    <a:pt x="574" y="647"/>
                  </a:cubicBezTo>
                  <a:cubicBezTo>
                    <a:pt x="572" y="647"/>
                    <a:pt x="570" y="647"/>
                    <a:pt x="569" y="646"/>
                  </a:cubicBezTo>
                  <a:cubicBezTo>
                    <a:pt x="569" y="645"/>
                    <a:pt x="570" y="644"/>
                    <a:pt x="572" y="645"/>
                  </a:cubicBezTo>
                  <a:cubicBezTo>
                    <a:pt x="565" y="641"/>
                    <a:pt x="556" y="641"/>
                    <a:pt x="547" y="639"/>
                  </a:cubicBezTo>
                  <a:cubicBezTo>
                    <a:pt x="546" y="630"/>
                    <a:pt x="557" y="637"/>
                    <a:pt x="560" y="632"/>
                  </a:cubicBezTo>
                  <a:cubicBezTo>
                    <a:pt x="562" y="635"/>
                    <a:pt x="564" y="633"/>
                    <a:pt x="568" y="632"/>
                  </a:cubicBezTo>
                  <a:cubicBezTo>
                    <a:pt x="583" y="631"/>
                    <a:pt x="599" y="641"/>
                    <a:pt x="613" y="633"/>
                  </a:cubicBezTo>
                  <a:cubicBezTo>
                    <a:pt x="634" y="635"/>
                    <a:pt x="659" y="634"/>
                    <a:pt x="686" y="634"/>
                  </a:cubicBezTo>
                  <a:cubicBezTo>
                    <a:pt x="702" y="638"/>
                    <a:pt x="731" y="635"/>
                    <a:pt x="751" y="639"/>
                  </a:cubicBezTo>
                  <a:cubicBezTo>
                    <a:pt x="751" y="643"/>
                    <a:pt x="744" y="639"/>
                    <a:pt x="743" y="642"/>
                  </a:cubicBezTo>
                  <a:cubicBezTo>
                    <a:pt x="749" y="645"/>
                    <a:pt x="751" y="641"/>
                    <a:pt x="757" y="645"/>
                  </a:cubicBezTo>
                  <a:cubicBezTo>
                    <a:pt x="755" y="649"/>
                    <a:pt x="746" y="645"/>
                    <a:pt x="749" y="650"/>
                  </a:cubicBezTo>
                  <a:cubicBezTo>
                    <a:pt x="747" y="648"/>
                    <a:pt x="744" y="648"/>
                    <a:pt x="743" y="645"/>
                  </a:cubicBezTo>
                  <a:cubicBezTo>
                    <a:pt x="737" y="650"/>
                    <a:pt x="729" y="648"/>
                    <a:pt x="724" y="652"/>
                  </a:cubicBezTo>
                  <a:cubicBezTo>
                    <a:pt x="739" y="655"/>
                    <a:pt x="754" y="651"/>
                    <a:pt x="765" y="657"/>
                  </a:cubicBezTo>
                  <a:cubicBezTo>
                    <a:pt x="749" y="657"/>
                    <a:pt x="738" y="662"/>
                    <a:pt x="718" y="659"/>
                  </a:cubicBezTo>
                  <a:close/>
                  <a:moveTo>
                    <a:pt x="765" y="657"/>
                  </a:moveTo>
                  <a:cubicBezTo>
                    <a:pt x="767" y="654"/>
                    <a:pt x="772" y="655"/>
                    <a:pt x="775" y="657"/>
                  </a:cubicBezTo>
                  <a:cubicBezTo>
                    <a:pt x="773" y="659"/>
                    <a:pt x="768" y="657"/>
                    <a:pt x="765" y="657"/>
                  </a:cubicBezTo>
                  <a:close/>
                  <a:moveTo>
                    <a:pt x="767" y="685"/>
                  </a:moveTo>
                  <a:cubicBezTo>
                    <a:pt x="769" y="683"/>
                    <a:pt x="773" y="686"/>
                    <a:pt x="777" y="685"/>
                  </a:cubicBezTo>
                  <a:cubicBezTo>
                    <a:pt x="774" y="687"/>
                    <a:pt x="769" y="688"/>
                    <a:pt x="767" y="685"/>
                  </a:cubicBezTo>
                  <a:close/>
                  <a:moveTo>
                    <a:pt x="826" y="147"/>
                  </a:moveTo>
                  <a:cubicBezTo>
                    <a:pt x="823" y="148"/>
                    <a:pt x="824" y="143"/>
                    <a:pt x="822" y="143"/>
                  </a:cubicBezTo>
                  <a:cubicBezTo>
                    <a:pt x="822" y="141"/>
                    <a:pt x="828" y="142"/>
                    <a:pt x="829" y="143"/>
                  </a:cubicBezTo>
                  <a:cubicBezTo>
                    <a:pt x="829" y="145"/>
                    <a:pt x="827" y="146"/>
                    <a:pt x="826" y="147"/>
                  </a:cubicBezTo>
                  <a:close/>
                  <a:moveTo>
                    <a:pt x="822" y="124"/>
                  </a:moveTo>
                  <a:cubicBezTo>
                    <a:pt x="821" y="122"/>
                    <a:pt x="820" y="121"/>
                    <a:pt x="819" y="121"/>
                  </a:cubicBezTo>
                  <a:cubicBezTo>
                    <a:pt x="818" y="118"/>
                    <a:pt x="820" y="118"/>
                    <a:pt x="821" y="116"/>
                  </a:cubicBezTo>
                  <a:cubicBezTo>
                    <a:pt x="819" y="111"/>
                    <a:pt x="814" y="111"/>
                    <a:pt x="809" y="111"/>
                  </a:cubicBezTo>
                  <a:cubicBezTo>
                    <a:pt x="812" y="108"/>
                    <a:pt x="822" y="105"/>
                    <a:pt x="824" y="110"/>
                  </a:cubicBezTo>
                  <a:cubicBezTo>
                    <a:pt x="837" y="113"/>
                    <a:pt x="854" y="106"/>
                    <a:pt x="863" y="111"/>
                  </a:cubicBezTo>
                  <a:cubicBezTo>
                    <a:pt x="857" y="112"/>
                    <a:pt x="854" y="117"/>
                    <a:pt x="845" y="115"/>
                  </a:cubicBezTo>
                  <a:cubicBezTo>
                    <a:pt x="847" y="118"/>
                    <a:pt x="852" y="118"/>
                    <a:pt x="855" y="120"/>
                  </a:cubicBezTo>
                  <a:cubicBezTo>
                    <a:pt x="844" y="123"/>
                    <a:pt x="834" y="119"/>
                    <a:pt x="822" y="124"/>
                  </a:cubicBezTo>
                  <a:close/>
                  <a:moveTo>
                    <a:pt x="843" y="175"/>
                  </a:moveTo>
                  <a:cubicBezTo>
                    <a:pt x="844" y="173"/>
                    <a:pt x="848" y="174"/>
                    <a:pt x="849" y="172"/>
                  </a:cubicBezTo>
                  <a:cubicBezTo>
                    <a:pt x="851" y="173"/>
                    <a:pt x="852" y="174"/>
                    <a:pt x="852" y="176"/>
                  </a:cubicBezTo>
                  <a:cubicBezTo>
                    <a:pt x="849" y="176"/>
                    <a:pt x="847" y="174"/>
                    <a:pt x="843" y="175"/>
                  </a:cubicBezTo>
                  <a:close/>
                  <a:moveTo>
                    <a:pt x="856" y="175"/>
                  </a:moveTo>
                  <a:cubicBezTo>
                    <a:pt x="853" y="169"/>
                    <a:pt x="849" y="169"/>
                    <a:pt x="844" y="167"/>
                  </a:cubicBezTo>
                  <a:cubicBezTo>
                    <a:pt x="847" y="159"/>
                    <a:pt x="865" y="164"/>
                    <a:pt x="871" y="168"/>
                  </a:cubicBezTo>
                  <a:cubicBezTo>
                    <a:pt x="870" y="174"/>
                    <a:pt x="861" y="172"/>
                    <a:pt x="856" y="175"/>
                  </a:cubicBezTo>
                  <a:close/>
                  <a:moveTo>
                    <a:pt x="876" y="696"/>
                  </a:moveTo>
                  <a:cubicBezTo>
                    <a:pt x="877" y="694"/>
                    <a:pt x="882" y="696"/>
                    <a:pt x="884" y="695"/>
                  </a:cubicBezTo>
                  <a:cubicBezTo>
                    <a:pt x="884" y="699"/>
                    <a:pt x="877" y="697"/>
                    <a:pt x="876" y="696"/>
                  </a:cubicBezTo>
                  <a:close/>
                  <a:moveTo>
                    <a:pt x="885" y="696"/>
                  </a:moveTo>
                  <a:cubicBezTo>
                    <a:pt x="888" y="697"/>
                    <a:pt x="887" y="696"/>
                    <a:pt x="890" y="696"/>
                  </a:cubicBezTo>
                  <a:cubicBezTo>
                    <a:pt x="890" y="698"/>
                    <a:pt x="891" y="699"/>
                    <a:pt x="892" y="699"/>
                  </a:cubicBezTo>
                  <a:cubicBezTo>
                    <a:pt x="890" y="701"/>
                    <a:pt x="886" y="698"/>
                    <a:pt x="885" y="696"/>
                  </a:cubicBezTo>
                  <a:close/>
                  <a:moveTo>
                    <a:pt x="900" y="169"/>
                  </a:moveTo>
                  <a:cubicBezTo>
                    <a:pt x="894" y="178"/>
                    <a:pt x="881" y="171"/>
                    <a:pt x="872" y="172"/>
                  </a:cubicBezTo>
                  <a:cubicBezTo>
                    <a:pt x="876" y="165"/>
                    <a:pt x="897" y="164"/>
                    <a:pt x="902" y="170"/>
                  </a:cubicBezTo>
                  <a:cubicBezTo>
                    <a:pt x="901" y="170"/>
                    <a:pt x="901" y="169"/>
                    <a:pt x="900" y="169"/>
                  </a:cubicBezTo>
                  <a:close/>
                  <a:moveTo>
                    <a:pt x="915" y="94"/>
                  </a:moveTo>
                  <a:cubicBezTo>
                    <a:pt x="913" y="92"/>
                    <a:pt x="914" y="91"/>
                    <a:pt x="913" y="87"/>
                  </a:cubicBezTo>
                  <a:cubicBezTo>
                    <a:pt x="918" y="87"/>
                    <a:pt x="918" y="87"/>
                    <a:pt x="918" y="87"/>
                  </a:cubicBezTo>
                  <a:cubicBezTo>
                    <a:pt x="919" y="91"/>
                    <a:pt x="917" y="92"/>
                    <a:pt x="915" y="94"/>
                  </a:cubicBezTo>
                  <a:close/>
                  <a:moveTo>
                    <a:pt x="945" y="692"/>
                  </a:moveTo>
                  <a:cubicBezTo>
                    <a:pt x="941" y="692"/>
                    <a:pt x="940" y="692"/>
                    <a:pt x="937" y="691"/>
                  </a:cubicBezTo>
                  <a:cubicBezTo>
                    <a:pt x="938" y="690"/>
                    <a:pt x="938" y="689"/>
                    <a:pt x="937" y="689"/>
                  </a:cubicBezTo>
                  <a:cubicBezTo>
                    <a:pt x="938" y="688"/>
                    <a:pt x="943" y="691"/>
                    <a:pt x="941" y="687"/>
                  </a:cubicBezTo>
                  <a:cubicBezTo>
                    <a:pt x="941" y="686"/>
                    <a:pt x="943" y="686"/>
                    <a:pt x="944" y="686"/>
                  </a:cubicBezTo>
                  <a:cubicBezTo>
                    <a:pt x="943" y="689"/>
                    <a:pt x="945" y="689"/>
                    <a:pt x="945" y="692"/>
                  </a:cubicBezTo>
                  <a:close/>
                  <a:moveTo>
                    <a:pt x="954" y="688"/>
                  </a:moveTo>
                  <a:cubicBezTo>
                    <a:pt x="957" y="689"/>
                    <a:pt x="957" y="686"/>
                    <a:pt x="958" y="688"/>
                  </a:cubicBezTo>
                  <a:cubicBezTo>
                    <a:pt x="955" y="689"/>
                    <a:pt x="955" y="690"/>
                    <a:pt x="955" y="693"/>
                  </a:cubicBezTo>
                  <a:cubicBezTo>
                    <a:pt x="952" y="692"/>
                    <a:pt x="954" y="690"/>
                    <a:pt x="954" y="688"/>
                  </a:cubicBezTo>
                  <a:close/>
                  <a:moveTo>
                    <a:pt x="958" y="698"/>
                  </a:moveTo>
                  <a:cubicBezTo>
                    <a:pt x="958" y="699"/>
                    <a:pt x="956" y="699"/>
                    <a:pt x="957" y="701"/>
                  </a:cubicBezTo>
                  <a:cubicBezTo>
                    <a:pt x="956" y="701"/>
                    <a:pt x="956" y="699"/>
                    <a:pt x="955" y="699"/>
                  </a:cubicBezTo>
                  <a:cubicBezTo>
                    <a:pt x="956" y="696"/>
                    <a:pt x="958" y="695"/>
                    <a:pt x="958" y="693"/>
                  </a:cubicBezTo>
                  <a:cubicBezTo>
                    <a:pt x="960" y="692"/>
                    <a:pt x="960" y="694"/>
                    <a:pt x="962" y="694"/>
                  </a:cubicBezTo>
                  <a:cubicBezTo>
                    <a:pt x="961" y="695"/>
                    <a:pt x="956" y="695"/>
                    <a:pt x="958" y="698"/>
                  </a:cubicBezTo>
                  <a:close/>
                  <a:moveTo>
                    <a:pt x="1020" y="737"/>
                  </a:moveTo>
                  <a:cubicBezTo>
                    <a:pt x="1019" y="741"/>
                    <a:pt x="1013" y="738"/>
                    <a:pt x="1010" y="738"/>
                  </a:cubicBezTo>
                  <a:cubicBezTo>
                    <a:pt x="1012" y="735"/>
                    <a:pt x="1018" y="734"/>
                    <a:pt x="1020" y="737"/>
                  </a:cubicBezTo>
                  <a:close/>
                  <a:moveTo>
                    <a:pt x="1009" y="736"/>
                  </a:moveTo>
                  <a:cubicBezTo>
                    <a:pt x="1009" y="739"/>
                    <a:pt x="1009" y="739"/>
                    <a:pt x="1009" y="739"/>
                  </a:cubicBezTo>
                  <a:cubicBezTo>
                    <a:pt x="1007" y="739"/>
                    <a:pt x="1007" y="738"/>
                    <a:pt x="1008" y="738"/>
                  </a:cubicBezTo>
                  <a:cubicBezTo>
                    <a:pt x="1006" y="738"/>
                    <a:pt x="998" y="740"/>
                    <a:pt x="992" y="739"/>
                  </a:cubicBezTo>
                  <a:cubicBezTo>
                    <a:pt x="997" y="735"/>
                    <a:pt x="1004" y="735"/>
                    <a:pt x="1009" y="736"/>
                  </a:cubicBezTo>
                  <a:close/>
                  <a:moveTo>
                    <a:pt x="1152" y="688"/>
                  </a:moveTo>
                  <a:cubicBezTo>
                    <a:pt x="1152" y="692"/>
                    <a:pt x="1145" y="693"/>
                    <a:pt x="1144" y="689"/>
                  </a:cubicBezTo>
                  <a:cubicBezTo>
                    <a:pt x="1149" y="688"/>
                    <a:pt x="1149" y="689"/>
                    <a:pt x="1152" y="688"/>
                  </a:cubicBezTo>
                  <a:close/>
                  <a:moveTo>
                    <a:pt x="1007" y="648"/>
                  </a:moveTo>
                  <a:cubicBezTo>
                    <a:pt x="1009" y="646"/>
                    <a:pt x="1022" y="647"/>
                    <a:pt x="1022" y="652"/>
                  </a:cubicBezTo>
                  <a:cubicBezTo>
                    <a:pt x="1016" y="656"/>
                    <a:pt x="1009" y="655"/>
                    <a:pt x="1007" y="648"/>
                  </a:cubicBezTo>
                  <a:close/>
                  <a:moveTo>
                    <a:pt x="1138" y="628"/>
                  </a:moveTo>
                  <a:cubicBezTo>
                    <a:pt x="1140" y="626"/>
                    <a:pt x="1139" y="628"/>
                    <a:pt x="1141" y="628"/>
                  </a:cubicBezTo>
                  <a:cubicBezTo>
                    <a:pt x="1142" y="631"/>
                    <a:pt x="1137" y="631"/>
                    <a:pt x="1138" y="628"/>
                  </a:cubicBezTo>
                  <a:close/>
                  <a:moveTo>
                    <a:pt x="1160" y="635"/>
                  </a:moveTo>
                  <a:cubicBezTo>
                    <a:pt x="1160" y="632"/>
                    <a:pt x="1167" y="634"/>
                    <a:pt x="1166" y="629"/>
                  </a:cubicBezTo>
                  <a:cubicBezTo>
                    <a:pt x="1170" y="629"/>
                    <a:pt x="1174" y="631"/>
                    <a:pt x="1177" y="629"/>
                  </a:cubicBezTo>
                  <a:cubicBezTo>
                    <a:pt x="1174" y="633"/>
                    <a:pt x="1178" y="632"/>
                    <a:pt x="1179" y="636"/>
                  </a:cubicBezTo>
                  <a:cubicBezTo>
                    <a:pt x="1173" y="639"/>
                    <a:pt x="1165" y="638"/>
                    <a:pt x="1160" y="635"/>
                  </a:cubicBezTo>
                  <a:close/>
                  <a:moveTo>
                    <a:pt x="1187" y="638"/>
                  </a:moveTo>
                  <a:cubicBezTo>
                    <a:pt x="1184" y="638"/>
                    <a:pt x="1184" y="636"/>
                    <a:pt x="1181" y="637"/>
                  </a:cubicBezTo>
                  <a:cubicBezTo>
                    <a:pt x="1182" y="632"/>
                    <a:pt x="1192" y="633"/>
                    <a:pt x="1194" y="636"/>
                  </a:cubicBezTo>
                  <a:cubicBezTo>
                    <a:pt x="1189" y="636"/>
                    <a:pt x="1189" y="635"/>
                    <a:pt x="1187" y="638"/>
                  </a:cubicBezTo>
                  <a:close/>
                  <a:moveTo>
                    <a:pt x="64" y="79"/>
                  </a:moveTo>
                  <a:cubicBezTo>
                    <a:pt x="60" y="74"/>
                    <a:pt x="48" y="80"/>
                    <a:pt x="42" y="78"/>
                  </a:cubicBezTo>
                  <a:cubicBezTo>
                    <a:pt x="49" y="80"/>
                    <a:pt x="60" y="85"/>
                    <a:pt x="64" y="79"/>
                  </a:cubicBezTo>
                  <a:close/>
                  <a:moveTo>
                    <a:pt x="733" y="88"/>
                  </a:moveTo>
                  <a:cubicBezTo>
                    <a:pt x="740" y="89"/>
                    <a:pt x="741" y="85"/>
                    <a:pt x="746" y="87"/>
                  </a:cubicBezTo>
                  <a:cubicBezTo>
                    <a:pt x="746" y="84"/>
                    <a:pt x="749" y="87"/>
                    <a:pt x="750" y="83"/>
                  </a:cubicBezTo>
                  <a:cubicBezTo>
                    <a:pt x="746" y="80"/>
                    <a:pt x="742" y="76"/>
                    <a:pt x="734" y="77"/>
                  </a:cubicBezTo>
                  <a:cubicBezTo>
                    <a:pt x="737" y="80"/>
                    <a:pt x="733" y="82"/>
                    <a:pt x="734" y="85"/>
                  </a:cubicBezTo>
                  <a:cubicBezTo>
                    <a:pt x="732" y="85"/>
                    <a:pt x="733" y="82"/>
                    <a:pt x="731" y="82"/>
                  </a:cubicBezTo>
                  <a:cubicBezTo>
                    <a:pt x="732" y="85"/>
                    <a:pt x="727" y="81"/>
                    <a:pt x="728" y="84"/>
                  </a:cubicBezTo>
                  <a:cubicBezTo>
                    <a:pt x="731" y="84"/>
                    <a:pt x="734" y="84"/>
                    <a:pt x="733" y="88"/>
                  </a:cubicBezTo>
                  <a:close/>
                  <a:moveTo>
                    <a:pt x="363" y="106"/>
                  </a:moveTo>
                  <a:cubicBezTo>
                    <a:pt x="362" y="109"/>
                    <a:pt x="362" y="109"/>
                    <a:pt x="364" y="111"/>
                  </a:cubicBezTo>
                  <a:cubicBezTo>
                    <a:pt x="369" y="112"/>
                    <a:pt x="366" y="107"/>
                    <a:pt x="370" y="107"/>
                  </a:cubicBezTo>
                  <a:cubicBezTo>
                    <a:pt x="370" y="111"/>
                    <a:pt x="372" y="113"/>
                    <a:pt x="368" y="114"/>
                  </a:cubicBezTo>
                  <a:cubicBezTo>
                    <a:pt x="365" y="113"/>
                    <a:pt x="362" y="113"/>
                    <a:pt x="360" y="114"/>
                  </a:cubicBezTo>
                  <a:cubicBezTo>
                    <a:pt x="365" y="115"/>
                    <a:pt x="363" y="118"/>
                    <a:pt x="361" y="120"/>
                  </a:cubicBezTo>
                  <a:cubicBezTo>
                    <a:pt x="363" y="122"/>
                    <a:pt x="368" y="120"/>
                    <a:pt x="371" y="121"/>
                  </a:cubicBezTo>
                  <a:cubicBezTo>
                    <a:pt x="372" y="119"/>
                    <a:pt x="368" y="118"/>
                    <a:pt x="370" y="117"/>
                  </a:cubicBezTo>
                  <a:cubicBezTo>
                    <a:pt x="374" y="117"/>
                    <a:pt x="374" y="121"/>
                    <a:pt x="376" y="122"/>
                  </a:cubicBezTo>
                  <a:cubicBezTo>
                    <a:pt x="378" y="122"/>
                    <a:pt x="379" y="120"/>
                    <a:pt x="382" y="121"/>
                  </a:cubicBezTo>
                  <a:cubicBezTo>
                    <a:pt x="383" y="126"/>
                    <a:pt x="386" y="123"/>
                    <a:pt x="390" y="126"/>
                  </a:cubicBezTo>
                  <a:cubicBezTo>
                    <a:pt x="390" y="124"/>
                    <a:pt x="390" y="123"/>
                    <a:pt x="391" y="123"/>
                  </a:cubicBezTo>
                  <a:cubicBezTo>
                    <a:pt x="390" y="124"/>
                    <a:pt x="390" y="127"/>
                    <a:pt x="393" y="127"/>
                  </a:cubicBezTo>
                  <a:cubicBezTo>
                    <a:pt x="405" y="117"/>
                    <a:pt x="416" y="136"/>
                    <a:pt x="429" y="127"/>
                  </a:cubicBezTo>
                  <a:cubicBezTo>
                    <a:pt x="434" y="127"/>
                    <a:pt x="438" y="129"/>
                    <a:pt x="443" y="130"/>
                  </a:cubicBezTo>
                  <a:cubicBezTo>
                    <a:pt x="446" y="129"/>
                    <a:pt x="445" y="125"/>
                    <a:pt x="449" y="126"/>
                  </a:cubicBezTo>
                  <a:cubicBezTo>
                    <a:pt x="452" y="127"/>
                    <a:pt x="455" y="130"/>
                    <a:pt x="459" y="129"/>
                  </a:cubicBezTo>
                  <a:cubicBezTo>
                    <a:pt x="462" y="131"/>
                    <a:pt x="458" y="133"/>
                    <a:pt x="460" y="133"/>
                  </a:cubicBezTo>
                  <a:cubicBezTo>
                    <a:pt x="461" y="132"/>
                    <a:pt x="466" y="134"/>
                    <a:pt x="466" y="130"/>
                  </a:cubicBezTo>
                  <a:cubicBezTo>
                    <a:pt x="465" y="127"/>
                    <a:pt x="460" y="129"/>
                    <a:pt x="456" y="128"/>
                  </a:cubicBezTo>
                  <a:cubicBezTo>
                    <a:pt x="451" y="116"/>
                    <a:pt x="429" y="125"/>
                    <a:pt x="420" y="118"/>
                  </a:cubicBezTo>
                  <a:cubicBezTo>
                    <a:pt x="425" y="108"/>
                    <a:pt x="439" y="123"/>
                    <a:pt x="448" y="117"/>
                  </a:cubicBezTo>
                  <a:cubicBezTo>
                    <a:pt x="450" y="120"/>
                    <a:pt x="452" y="120"/>
                    <a:pt x="456" y="119"/>
                  </a:cubicBezTo>
                  <a:cubicBezTo>
                    <a:pt x="458" y="114"/>
                    <a:pt x="463" y="113"/>
                    <a:pt x="469" y="112"/>
                  </a:cubicBezTo>
                  <a:cubicBezTo>
                    <a:pt x="469" y="116"/>
                    <a:pt x="467" y="116"/>
                    <a:pt x="470" y="118"/>
                  </a:cubicBezTo>
                  <a:cubicBezTo>
                    <a:pt x="474" y="117"/>
                    <a:pt x="481" y="121"/>
                    <a:pt x="485" y="116"/>
                  </a:cubicBezTo>
                  <a:cubicBezTo>
                    <a:pt x="488" y="121"/>
                    <a:pt x="494" y="118"/>
                    <a:pt x="496" y="115"/>
                  </a:cubicBezTo>
                  <a:cubicBezTo>
                    <a:pt x="499" y="115"/>
                    <a:pt x="499" y="121"/>
                    <a:pt x="502" y="118"/>
                  </a:cubicBezTo>
                  <a:cubicBezTo>
                    <a:pt x="501" y="118"/>
                    <a:pt x="501" y="116"/>
                    <a:pt x="502" y="115"/>
                  </a:cubicBezTo>
                  <a:cubicBezTo>
                    <a:pt x="511" y="121"/>
                    <a:pt x="512" y="115"/>
                    <a:pt x="523" y="115"/>
                  </a:cubicBezTo>
                  <a:cubicBezTo>
                    <a:pt x="520" y="111"/>
                    <a:pt x="517" y="107"/>
                    <a:pt x="514" y="104"/>
                  </a:cubicBezTo>
                  <a:cubicBezTo>
                    <a:pt x="500" y="110"/>
                    <a:pt x="482" y="103"/>
                    <a:pt x="467" y="101"/>
                  </a:cubicBezTo>
                  <a:cubicBezTo>
                    <a:pt x="465" y="102"/>
                    <a:pt x="466" y="104"/>
                    <a:pt x="463" y="104"/>
                  </a:cubicBezTo>
                  <a:cubicBezTo>
                    <a:pt x="461" y="104"/>
                    <a:pt x="461" y="102"/>
                    <a:pt x="458" y="102"/>
                  </a:cubicBezTo>
                  <a:cubicBezTo>
                    <a:pt x="446" y="108"/>
                    <a:pt x="439" y="97"/>
                    <a:pt x="425" y="98"/>
                  </a:cubicBezTo>
                  <a:cubicBezTo>
                    <a:pt x="425" y="100"/>
                    <a:pt x="425" y="102"/>
                    <a:pt x="423" y="102"/>
                  </a:cubicBezTo>
                  <a:cubicBezTo>
                    <a:pt x="400" y="105"/>
                    <a:pt x="376" y="99"/>
                    <a:pt x="348" y="102"/>
                  </a:cubicBezTo>
                  <a:cubicBezTo>
                    <a:pt x="351" y="107"/>
                    <a:pt x="356" y="105"/>
                    <a:pt x="363" y="106"/>
                  </a:cubicBezTo>
                  <a:close/>
                  <a:moveTo>
                    <a:pt x="388" y="115"/>
                  </a:moveTo>
                  <a:cubicBezTo>
                    <a:pt x="385" y="117"/>
                    <a:pt x="378" y="116"/>
                    <a:pt x="376" y="115"/>
                  </a:cubicBezTo>
                  <a:cubicBezTo>
                    <a:pt x="380" y="112"/>
                    <a:pt x="382" y="115"/>
                    <a:pt x="388" y="115"/>
                  </a:cubicBezTo>
                  <a:close/>
                  <a:moveTo>
                    <a:pt x="378" y="108"/>
                  </a:moveTo>
                  <a:cubicBezTo>
                    <a:pt x="378" y="111"/>
                    <a:pt x="375" y="110"/>
                    <a:pt x="375" y="112"/>
                  </a:cubicBezTo>
                  <a:cubicBezTo>
                    <a:pt x="374" y="111"/>
                    <a:pt x="374" y="109"/>
                    <a:pt x="374" y="108"/>
                  </a:cubicBezTo>
                  <a:lnTo>
                    <a:pt x="378" y="108"/>
                  </a:lnTo>
                  <a:close/>
                  <a:moveTo>
                    <a:pt x="663" y="130"/>
                  </a:moveTo>
                  <a:cubicBezTo>
                    <a:pt x="668" y="129"/>
                    <a:pt x="673" y="129"/>
                    <a:pt x="676" y="126"/>
                  </a:cubicBezTo>
                  <a:cubicBezTo>
                    <a:pt x="673" y="126"/>
                    <a:pt x="670" y="126"/>
                    <a:pt x="668" y="128"/>
                  </a:cubicBezTo>
                  <a:cubicBezTo>
                    <a:pt x="668" y="127"/>
                    <a:pt x="668" y="126"/>
                    <a:pt x="667" y="126"/>
                  </a:cubicBezTo>
                  <a:cubicBezTo>
                    <a:pt x="664" y="125"/>
                    <a:pt x="663" y="129"/>
                    <a:pt x="661" y="127"/>
                  </a:cubicBezTo>
                  <a:cubicBezTo>
                    <a:pt x="660" y="129"/>
                    <a:pt x="663" y="128"/>
                    <a:pt x="663" y="130"/>
                  </a:cubicBezTo>
                  <a:close/>
                  <a:moveTo>
                    <a:pt x="550" y="137"/>
                  </a:moveTo>
                  <a:cubicBezTo>
                    <a:pt x="553" y="136"/>
                    <a:pt x="554" y="141"/>
                    <a:pt x="556" y="137"/>
                  </a:cubicBezTo>
                  <a:cubicBezTo>
                    <a:pt x="554" y="137"/>
                    <a:pt x="548" y="134"/>
                    <a:pt x="550" y="137"/>
                  </a:cubicBezTo>
                  <a:close/>
                  <a:moveTo>
                    <a:pt x="158" y="140"/>
                  </a:moveTo>
                  <a:cubicBezTo>
                    <a:pt x="159" y="141"/>
                    <a:pt x="162" y="141"/>
                    <a:pt x="164" y="142"/>
                  </a:cubicBezTo>
                  <a:cubicBezTo>
                    <a:pt x="164" y="140"/>
                    <a:pt x="158" y="137"/>
                    <a:pt x="158" y="140"/>
                  </a:cubicBezTo>
                  <a:close/>
                  <a:moveTo>
                    <a:pt x="175" y="144"/>
                  </a:moveTo>
                  <a:cubicBezTo>
                    <a:pt x="185" y="141"/>
                    <a:pt x="194" y="148"/>
                    <a:pt x="205" y="147"/>
                  </a:cubicBezTo>
                  <a:cubicBezTo>
                    <a:pt x="211" y="146"/>
                    <a:pt x="217" y="146"/>
                    <a:pt x="222" y="147"/>
                  </a:cubicBezTo>
                  <a:cubicBezTo>
                    <a:pt x="223" y="144"/>
                    <a:pt x="227" y="144"/>
                    <a:pt x="229" y="141"/>
                  </a:cubicBezTo>
                  <a:cubicBezTo>
                    <a:pt x="205" y="139"/>
                    <a:pt x="182" y="141"/>
                    <a:pt x="166" y="141"/>
                  </a:cubicBezTo>
                  <a:cubicBezTo>
                    <a:pt x="168" y="143"/>
                    <a:pt x="173" y="142"/>
                    <a:pt x="175" y="144"/>
                  </a:cubicBezTo>
                  <a:close/>
                  <a:moveTo>
                    <a:pt x="638" y="148"/>
                  </a:moveTo>
                  <a:cubicBezTo>
                    <a:pt x="639" y="145"/>
                    <a:pt x="635" y="147"/>
                    <a:pt x="636" y="144"/>
                  </a:cubicBezTo>
                  <a:cubicBezTo>
                    <a:pt x="640" y="146"/>
                    <a:pt x="648" y="144"/>
                    <a:pt x="648" y="150"/>
                  </a:cubicBezTo>
                  <a:cubicBezTo>
                    <a:pt x="656" y="149"/>
                    <a:pt x="659" y="150"/>
                    <a:pt x="663" y="151"/>
                  </a:cubicBezTo>
                  <a:cubicBezTo>
                    <a:pt x="659" y="156"/>
                    <a:pt x="653" y="152"/>
                    <a:pt x="651" y="159"/>
                  </a:cubicBezTo>
                  <a:cubicBezTo>
                    <a:pt x="655" y="160"/>
                    <a:pt x="654" y="156"/>
                    <a:pt x="657" y="156"/>
                  </a:cubicBezTo>
                  <a:cubicBezTo>
                    <a:pt x="659" y="157"/>
                    <a:pt x="656" y="158"/>
                    <a:pt x="658" y="159"/>
                  </a:cubicBezTo>
                  <a:cubicBezTo>
                    <a:pt x="664" y="155"/>
                    <a:pt x="676" y="152"/>
                    <a:pt x="682" y="151"/>
                  </a:cubicBezTo>
                  <a:cubicBezTo>
                    <a:pt x="681" y="151"/>
                    <a:pt x="680" y="151"/>
                    <a:pt x="680" y="151"/>
                  </a:cubicBezTo>
                  <a:cubicBezTo>
                    <a:pt x="685" y="151"/>
                    <a:pt x="685" y="151"/>
                    <a:pt x="685" y="151"/>
                  </a:cubicBezTo>
                  <a:cubicBezTo>
                    <a:pt x="685" y="152"/>
                    <a:pt x="686" y="152"/>
                    <a:pt x="686" y="154"/>
                  </a:cubicBezTo>
                  <a:cubicBezTo>
                    <a:pt x="689" y="155"/>
                    <a:pt x="690" y="155"/>
                    <a:pt x="696" y="155"/>
                  </a:cubicBezTo>
                  <a:cubicBezTo>
                    <a:pt x="696" y="151"/>
                    <a:pt x="696" y="151"/>
                    <a:pt x="696" y="151"/>
                  </a:cubicBezTo>
                  <a:cubicBezTo>
                    <a:pt x="704" y="149"/>
                    <a:pt x="715" y="154"/>
                    <a:pt x="723" y="155"/>
                  </a:cubicBezTo>
                  <a:cubicBezTo>
                    <a:pt x="725" y="154"/>
                    <a:pt x="727" y="153"/>
                    <a:pt x="728" y="151"/>
                  </a:cubicBezTo>
                  <a:cubicBezTo>
                    <a:pt x="720" y="146"/>
                    <a:pt x="711" y="147"/>
                    <a:pt x="706" y="139"/>
                  </a:cubicBezTo>
                  <a:cubicBezTo>
                    <a:pt x="704" y="141"/>
                    <a:pt x="700" y="139"/>
                    <a:pt x="698" y="141"/>
                  </a:cubicBezTo>
                  <a:cubicBezTo>
                    <a:pt x="700" y="141"/>
                    <a:pt x="704" y="144"/>
                    <a:pt x="702" y="145"/>
                  </a:cubicBezTo>
                  <a:cubicBezTo>
                    <a:pt x="693" y="147"/>
                    <a:pt x="683" y="145"/>
                    <a:pt x="674" y="141"/>
                  </a:cubicBezTo>
                  <a:cubicBezTo>
                    <a:pt x="673" y="142"/>
                    <a:pt x="673" y="143"/>
                    <a:pt x="672" y="144"/>
                  </a:cubicBezTo>
                  <a:cubicBezTo>
                    <a:pt x="665" y="144"/>
                    <a:pt x="652" y="140"/>
                    <a:pt x="646" y="144"/>
                  </a:cubicBezTo>
                  <a:cubicBezTo>
                    <a:pt x="643" y="144"/>
                    <a:pt x="646" y="139"/>
                    <a:pt x="644" y="141"/>
                  </a:cubicBezTo>
                  <a:cubicBezTo>
                    <a:pt x="640" y="142"/>
                    <a:pt x="632" y="143"/>
                    <a:pt x="628" y="140"/>
                  </a:cubicBezTo>
                  <a:cubicBezTo>
                    <a:pt x="628" y="143"/>
                    <a:pt x="626" y="144"/>
                    <a:pt x="621" y="144"/>
                  </a:cubicBezTo>
                  <a:cubicBezTo>
                    <a:pt x="623" y="150"/>
                    <a:pt x="634" y="145"/>
                    <a:pt x="638" y="148"/>
                  </a:cubicBezTo>
                  <a:close/>
                  <a:moveTo>
                    <a:pt x="725" y="153"/>
                  </a:moveTo>
                  <a:cubicBezTo>
                    <a:pt x="722" y="154"/>
                    <a:pt x="722" y="152"/>
                    <a:pt x="720" y="151"/>
                  </a:cubicBezTo>
                  <a:cubicBezTo>
                    <a:pt x="721" y="148"/>
                    <a:pt x="726" y="149"/>
                    <a:pt x="725" y="153"/>
                  </a:cubicBezTo>
                  <a:close/>
                  <a:moveTo>
                    <a:pt x="188" y="156"/>
                  </a:moveTo>
                  <a:cubicBezTo>
                    <a:pt x="189" y="153"/>
                    <a:pt x="190" y="158"/>
                    <a:pt x="191" y="158"/>
                  </a:cubicBezTo>
                  <a:cubicBezTo>
                    <a:pt x="191" y="157"/>
                    <a:pt x="191" y="157"/>
                    <a:pt x="192" y="157"/>
                  </a:cubicBezTo>
                  <a:cubicBezTo>
                    <a:pt x="192" y="155"/>
                    <a:pt x="192" y="155"/>
                    <a:pt x="192" y="155"/>
                  </a:cubicBezTo>
                  <a:cubicBezTo>
                    <a:pt x="186" y="156"/>
                    <a:pt x="193" y="150"/>
                    <a:pt x="188" y="150"/>
                  </a:cubicBezTo>
                  <a:cubicBezTo>
                    <a:pt x="188" y="151"/>
                    <a:pt x="189" y="152"/>
                    <a:pt x="189" y="152"/>
                  </a:cubicBezTo>
                  <a:cubicBezTo>
                    <a:pt x="187" y="152"/>
                    <a:pt x="187" y="152"/>
                    <a:pt x="187" y="152"/>
                  </a:cubicBezTo>
                  <a:cubicBezTo>
                    <a:pt x="187" y="154"/>
                    <a:pt x="187" y="155"/>
                    <a:pt x="188" y="156"/>
                  </a:cubicBezTo>
                  <a:close/>
                  <a:moveTo>
                    <a:pt x="150" y="204"/>
                  </a:moveTo>
                  <a:cubicBezTo>
                    <a:pt x="151" y="206"/>
                    <a:pt x="152" y="208"/>
                    <a:pt x="154" y="208"/>
                  </a:cubicBezTo>
                  <a:cubicBezTo>
                    <a:pt x="163" y="204"/>
                    <a:pt x="165" y="213"/>
                    <a:pt x="171" y="212"/>
                  </a:cubicBezTo>
                  <a:cubicBezTo>
                    <a:pt x="172" y="212"/>
                    <a:pt x="171" y="215"/>
                    <a:pt x="173" y="215"/>
                  </a:cubicBezTo>
                  <a:cubicBezTo>
                    <a:pt x="173" y="213"/>
                    <a:pt x="174" y="212"/>
                    <a:pt x="176" y="212"/>
                  </a:cubicBezTo>
                  <a:cubicBezTo>
                    <a:pt x="176" y="212"/>
                    <a:pt x="177" y="213"/>
                    <a:pt x="177" y="212"/>
                  </a:cubicBezTo>
                  <a:cubicBezTo>
                    <a:pt x="173" y="210"/>
                    <a:pt x="177" y="206"/>
                    <a:pt x="176" y="202"/>
                  </a:cubicBezTo>
                  <a:cubicBezTo>
                    <a:pt x="174" y="202"/>
                    <a:pt x="172" y="201"/>
                    <a:pt x="170" y="201"/>
                  </a:cubicBezTo>
                  <a:cubicBezTo>
                    <a:pt x="169" y="202"/>
                    <a:pt x="170" y="204"/>
                    <a:pt x="168" y="205"/>
                  </a:cubicBezTo>
                  <a:cubicBezTo>
                    <a:pt x="160" y="203"/>
                    <a:pt x="147" y="201"/>
                    <a:pt x="141" y="204"/>
                  </a:cubicBezTo>
                  <a:cubicBezTo>
                    <a:pt x="143" y="205"/>
                    <a:pt x="146" y="207"/>
                    <a:pt x="150" y="204"/>
                  </a:cubicBezTo>
                  <a:close/>
                  <a:moveTo>
                    <a:pt x="37" y="656"/>
                  </a:moveTo>
                  <a:cubicBezTo>
                    <a:pt x="40" y="659"/>
                    <a:pt x="43" y="664"/>
                    <a:pt x="39" y="669"/>
                  </a:cubicBezTo>
                  <a:cubicBezTo>
                    <a:pt x="43" y="676"/>
                    <a:pt x="49" y="670"/>
                    <a:pt x="58" y="671"/>
                  </a:cubicBezTo>
                  <a:cubicBezTo>
                    <a:pt x="57" y="668"/>
                    <a:pt x="59" y="668"/>
                    <a:pt x="60" y="667"/>
                  </a:cubicBezTo>
                  <a:cubicBezTo>
                    <a:pt x="54" y="667"/>
                    <a:pt x="49" y="667"/>
                    <a:pt x="49" y="662"/>
                  </a:cubicBezTo>
                  <a:cubicBezTo>
                    <a:pt x="55" y="660"/>
                    <a:pt x="59" y="662"/>
                    <a:pt x="63" y="660"/>
                  </a:cubicBezTo>
                  <a:cubicBezTo>
                    <a:pt x="59" y="654"/>
                    <a:pt x="42" y="659"/>
                    <a:pt x="37" y="656"/>
                  </a:cubicBezTo>
                  <a:close/>
                  <a:moveTo>
                    <a:pt x="1195" y="668"/>
                  </a:moveTo>
                  <a:cubicBezTo>
                    <a:pt x="1197" y="668"/>
                    <a:pt x="1193" y="669"/>
                    <a:pt x="1194" y="670"/>
                  </a:cubicBezTo>
                  <a:cubicBezTo>
                    <a:pt x="1196" y="670"/>
                    <a:pt x="1196" y="670"/>
                    <a:pt x="1196" y="670"/>
                  </a:cubicBezTo>
                  <a:cubicBezTo>
                    <a:pt x="1196" y="670"/>
                    <a:pt x="1197" y="670"/>
                    <a:pt x="1196" y="669"/>
                  </a:cubicBezTo>
                  <a:cubicBezTo>
                    <a:pt x="1196" y="668"/>
                    <a:pt x="1201" y="665"/>
                    <a:pt x="1195" y="668"/>
                  </a:cubicBezTo>
                  <a:close/>
                  <a:moveTo>
                    <a:pt x="851" y="735"/>
                  </a:moveTo>
                  <a:cubicBezTo>
                    <a:pt x="855" y="736"/>
                    <a:pt x="854" y="732"/>
                    <a:pt x="856" y="731"/>
                  </a:cubicBezTo>
                  <a:cubicBezTo>
                    <a:pt x="858" y="731"/>
                    <a:pt x="857" y="735"/>
                    <a:pt x="858" y="736"/>
                  </a:cubicBezTo>
                  <a:cubicBezTo>
                    <a:pt x="863" y="736"/>
                    <a:pt x="860" y="732"/>
                    <a:pt x="859" y="731"/>
                  </a:cubicBezTo>
                  <a:cubicBezTo>
                    <a:pt x="863" y="730"/>
                    <a:pt x="864" y="732"/>
                    <a:pt x="867" y="731"/>
                  </a:cubicBezTo>
                  <a:cubicBezTo>
                    <a:pt x="862" y="724"/>
                    <a:pt x="853" y="729"/>
                    <a:pt x="849" y="728"/>
                  </a:cubicBezTo>
                  <a:cubicBezTo>
                    <a:pt x="848" y="730"/>
                    <a:pt x="847" y="731"/>
                    <a:pt x="849" y="732"/>
                  </a:cubicBezTo>
                  <a:cubicBezTo>
                    <a:pt x="847" y="732"/>
                    <a:pt x="846" y="733"/>
                    <a:pt x="845" y="734"/>
                  </a:cubicBezTo>
                  <a:cubicBezTo>
                    <a:pt x="847" y="734"/>
                    <a:pt x="846" y="737"/>
                    <a:pt x="848" y="736"/>
                  </a:cubicBezTo>
                  <a:cubicBezTo>
                    <a:pt x="848" y="736"/>
                    <a:pt x="850" y="731"/>
                    <a:pt x="851" y="735"/>
                  </a:cubicBezTo>
                  <a:close/>
                  <a:moveTo>
                    <a:pt x="1094" y="735"/>
                  </a:moveTo>
                  <a:cubicBezTo>
                    <a:pt x="1095" y="733"/>
                    <a:pt x="1096" y="736"/>
                    <a:pt x="1097" y="734"/>
                  </a:cubicBezTo>
                  <a:cubicBezTo>
                    <a:pt x="1097" y="735"/>
                    <a:pt x="1098" y="735"/>
                    <a:pt x="1098" y="734"/>
                  </a:cubicBezTo>
                  <a:cubicBezTo>
                    <a:pt x="1095" y="733"/>
                    <a:pt x="1101" y="733"/>
                    <a:pt x="1099" y="731"/>
                  </a:cubicBezTo>
                  <a:cubicBezTo>
                    <a:pt x="1098" y="731"/>
                    <a:pt x="1096" y="730"/>
                    <a:pt x="1095" y="731"/>
                  </a:cubicBezTo>
                  <a:cubicBezTo>
                    <a:pt x="1098" y="732"/>
                    <a:pt x="1091" y="734"/>
                    <a:pt x="1094" y="735"/>
                  </a:cubicBezTo>
                  <a:close/>
                  <a:moveTo>
                    <a:pt x="1125" y="745"/>
                  </a:moveTo>
                  <a:cubicBezTo>
                    <a:pt x="1123" y="745"/>
                    <a:pt x="1123" y="744"/>
                    <a:pt x="1122" y="743"/>
                  </a:cubicBezTo>
                  <a:cubicBezTo>
                    <a:pt x="1123" y="741"/>
                    <a:pt x="1123" y="739"/>
                    <a:pt x="1125" y="738"/>
                  </a:cubicBezTo>
                  <a:cubicBezTo>
                    <a:pt x="1118" y="739"/>
                    <a:pt x="1114" y="737"/>
                    <a:pt x="1110" y="740"/>
                  </a:cubicBezTo>
                  <a:cubicBezTo>
                    <a:pt x="1113" y="741"/>
                    <a:pt x="1120" y="739"/>
                    <a:pt x="1122" y="740"/>
                  </a:cubicBezTo>
                  <a:cubicBezTo>
                    <a:pt x="1123" y="747"/>
                    <a:pt x="1115" y="748"/>
                    <a:pt x="1108" y="750"/>
                  </a:cubicBezTo>
                  <a:cubicBezTo>
                    <a:pt x="1115" y="752"/>
                    <a:pt x="1121" y="750"/>
                    <a:pt x="1130" y="749"/>
                  </a:cubicBezTo>
                  <a:cubicBezTo>
                    <a:pt x="1128" y="744"/>
                    <a:pt x="1142" y="748"/>
                    <a:pt x="1142" y="743"/>
                  </a:cubicBezTo>
                  <a:cubicBezTo>
                    <a:pt x="1139" y="743"/>
                    <a:pt x="1130" y="741"/>
                    <a:pt x="1125" y="745"/>
                  </a:cubicBezTo>
                  <a:close/>
                  <a:moveTo>
                    <a:pt x="518" y="787"/>
                  </a:moveTo>
                  <a:cubicBezTo>
                    <a:pt x="502" y="780"/>
                    <a:pt x="472" y="790"/>
                    <a:pt x="458" y="780"/>
                  </a:cubicBezTo>
                  <a:cubicBezTo>
                    <a:pt x="457" y="779"/>
                    <a:pt x="459" y="778"/>
                    <a:pt x="459" y="777"/>
                  </a:cubicBezTo>
                  <a:cubicBezTo>
                    <a:pt x="443" y="774"/>
                    <a:pt x="427" y="777"/>
                    <a:pt x="414" y="778"/>
                  </a:cubicBezTo>
                  <a:cubicBezTo>
                    <a:pt x="409" y="778"/>
                    <a:pt x="403" y="776"/>
                    <a:pt x="399" y="778"/>
                  </a:cubicBezTo>
                  <a:cubicBezTo>
                    <a:pt x="396" y="779"/>
                    <a:pt x="396" y="781"/>
                    <a:pt x="393" y="781"/>
                  </a:cubicBezTo>
                  <a:cubicBezTo>
                    <a:pt x="390" y="782"/>
                    <a:pt x="387" y="779"/>
                    <a:pt x="384" y="780"/>
                  </a:cubicBezTo>
                  <a:cubicBezTo>
                    <a:pt x="386" y="780"/>
                    <a:pt x="389" y="783"/>
                    <a:pt x="387" y="784"/>
                  </a:cubicBezTo>
                  <a:cubicBezTo>
                    <a:pt x="380" y="785"/>
                    <a:pt x="368" y="781"/>
                    <a:pt x="360" y="783"/>
                  </a:cubicBezTo>
                  <a:cubicBezTo>
                    <a:pt x="363" y="779"/>
                    <a:pt x="354" y="781"/>
                    <a:pt x="355" y="776"/>
                  </a:cubicBezTo>
                  <a:cubicBezTo>
                    <a:pt x="343" y="775"/>
                    <a:pt x="334" y="773"/>
                    <a:pt x="323" y="775"/>
                  </a:cubicBezTo>
                  <a:cubicBezTo>
                    <a:pt x="325" y="775"/>
                    <a:pt x="325" y="776"/>
                    <a:pt x="325" y="778"/>
                  </a:cubicBezTo>
                  <a:cubicBezTo>
                    <a:pt x="314" y="780"/>
                    <a:pt x="305" y="767"/>
                    <a:pt x="291" y="773"/>
                  </a:cubicBezTo>
                  <a:cubicBezTo>
                    <a:pt x="291" y="777"/>
                    <a:pt x="295" y="776"/>
                    <a:pt x="293" y="780"/>
                  </a:cubicBezTo>
                  <a:cubicBezTo>
                    <a:pt x="288" y="778"/>
                    <a:pt x="275" y="779"/>
                    <a:pt x="275" y="772"/>
                  </a:cubicBezTo>
                  <a:cubicBezTo>
                    <a:pt x="266" y="772"/>
                    <a:pt x="257" y="771"/>
                    <a:pt x="245" y="771"/>
                  </a:cubicBezTo>
                  <a:cubicBezTo>
                    <a:pt x="243" y="781"/>
                    <a:pt x="233" y="772"/>
                    <a:pt x="225" y="776"/>
                  </a:cubicBezTo>
                  <a:cubicBezTo>
                    <a:pt x="227" y="771"/>
                    <a:pt x="221" y="773"/>
                    <a:pt x="219" y="771"/>
                  </a:cubicBezTo>
                  <a:cubicBezTo>
                    <a:pt x="219" y="768"/>
                    <a:pt x="219" y="768"/>
                    <a:pt x="219" y="768"/>
                  </a:cubicBezTo>
                  <a:cubicBezTo>
                    <a:pt x="199" y="764"/>
                    <a:pt x="177" y="762"/>
                    <a:pt x="154" y="762"/>
                  </a:cubicBezTo>
                  <a:cubicBezTo>
                    <a:pt x="152" y="764"/>
                    <a:pt x="149" y="768"/>
                    <a:pt x="145" y="766"/>
                  </a:cubicBezTo>
                  <a:cubicBezTo>
                    <a:pt x="145" y="763"/>
                    <a:pt x="147" y="763"/>
                    <a:pt x="145" y="761"/>
                  </a:cubicBezTo>
                  <a:cubicBezTo>
                    <a:pt x="136" y="759"/>
                    <a:pt x="125" y="757"/>
                    <a:pt x="117" y="756"/>
                  </a:cubicBezTo>
                  <a:cubicBezTo>
                    <a:pt x="102" y="755"/>
                    <a:pt x="90" y="761"/>
                    <a:pt x="78" y="761"/>
                  </a:cubicBezTo>
                  <a:cubicBezTo>
                    <a:pt x="77" y="761"/>
                    <a:pt x="74" y="759"/>
                    <a:pt x="73" y="759"/>
                  </a:cubicBezTo>
                  <a:cubicBezTo>
                    <a:pt x="62" y="758"/>
                    <a:pt x="52" y="765"/>
                    <a:pt x="44" y="768"/>
                  </a:cubicBezTo>
                  <a:cubicBezTo>
                    <a:pt x="43" y="771"/>
                    <a:pt x="45" y="772"/>
                    <a:pt x="43" y="774"/>
                  </a:cubicBezTo>
                  <a:cubicBezTo>
                    <a:pt x="37" y="777"/>
                    <a:pt x="25" y="777"/>
                    <a:pt x="19" y="779"/>
                  </a:cubicBezTo>
                  <a:cubicBezTo>
                    <a:pt x="27" y="781"/>
                    <a:pt x="33" y="780"/>
                    <a:pt x="43" y="780"/>
                  </a:cubicBezTo>
                  <a:cubicBezTo>
                    <a:pt x="44" y="782"/>
                    <a:pt x="41" y="781"/>
                    <a:pt x="41" y="784"/>
                  </a:cubicBezTo>
                  <a:cubicBezTo>
                    <a:pt x="55" y="785"/>
                    <a:pt x="76" y="777"/>
                    <a:pt x="88" y="785"/>
                  </a:cubicBezTo>
                  <a:cubicBezTo>
                    <a:pt x="72" y="787"/>
                    <a:pt x="43" y="789"/>
                    <a:pt x="27" y="796"/>
                  </a:cubicBezTo>
                  <a:cubicBezTo>
                    <a:pt x="34" y="797"/>
                    <a:pt x="40" y="796"/>
                    <a:pt x="45" y="794"/>
                  </a:cubicBezTo>
                  <a:cubicBezTo>
                    <a:pt x="45" y="796"/>
                    <a:pt x="46" y="796"/>
                    <a:pt x="46" y="798"/>
                  </a:cubicBezTo>
                  <a:cubicBezTo>
                    <a:pt x="61" y="795"/>
                    <a:pt x="82" y="798"/>
                    <a:pt x="96" y="793"/>
                  </a:cubicBezTo>
                  <a:cubicBezTo>
                    <a:pt x="118" y="793"/>
                    <a:pt x="141" y="791"/>
                    <a:pt x="164" y="794"/>
                  </a:cubicBezTo>
                  <a:cubicBezTo>
                    <a:pt x="174" y="796"/>
                    <a:pt x="183" y="797"/>
                    <a:pt x="194" y="797"/>
                  </a:cubicBezTo>
                  <a:cubicBezTo>
                    <a:pt x="211" y="797"/>
                    <a:pt x="246" y="806"/>
                    <a:pt x="255" y="797"/>
                  </a:cubicBezTo>
                  <a:cubicBezTo>
                    <a:pt x="251" y="794"/>
                    <a:pt x="245" y="793"/>
                    <a:pt x="241" y="791"/>
                  </a:cubicBezTo>
                  <a:cubicBezTo>
                    <a:pt x="261" y="788"/>
                    <a:pt x="281" y="799"/>
                    <a:pt x="303" y="790"/>
                  </a:cubicBezTo>
                  <a:cubicBezTo>
                    <a:pt x="307" y="790"/>
                    <a:pt x="307" y="793"/>
                    <a:pt x="309" y="793"/>
                  </a:cubicBezTo>
                  <a:cubicBezTo>
                    <a:pt x="316" y="787"/>
                    <a:pt x="335" y="794"/>
                    <a:pt x="345" y="789"/>
                  </a:cubicBezTo>
                  <a:cubicBezTo>
                    <a:pt x="344" y="785"/>
                    <a:pt x="338" y="788"/>
                    <a:pt x="339" y="783"/>
                  </a:cubicBezTo>
                  <a:cubicBezTo>
                    <a:pt x="341" y="783"/>
                    <a:pt x="343" y="782"/>
                    <a:pt x="344" y="780"/>
                  </a:cubicBezTo>
                  <a:cubicBezTo>
                    <a:pt x="345" y="783"/>
                    <a:pt x="347" y="785"/>
                    <a:pt x="351" y="783"/>
                  </a:cubicBezTo>
                  <a:cubicBezTo>
                    <a:pt x="353" y="786"/>
                    <a:pt x="353" y="791"/>
                    <a:pt x="356" y="793"/>
                  </a:cubicBezTo>
                  <a:cubicBezTo>
                    <a:pt x="361" y="794"/>
                    <a:pt x="361" y="794"/>
                    <a:pt x="366" y="794"/>
                  </a:cubicBezTo>
                  <a:cubicBezTo>
                    <a:pt x="366" y="797"/>
                    <a:pt x="362" y="795"/>
                    <a:pt x="363" y="798"/>
                  </a:cubicBezTo>
                  <a:cubicBezTo>
                    <a:pt x="376" y="794"/>
                    <a:pt x="389" y="795"/>
                    <a:pt x="404" y="793"/>
                  </a:cubicBezTo>
                  <a:cubicBezTo>
                    <a:pt x="400" y="789"/>
                    <a:pt x="391" y="794"/>
                    <a:pt x="387" y="788"/>
                  </a:cubicBezTo>
                  <a:cubicBezTo>
                    <a:pt x="399" y="787"/>
                    <a:pt x="416" y="780"/>
                    <a:pt x="419" y="792"/>
                  </a:cubicBezTo>
                  <a:cubicBezTo>
                    <a:pt x="419" y="790"/>
                    <a:pt x="417" y="797"/>
                    <a:pt x="417" y="796"/>
                  </a:cubicBezTo>
                  <a:cubicBezTo>
                    <a:pt x="424" y="809"/>
                    <a:pt x="458" y="807"/>
                    <a:pt x="467" y="802"/>
                  </a:cubicBezTo>
                  <a:cubicBezTo>
                    <a:pt x="466" y="800"/>
                    <a:pt x="466" y="798"/>
                    <a:pt x="463" y="797"/>
                  </a:cubicBezTo>
                  <a:cubicBezTo>
                    <a:pt x="484" y="792"/>
                    <a:pt x="515" y="805"/>
                    <a:pt x="534" y="797"/>
                  </a:cubicBezTo>
                  <a:cubicBezTo>
                    <a:pt x="533" y="792"/>
                    <a:pt x="547" y="796"/>
                    <a:pt x="548" y="790"/>
                  </a:cubicBezTo>
                  <a:cubicBezTo>
                    <a:pt x="537" y="789"/>
                    <a:pt x="527" y="782"/>
                    <a:pt x="518" y="787"/>
                  </a:cubicBezTo>
                  <a:close/>
                  <a:moveTo>
                    <a:pt x="153" y="789"/>
                  </a:moveTo>
                  <a:cubicBezTo>
                    <a:pt x="156" y="787"/>
                    <a:pt x="157" y="791"/>
                    <a:pt x="161" y="790"/>
                  </a:cubicBezTo>
                  <a:cubicBezTo>
                    <a:pt x="161" y="793"/>
                    <a:pt x="152" y="793"/>
                    <a:pt x="153" y="789"/>
                  </a:cubicBezTo>
                  <a:close/>
                  <a:moveTo>
                    <a:pt x="175" y="791"/>
                  </a:moveTo>
                  <a:cubicBezTo>
                    <a:pt x="175" y="789"/>
                    <a:pt x="179" y="787"/>
                    <a:pt x="181" y="789"/>
                  </a:cubicBezTo>
                  <a:cubicBezTo>
                    <a:pt x="180" y="790"/>
                    <a:pt x="177" y="791"/>
                    <a:pt x="175" y="791"/>
                  </a:cubicBezTo>
                  <a:close/>
                  <a:moveTo>
                    <a:pt x="286" y="787"/>
                  </a:moveTo>
                  <a:cubicBezTo>
                    <a:pt x="285" y="786"/>
                    <a:pt x="285" y="784"/>
                    <a:pt x="283" y="783"/>
                  </a:cubicBezTo>
                  <a:cubicBezTo>
                    <a:pt x="287" y="780"/>
                    <a:pt x="299" y="778"/>
                    <a:pt x="300" y="785"/>
                  </a:cubicBezTo>
                  <a:cubicBezTo>
                    <a:pt x="295" y="785"/>
                    <a:pt x="291" y="786"/>
                    <a:pt x="286" y="787"/>
                  </a:cubicBezTo>
                  <a:close/>
                  <a:moveTo>
                    <a:pt x="316" y="789"/>
                  </a:moveTo>
                  <a:cubicBezTo>
                    <a:pt x="313" y="789"/>
                    <a:pt x="312" y="787"/>
                    <a:pt x="309" y="788"/>
                  </a:cubicBezTo>
                  <a:cubicBezTo>
                    <a:pt x="307" y="787"/>
                    <a:pt x="317" y="784"/>
                    <a:pt x="316" y="789"/>
                  </a:cubicBezTo>
                  <a:close/>
                  <a:moveTo>
                    <a:pt x="961" y="761"/>
                  </a:moveTo>
                  <a:cubicBezTo>
                    <a:pt x="958" y="761"/>
                    <a:pt x="960" y="755"/>
                    <a:pt x="956" y="756"/>
                  </a:cubicBezTo>
                  <a:cubicBezTo>
                    <a:pt x="955" y="760"/>
                    <a:pt x="960" y="762"/>
                    <a:pt x="961" y="761"/>
                  </a:cubicBezTo>
                  <a:close/>
                  <a:moveTo>
                    <a:pt x="605" y="793"/>
                  </a:moveTo>
                  <a:cubicBezTo>
                    <a:pt x="604" y="794"/>
                    <a:pt x="602" y="794"/>
                    <a:pt x="601" y="795"/>
                  </a:cubicBezTo>
                  <a:cubicBezTo>
                    <a:pt x="599" y="791"/>
                    <a:pt x="595" y="793"/>
                    <a:pt x="589" y="793"/>
                  </a:cubicBezTo>
                  <a:cubicBezTo>
                    <a:pt x="590" y="796"/>
                    <a:pt x="584" y="792"/>
                    <a:pt x="585" y="796"/>
                  </a:cubicBezTo>
                  <a:cubicBezTo>
                    <a:pt x="593" y="800"/>
                    <a:pt x="602" y="794"/>
                    <a:pt x="602" y="799"/>
                  </a:cubicBezTo>
                  <a:cubicBezTo>
                    <a:pt x="607" y="796"/>
                    <a:pt x="612" y="803"/>
                    <a:pt x="615" y="799"/>
                  </a:cubicBezTo>
                  <a:cubicBezTo>
                    <a:pt x="609" y="800"/>
                    <a:pt x="609" y="794"/>
                    <a:pt x="605" y="793"/>
                  </a:cubicBezTo>
                  <a:close/>
                  <a:moveTo>
                    <a:pt x="933" y="808"/>
                  </a:moveTo>
                  <a:cubicBezTo>
                    <a:pt x="935" y="808"/>
                    <a:pt x="936" y="808"/>
                    <a:pt x="936" y="806"/>
                  </a:cubicBezTo>
                  <a:cubicBezTo>
                    <a:pt x="933" y="807"/>
                    <a:pt x="932" y="806"/>
                    <a:pt x="931" y="805"/>
                  </a:cubicBezTo>
                  <a:cubicBezTo>
                    <a:pt x="930" y="808"/>
                    <a:pt x="926" y="804"/>
                    <a:pt x="924" y="807"/>
                  </a:cubicBezTo>
                  <a:cubicBezTo>
                    <a:pt x="925" y="804"/>
                    <a:pt x="916" y="804"/>
                    <a:pt x="913" y="806"/>
                  </a:cubicBezTo>
                  <a:cubicBezTo>
                    <a:pt x="911" y="804"/>
                    <a:pt x="911" y="805"/>
                    <a:pt x="908" y="806"/>
                  </a:cubicBezTo>
                  <a:cubicBezTo>
                    <a:pt x="908" y="804"/>
                    <a:pt x="911" y="805"/>
                    <a:pt x="909" y="803"/>
                  </a:cubicBezTo>
                  <a:cubicBezTo>
                    <a:pt x="908" y="802"/>
                    <a:pt x="907" y="803"/>
                    <a:pt x="907" y="802"/>
                  </a:cubicBezTo>
                  <a:cubicBezTo>
                    <a:pt x="903" y="803"/>
                    <a:pt x="904" y="805"/>
                    <a:pt x="900" y="803"/>
                  </a:cubicBezTo>
                  <a:cubicBezTo>
                    <a:pt x="900" y="806"/>
                    <a:pt x="897" y="805"/>
                    <a:pt x="896" y="806"/>
                  </a:cubicBezTo>
                  <a:cubicBezTo>
                    <a:pt x="896" y="802"/>
                    <a:pt x="885" y="806"/>
                    <a:pt x="888" y="802"/>
                  </a:cubicBezTo>
                  <a:cubicBezTo>
                    <a:pt x="884" y="802"/>
                    <a:pt x="884" y="806"/>
                    <a:pt x="880" y="805"/>
                  </a:cubicBezTo>
                  <a:cubicBezTo>
                    <a:pt x="880" y="804"/>
                    <a:pt x="881" y="803"/>
                    <a:pt x="881" y="803"/>
                  </a:cubicBezTo>
                  <a:cubicBezTo>
                    <a:pt x="876" y="802"/>
                    <a:pt x="873" y="805"/>
                    <a:pt x="868" y="802"/>
                  </a:cubicBezTo>
                  <a:cubicBezTo>
                    <a:pt x="868" y="805"/>
                    <a:pt x="865" y="802"/>
                    <a:pt x="861" y="804"/>
                  </a:cubicBezTo>
                  <a:cubicBezTo>
                    <a:pt x="861" y="801"/>
                    <a:pt x="858" y="801"/>
                    <a:pt x="856" y="801"/>
                  </a:cubicBezTo>
                  <a:cubicBezTo>
                    <a:pt x="855" y="805"/>
                    <a:pt x="860" y="799"/>
                    <a:pt x="860" y="804"/>
                  </a:cubicBezTo>
                  <a:cubicBezTo>
                    <a:pt x="854" y="804"/>
                    <a:pt x="850" y="802"/>
                    <a:pt x="850" y="807"/>
                  </a:cubicBezTo>
                  <a:cubicBezTo>
                    <a:pt x="862" y="811"/>
                    <a:pt x="873" y="812"/>
                    <a:pt x="885" y="812"/>
                  </a:cubicBezTo>
                  <a:cubicBezTo>
                    <a:pt x="891" y="804"/>
                    <a:pt x="903" y="812"/>
                    <a:pt x="909" y="817"/>
                  </a:cubicBezTo>
                  <a:cubicBezTo>
                    <a:pt x="912" y="815"/>
                    <a:pt x="913" y="817"/>
                    <a:pt x="917" y="817"/>
                  </a:cubicBezTo>
                  <a:cubicBezTo>
                    <a:pt x="916" y="821"/>
                    <a:pt x="924" y="821"/>
                    <a:pt x="926" y="819"/>
                  </a:cubicBezTo>
                  <a:cubicBezTo>
                    <a:pt x="925" y="819"/>
                    <a:pt x="925" y="817"/>
                    <a:pt x="924" y="817"/>
                  </a:cubicBezTo>
                  <a:cubicBezTo>
                    <a:pt x="931" y="813"/>
                    <a:pt x="943" y="817"/>
                    <a:pt x="947" y="812"/>
                  </a:cubicBezTo>
                  <a:cubicBezTo>
                    <a:pt x="942" y="811"/>
                    <a:pt x="935" y="812"/>
                    <a:pt x="933" y="808"/>
                  </a:cubicBezTo>
                  <a:close/>
                  <a:moveTo>
                    <a:pt x="1010" y="805"/>
                  </a:moveTo>
                  <a:cubicBezTo>
                    <a:pt x="1010" y="804"/>
                    <a:pt x="1011" y="804"/>
                    <a:pt x="1010" y="803"/>
                  </a:cubicBezTo>
                  <a:cubicBezTo>
                    <a:pt x="999" y="803"/>
                    <a:pt x="981" y="800"/>
                    <a:pt x="974" y="805"/>
                  </a:cubicBezTo>
                  <a:cubicBezTo>
                    <a:pt x="975" y="806"/>
                    <a:pt x="976" y="808"/>
                    <a:pt x="976" y="810"/>
                  </a:cubicBezTo>
                  <a:cubicBezTo>
                    <a:pt x="973" y="811"/>
                    <a:pt x="973" y="813"/>
                    <a:pt x="971" y="813"/>
                  </a:cubicBezTo>
                  <a:cubicBezTo>
                    <a:pt x="973" y="813"/>
                    <a:pt x="971" y="814"/>
                    <a:pt x="971" y="816"/>
                  </a:cubicBezTo>
                  <a:cubicBezTo>
                    <a:pt x="997" y="820"/>
                    <a:pt x="1029" y="816"/>
                    <a:pt x="1052" y="811"/>
                  </a:cubicBezTo>
                  <a:cubicBezTo>
                    <a:pt x="1031" y="815"/>
                    <a:pt x="1026" y="800"/>
                    <a:pt x="1010" y="805"/>
                  </a:cubicBezTo>
                  <a:close/>
                  <a:moveTo>
                    <a:pt x="448" y="77"/>
                  </a:moveTo>
                  <a:cubicBezTo>
                    <a:pt x="445" y="77"/>
                    <a:pt x="443" y="77"/>
                    <a:pt x="443" y="79"/>
                  </a:cubicBezTo>
                  <a:cubicBezTo>
                    <a:pt x="447" y="81"/>
                    <a:pt x="449" y="88"/>
                    <a:pt x="454" y="86"/>
                  </a:cubicBezTo>
                  <a:cubicBezTo>
                    <a:pt x="456" y="82"/>
                    <a:pt x="454" y="82"/>
                    <a:pt x="453" y="78"/>
                  </a:cubicBezTo>
                  <a:cubicBezTo>
                    <a:pt x="455" y="76"/>
                    <a:pt x="458" y="75"/>
                    <a:pt x="459" y="72"/>
                  </a:cubicBezTo>
                  <a:cubicBezTo>
                    <a:pt x="463" y="73"/>
                    <a:pt x="463" y="74"/>
                    <a:pt x="468" y="73"/>
                  </a:cubicBezTo>
                  <a:cubicBezTo>
                    <a:pt x="468" y="71"/>
                    <a:pt x="469" y="69"/>
                    <a:pt x="470" y="68"/>
                  </a:cubicBezTo>
                  <a:cubicBezTo>
                    <a:pt x="472" y="72"/>
                    <a:pt x="481" y="71"/>
                    <a:pt x="479" y="67"/>
                  </a:cubicBezTo>
                  <a:cubicBezTo>
                    <a:pt x="477" y="64"/>
                    <a:pt x="478" y="70"/>
                    <a:pt x="475" y="69"/>
                  </a:cubicBezTo>
                  <a:cubicBezTo>
                    <a:pt x="475" y="67"/>
                    <a:pt x="476" y="66"/>
                    <a:pt x="477" y="65"/>
                  </a:cubicBezTo>
                  <a:cubicBezTo>
                    <a:pt x="481" y="67"/>
                    <a:pt x="486" y="65"/>
                    <a:pt x="490" y="70"/>
                  </a:cubicBezTo>
                  <a:cubicBezTo>
                    <a:pt x="490" y="82"/>
                    <a:pt x="475" y="74"/>
                    <a:pt x="469" y="79"/>
                  </a:cubicBezTo>
                  <a:cubicBezTo>
                    <a:pt x="471" y="81"/>
                    <a:pt x="474" y="81"/>
                    <a:pt x="476" y="82"/>
                  </a:cubicBezTo>
                  <a:cubicBezTo>
                    <a:pt x="475" y="84"/>
                    <a:pt x="475" y="86"/>
                    <a:pt x="478" y="87"/>
                  </a:cubicBezTo>
                  <a:cubicBezTo>
                    <a:pt x="481" y="86"/>
                    <a:pt x="481" y="82"/>
                    <a:pt x="484" y="81"/>
                  </a:cubicBezTo>
                  <a:cubicBezTo>
                    <a:pt x="497" y="90"/>
                    <a:pt x="514" y="80"/>
                    <a:pt x="530" y="84"/>
                  </a:cubicBezTo>
                  <a:cubicBezTo>
                    <a:pt x="532" y="82"/>
                    <a:pt x="531" y="81"/>
                    <a:pt x="532" y="79"/>
                  </a:cubicBezTo>
                  <a:cubicBezTo>
                    <a:pt x="530" y="75"/>
                    <a:pt x="523" y="74"/>
                    <a:pt x="524" y="69"/>
                  </a:cubicBezTo>
                  <a:cubicBezTo>
                    <a:pt x="529" y="69"/>
                    <a:pt x="528" y="69"/>
                    <a:pt x="532" y="67"/>
                  </a:cubicBezTo>
                  <a:cubicBezTo>
                    <a:pt x="534" y="70"/>
                    <a:pt x="533" y="73"/>
                    <a:pt x="535" y="79"/>
                  </a:cubicBezTo>
                  <a:cubicBezTo>
                    <a:pt x="539" y="80"/>
                    <a:pt x="541" y="81"/>
                    <a:pt x="546" y="78"/>
                  </a:cubicBezTo>
                  <a:cubicBezTo>
                    <a:pt x="547" y="76"/>
                    <a:pt x="544" y="76"/>
                    <a:pt x="545" y="73"/>
                  </a:cubicBezTo>
                  <a:cubicBezTo>
                    <a:pt x="542" y="72"/>
                    <a:pt x="539" y="72"/>
                    <a:pt x="538" y="69"/>
                  </a:cubicBezTo>
                  <a:cubicBezTo>
                    <a:pt x="542" y="69"/>
                    <a:pt x="540" y="65"/>
                    <a:pt x="544" y="65"/>
                  </a:cubicBezTo>
                  <a:cubicBezTo>
                    <a:pt x="547" y="67"/>
                    <a:pt x="551" y="68"/>
                    <a:pt x="557" y="67"/>
                  </a:cubicBezTo>
                  <a:cubicBezTo>
                    <a:pt x="554" y="60"/>
                    <a:pt x="544" y="62"/>
                    <a:pt x="535" y="61"/>
                  </a:cubicBezTo>
                  <a:cubicBezTo>
                    <a:pt x="515" y="59"/>
                    <a:pt x="494" y="57"/>
                    <a:pt x="475" y="57"/>
                  </a:cubicBezTo>
                  <a:cubicBezTo>
                    <a:pt x="475" y="59"/>
                    <a:pt x="476" y="59"/>
                    <a:pt x="475" y="60"/>
                  </a:cubicBezTo>
                  <a:cubicBezTo>
                    <a:pt x="467" y="61"/>
                    <a:pt x="459" y="59"/>
                    <a:pt x="457" y="64"/>
                  </a:cubicBezTo>
                  <a:cubicBezTo>
                    <a:pt x="458" y="61"/>
                    <a:pt x="461" y="65"/>
                    <a:pt x="462" y="65"/>
                  </a:cubicBezTo>
                  <a:cubicBezTo>
                    <a:pt x="454" y="69"/>
                    <a:pt x="444" y="62"/>
                    <a:pt x="437" y="68"/>
                  </a:cubicBezTo>
                  <a:cubicBezTo>
                    <a:pt x="439" y="70"/>
                    <a:pt x="442" y="71"/>
                    <a:pt x="446" y="71"/>
                  </a:cubicBezTo>
                  <a:cubicBezTo>
                    <a:pt x="446" y="73"/>
                    <a:pt x="448" y="75"/>
                    <a:pt x="448" y="77"/>
                  </a:cubicBezTo>
                  <a:close/>
                  <a:moveTo>
                    <a:pt x="488" y="60"/>
                  </a:moveTo>
                  <a:cubicBezTo>
                    <a:pt x="489" y="60"/>
                    <a:pt x="490" y="61"/>
                    <a:pt x="491" y="61"/>
                  </a:cubicBezTo>
                  <a:cubicBezTo>
                    <a:pt x="491" y="62"/>
                    <a:pt x="490" y="63"/>
                    <a:pt x="490" y="65"/>
                  </a:cubicBezTo>
                  <a:cubicBezTo>
                    <a:pt x="487" y="65"/>
                    <a:pt x="486" y="61"/>
                    <a:pt x="488" y="60"/>
                  </a:cubicBezTo>
                  <a:close/>
                  <a:moveTo>
                    <a:pt x="574" y="69"/>
                  </a:moveTo>
                  <a:cubicBezTo>
                    <a:pt x="577" y="71"/>
                    <a:pt x="583" y="70"/>
                    <a:pt x="584" y="72"/>
                  </a:cubicBezTo>
                  <a:cubicBezTo>
                    <a:pt x="584" y="73"/>
                    <a:pt x="581" y="77"/>
                    <a:pt x="580" y="74"/>
                  </a:cubicBezTo>
                  <a:cubicBezTo>
                    <a:pt x="580" y="73"/>
                    <a:pt x="581" y="73"/>
                    <a:pt x="582" y="72"/>
                  </a:cubicBezTo>
                  <a:cubicBezTo>
                    <a:pt x="578" y="70"/>
                    <a:pt x="579" y="74"/>
                    <a:pt x="576" y="75"/>
                  </a:cubicBezTo>
                  <a:cubicBezTo>
                    <a:pt x="579" y="76"/>
                    <a:pt x="581" y="78"/>
                    <a:pt x="578" y="81"/>
                  </a:cubicBezTo>
                  <a:cubicBezTo>
                    <a:pt x="578" y="83"/>
                    <a:pt x="579" y="83"/>
                    <a:pt x="579" y="85"/>
                  </a:cubicBezTo>
                  <a:cubicBezTo>
                    <a:pt x="583" y="84"/>
                    <a:pt x="587" y="87"/>
                    <a:pt x="590" y="85"/>
                  </a:cubicBezTo>
                  <a:cubicBezTo>
                    <a:pt x="591" y="79"/>
                    <a:pt x="587" y="78"/>
                    <a:pt x="584" y="76"/>
                  </a:cubicBezTo>
                  <a:cubicBezTo>
                    <a:pt x="590" y="77"/>
                    <a:pt x="592" y="74"/>
                    <a:pt x="595" y="72"/>
                  </a:cubicBezTo>
                  <a:cubicBezTo>
                    <a:pt x="595" y="75"/>
                    <a:pt x="596" y="76"/>
                    <a:pt x="599" y="76"/>
                  </a:cubicBezTo>
                  <a:cubicBezTo>
                    <a:pt x="601" y="69"/>
                    <a:pt x="595" y="72"/>
                    <a:pt x="597" y="68"/>
                  </a:cubicBezTo>
                  <a:cubicBezTo>
                    <a:pt x="591" y="66"/>
                    <a:pt x="595" y="70"/>
                    <a:pt x="590" y="71"/>
                  </a:cubicBezTo>
                  <a:cubicBezTo>
                    <a:pt x="589" y="68"/>
                    <a:pt x="592" y="69"/>
                    <a:pt x="592" y="66"/>
                  </a:cubicBezTo>
                  <a:cubicBezTo>
                    <a:pt x="581" y="67"/>
                    <a:pt x="579" y="63"/>
                    <a:pt x="584" y="55"/>
                  </a:cubicBezTo>
                  <a:cubicBezTo>
                    <a:pt x="578" y="54"/>
                    <a:pt x="568" y="56"/>
                    <a:pt x="562" y="59"/>
                  </a:cubicBezTo>
                  <a:cubicBezTo>
                    <a:pt x="570" y="59"/>
                    <a:pt x="577" y="62"/>
                    <a:pt x="574" y="69"/>
                  </a:cubicBezTo>
                  <a:close/>
                  <a:moveTo>
                    <a:pt x="414" y="86"/>
                  </a:moveTo>
                  <a:cubicBezTo>
                    <a:pt x="414" y="83"/>
                    <a:pt x="416" y="82"/>
                    <a:pt x="417" y="81"/>
                  </a:cubicBezTo>
                  <a:cubicBezTo>
                    <a:pt x="420" y="85"/>
                    <a:pt x="427" y="83"/>
                    <a:pt x="430" y="86"/>
                  </a:cubicBezTo>
                  <a:cubicBezTo>
                    <a:pt x="432" y="83"/>
                    <a:pt x="436" y="82"/>
                    <a:pt x="439" y="80"/>
                  </a:cubicBezTo>
                  <a:cubicBezTo>
                    <a:pt x="436" y="66"/>
                    <a:pt x="429" y="72"/>
                    <a:pt x="419" y="76"/>
                  </a:cubicBezTo>
                  <a:cubicBezTo>
                    <a:pt x="418" y="79"/>
                    <a:pt x="422" y="76"/>
                    <a:pt x="422" y="78"/>
                  </a:cubicBezTo>
                  <a:cubicBezTo>
                    <a:pt x="415" y="79"/>
                    <a:pt x="410" y="78"/>
                    <a:pt x="405" y="77"/>
                  </a:cubicBezTo>
                  <a:cubicBezTo>
                    <a:pt x="404" y="78"/>
                    <a:pt x="406" y="83"/>
                    <a:pt x="407" y="86"/>
                  </a:cubicBezTo>
                  <a:cubicBezTo>
                    <a:pt x="407" y="85"/>
                    <a:pt x="412" y="84"/>
                    <a:pt x="414" y="86"/>
                  </a:cubicBezTo>
                  <a:close/>
                  <a:moveTo>
                    <a:pt x="304" y="102"/>
                  </a:moveTo>
                  <a:cubicBezTo>
                    <a:pt x="305" y="103"/>
                    <a:pt x="307" y="103"/>
                    <a:pt x="306" y="106"/>
                  </a:cubicBezTo>
                  <a:cubicBezTo>
                    <a:pt x="307" y="109"/>
                    <a:pt x="302" y="105"/>
                    <a:pt x="302" y="108"/>
                  </a:cubicBezTo>
                  <a:cubicBezTo>
                    <a:pt x="306" y="110"/>
                    <a:pt x="319" y="112"/>
                    <a:pt x="318" y="104"/>
                  </a:cubicBezTo>
                  <a:cubicBezTo>
                    <a:pt x="309" y="97"/>
                    <a:pt x="298" y="98"/>
                    <a:pt x="285" y="99"/>
                  </a:cubicBezTo>
                  <a:cubicBezTo>
                    <a:pt x="293" y="99"/>
                    <a:pt x="299" y="103"/>
                    <a:pt x="304" y="102"/>
                  </a:cubicBezTo>
                  <a:close/>
                  <a:moveTo>
                    <a:pt x="677" y="125"/>
                  </a:moveTo>
                  <a:cubicBezTo>
                    <a:pt x="681" y="131"/>
                    <a:pt x="693" y="135"/>
                    <a:pt x="693" y="126"/>
                  </a:cubicBezTo>
                  <a:cubicBezTo>
                    <a:pt x="687" y="122"/>
                    <a:pt x="682" y="125"/>
                    <a:pt x="677" y="125"/>
                  </a:cubicBezTo>
                  <a:close/>
                  <a:moveTo>
                    <a:pt x="717" y="126"/>
                  </a:moveTo>
                  <a:cubicBezTo>
                    <a:pt x="715" y="123"/>
                    <a:pt x="711" y="123"/>
                    <a:pt x="707" y="123"/>
                  </a:cubicBezTo>
                  <a:cubicBezTo>
                    <a:pt x="708" y="128"/>
                    <a:pt x="705" y="128"/>
                    <a:pt x="703" y="130"/>
                  </a:cubicBezTo>
                  <a:cubicBezTo>
                    <a:pt x="705" y="132"/>
                    <a:pt x="708" y="134"/>
                    <a:pt x="713" y="135"/>
                  </a:cubicBezTo>
                  <a:cubicBezTo>
                    <a:pt x="713" y="131"/>
                    <a:pt x="714" y="128"/>
                    <a:pt x="717" y="126"/>
                  </a:cubicBezTo>
                  <a:close/>
                  <a:moveTo>
                    <a:pt x="49" y="134"/>
                  </a:moveTo>
                  <a:cubicBezTo>
                    <a:pt x="51" y="141"/>
                    <a:pt x="63" y="138"/>
                    <a:pt x="66" y="144"/>
                  </a:cubicBezTo>
                  <a:cubicBezTo>
                    <a:pt x="61" y="145"/>
                    <a:pt x="59" y="148"/>
                    <a:pt x="57" y="151"/>
                  </a:cubicBezTo>
                  <a:cubicBezTo>
                    <a:pt x="59" y="157"/>
                    <a:pt x="70" y="153"/>
                    <a:pt x="68" y="163"/>
                  </a:cubicBezTo>
                  <a:cubicBezTo>
                    <a:pt x="71" y="161"/>
                    <a:pt x="70" y="165"/>
                    <a:pt x="73" y="164"/>
                  </a:cubicBezTo>
                  <a:cubicBezTo>
                    <a:pt x="76" y="162"/>
                    <a:pt x="69" y="160"/>
                    <a:pt x="72" y="159"/>
                  </a:cubicBezTo>
                  <a:cubicBezTo>
                    <a:pt x="81" y="158"/>
                    <a:pt x="91" y="158"/>
                    <a:pt x="99" y="156"/>
                  </a:cubicBezTo>
                  <a:cubicBezTo>
                    <a:pt x="97" y="154"/>
                    <a:pt x="93" y="153"/>
                    <a:pt x="92" y="151"/>
                  </a:cubicBezTo>
                  <a:cubicBezTo>
                    <a:pt x="100" y="148"/>
                    <a:pt x="110" y="148"/>
                    <a:pt x="117" y="154"/>
                  </a:cubicBezTo>
                  <a:cubicBezTo>
                    <a:pt x="117" y="152"/>
                    <a:pt x="121" y="153"/>
                    <a:pt x="122" y="151"/>
                  </a:cubicBezTo>
                  <a:cubicBezTo>
                    <a:pt x="110" y="146"/>
                    <a:pt x="97" y="136"/>
                    <a:pt x="80" y="139"/>
                  </a:cubicBezTo>
                  <a:cubicBezTo>
                    <a:pt x="75" y="135"/>
                    <a:pt x="48" y="121"/>
                    <a:pt x="49" y="134"/>
                  </a:cubicBezTo>
                  <a:close/>
                  <a:moveTo>
                    <a:pt x="85" y="149"/>
                  </a:moveTo>
                  <a:cubicBezTo>
                    <a:pt x="84" y="151"/>
                    <a:pt x="80" y="149"/>
                    <a:pt x="78" y="148"/>
                  </a:cubicBezTo>
                  <a:cubicBezTo>
                    <a:pt x="79" y="144"/>
                    <a:pt x="83" y="148"/>
                    <a:pt x="85" y="149"/>
                  </a:cubicBezTo>
                  <a:close/>
                  <a:moveTo>
                    <a:pt x="72" y="610"/>
                  </a:moveTo>
                  <a:cubicBezTo>
                    <a:pt x="70" y="610"/>
                    <a:pt x="70" y="609"/>
                    <a:pt x="70" y="608"/>
                  </a:cubicBezTo>
                  <a:cubicBezTo>
                    <a:pt x="59" y="607"/>
                    <a:pt x="52" y="607"/>
                    <a:pt x="48" y="611"/>
                  </a:cubicBezTo>
                  <a:cubicBezTo>
                    <a:pt x="57" y="613"/>
                    <a:pt x="65" y="613"/>
                    <a:pt x="72" y="610"/>
                  </a:cubicBezTo>
                  <a:close/>
                  <a:moveTo>
                    <a:pt x="323" y="754"/>
                  </a:moveTo>
                  <a:cubicBezTo>
                    <a:pt x="341" y="759"/>
                    <a:pt x="369" y="758"/>
                    <a:pt x="386" y="757"/>
                  </a:cubicBezTo>
                  <a:cubicBezTo>
                    <a:pt x="397" y="757"/>
                    <a:pt x="408" y="761"/>
                    <a:pt x="415" y="756"/>
                  </a:cubicBezTo>
                  <a:cubicBezTo>
                    <a:pt x="410" y="756"/>
                    <a:pt x="401" y="759"/>
                    <a:pt x="405" y="755"/>
                  </a:cubicBezTo>
                  <a:cubicBezTo>
                    <a:pt x="400" y="753"/>
                    <a:pt x="401" y="755"/>
                    <a:pt x="399" y="753"/>
                  </a:cubicBezTo>
                  <a:cubicBezTo>
                    <a:pt x="397" y="752"/>
                    <a:pt x="399" y="757"/>
                    <a:pt x="396" y="756"/>
                  </a:cubicBezTo>
                  <a:cubicBezTo>
                    <a:pt x="391" y="750"/>
                    <a:pt x="376" y="754"/>
                    <a:pt x="371" y="748"/>
                  </a:cubicBezTo>
                  <a:cubicBezTo>
                    <a:pt x="377" y="747"/>
                    <a:pt x="384" y="748"/>
                    <a:pt x="389" y="746"/>
                  </a:cubicBezTo>
                  <a:cubicBezTo>
                    <a:pt x="371" y="742"/>
                    <a:pt x="351" y="741"/>
                    <a:pt x="334" y="743"/>
                  </a:cubicBezTo>
                  <a:cubicBezTo>
                    <a:pt x="334" y="745"/>
                    <a:pt x="338" y="743"/>
                    <a:pt x="338" y="745"/>
                  </a:cubicBezTo>
                  <a:cubicBezTo>
                    <a:pt x="328" y="744"/>
                    <a:pt x="328" y="751"/>
                    <a:pt x="323" y="754"/>
                  </a:cubicBezTo>
                  <a:close/>
                  <a:moveTo>
                    <a:pt x="985" y="755"/>
                  </a:moveTo>
                  <a:cubicBezTo>
                    <a:pt x="987" y="759"/>
                    <a:pt x="995" y="756"/>
                    <a:pt x="996" y="761"/>
                  </a:cubicBezTo>
                  <a:cubicBezTo>
                    <a:pt x="1025" y="760"/>
                    <a:pt x="1048" y="764"/>
                    <a:pt x="1078" y="759"/>
                  </a:cubicBezTo>
                  <a:cubicBezTo>
                    <a:pt x="1073" y="760"/>
                    <a:pt x="1070" y="758"/>
                    <a:pt x="1067" y="757"/>
                  </a:cubicBezTo>
                  <a:cubicBezTo>
                    <a:pt x="1067" y="756"/>
                    <a:pt x="1067" y="754"/>
                    <a:pt x="1066" y="754"/>
                  </a:cubicBezTo>
                  <a:cubicBezTo>
                    <a:pt x="1038" y="751"/>
                    <a:pt x="1014" y="755"/>
                    <a:pt x="985" y="755"/>
                  </a:cubicBezTo>
                  <a:close/>
                  <a:moveTo>
                    <a:pt x="930" y="799"/>
                  </a:moveTo>
                  <a:cubicBezTo>
                    <a:pt x="935" y="802"/>
                    <a:pt x="940" y="803"/>
                    <a:pt x="947" y="804"/>
                  </a:cubicBezTo>
                  <a:cubicBezTo>
                    <a:pt x="946" y="805"/>
                    <a:pt x="946" y="807"/>
                    <a:pt x="947" y="808"/>
                  </a:cubicBezTo>
                  <a:cubicBezTo>
                    <a:pt x="956" y="808"/>
                    <a:pt x="960" y="806"/>
                    <a:pt x="967" y="805"/>
                  </a:cubicBezTo>
                  <a:cubicBezTo>
                    <a:pt x="965" y="804"/>
                    <a:pt x="962" y="804"/>
                    <a:pt x="961" y="801"/>
                  </a:cubicBezTo>
                  <a:cubicBezTo>
                    <a:pt x="963" y="799"/>
                    <a:pt x="969" y="801"/>
                    <a:pt x="970" y="797"/>
                  </a:cubicBezTo>
                  <a:cubicBezTo>
                    <a:pt x="955" y="797"/>
                    <a:pt x="939" y="794"/>
                    <a:pt x="930" y="799"/>
                  </a:cubicBezTo>
                  <a:close/>
                </a:path>
              </a:pathLst>
            </a:custGeom>
            <a:solidFill>
              <a:srgbClr val="D32F2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/>
            </a:p>
          </p:txBody>
        </p:sp>
        <p:grpSp>
          <p:nvGrpSpPr>
            <p:cNvPr id="5" name="组合 4"/>
            <p:cNvGrpSpPr/>
            <p:nvPr/>
          </p:nvGrpSpPr>
          <p:grpSpPr>
            <a:xfrm rot="1982780" flipH="1">
              <a:off x="901616" y="605853"/>
              <a:ext cx="782595" cy="575933"/>
              <a:chOff x="2511007" y="1884236"/>
              <a:chExt cx="782595" cy="575933"/>
            </a:xfrm>
            <a:solidFill>
              <a:schemeClr val="bg1"/>
            </a:solidFill>
          </p:grpSpPr>
          <p:sp>
            <p:nvSpPr>
              <p:cNvPr id="6" name="Freeform 16"/>
              <p:cNvSpPr>
                <a:spLocks noEditPoints="1"/>
              </p:cNvSpPr>
              <p:nvPr/>
            </p:nvSpPr>
            <p:spPr bwMode="auto">
              <a:xfrm>
                <a:off x="2511007" y="1884236"/>
                <a:ext cx="761768" cy="575933"/>
              </a:xfrm>
              <a:custGeom>
                <a:avLst/>
                <a:gdLst>
                  <a:gd name="T0" fmla="*/ 28 w 850"/>
                  <a:gd name="T1" fmla="*/ 37 h 642"/>
                  <a:gd name="T2" fmla="*/ 95 w 850"/>
                  <a:gd name="T3" fmla="*/ 48 h 642"/>
                  <a:gd name="T4" fmla="*/ 114 w 850"/>
                  <a:gd name="T5" fmla="*/ 101 h 642"/>
                  <a:gd name="T6" fmla="*/ 139 w 850"/>
                  <a:gd name="T7" fmla="*/ 197 h 642"/>
                  <a:gd name="T8" fmla="*/ 162 w 850"/>
                  <a:gd name="T9" fmla="*/ 171 h 642"/>
                  <a:gd name="T10" fmla="*/ 95 w 850"/>
                  <a:gd name="T11" fmla="*/ 146 h 642"/>
                  <a:gd name="T12" fmla="*/ 122 w 850"/>
                  <a:gd name="T13" fmla="*/ 91 h 642"/>
                  <a:gd name="T14" fmla="*/ 131 w 850"/>
                  <a:gd name="T15" fmla="*/ 51 h 642"/>
                  <a:gd name="T16" fmla="*/ 307 w 850"/>
                  <a:gd name="T17" fmla="*/ 11 h 642"/>
                  <a:gd name="T18" fmla="*/ 182 w 850"/>
                  <a:gd name="T19" fmla="*/ 81 h 642"/>
                  <a:gd name="T20" fmla="*/ 338 w 850"/>
                  <a:gd name="T21" fmla="*/ 64 h 642"/>
                  <a:gd name="T22" fmla="*/ 266 w 850"/>
                  <a:gd name="T23" fmla="*/ 62 h 642"/>
                  <a:gd name="T24" fmla="*/ 282 w 850"/>
                  <a:gd name="T25" fmla="*/ 98 h 642"/>
                  <a:gd name="T26" fmla="*/ 347 w 850"/>
                  <a:gd name="T27" fmla="*/ 182 h 642"/>
                  <a:gd name="T28" fmla="*/ 286 w 850"/>
                  <a:gd name="T29" fmla="*/ 249 h 642"/>
                  <a:gd name="T30" fmla="*/ 213 w 850"/>
                  <a:gd name="T31" fmla="*/ 277 h 642"/>
                  <a:gd name="T32" fmla="*/ 153 w 850"/>
                  <a:gd name="T33" fmla="*/ 281 h 642"/>
                  <a:gd name="T34" fmla="*/ 252 w 850"/>
                  <a:gd name="T35" fmla="*/ 286 h 642"/>
                  <a:gd name="T36" fmla="*/ 300 w 850"/>
                  <a:gd name="T37" fmla="*/ 287 h 642"/>
                  <a:gd name="T38" fmla="*/ 347 w 850"/>
                  <a:gd name="T39" fmla="*/ 214 h 642"/>
                  <a:gd name="T40" fmla="*/ 413 w 850"/>
                  <a:gd name="T41" fmla="*/ 147 h 642"/>
                  <a:gd name="T42" fmla="*/ 499 w 850"/>
                  <a:gd name="T43" fmla="*/ 126 h 642"/>
                  <a:gd name="T44" fmla="*/ 520 w 850"/>
                  <a:gd name="T45" fmla="*/ 150 h 642"/>
                  <a:gd name="T46" fmla="*/ 569 w 850"/>
                  <a:gd name="T47" fmla="*/ 167 h 642"/>
                  <a:gd name="T48" fmla="*/ 615 w 850"/>
                  <a:gd name="T49" fmla="*/ 196 h 642"/>
                  <a:gd name="T50" fmla="*/ 643 w 850"/>
                  <a:gd name="T51" fmla="*/ 253 h 642"/>
                  <a:gd name="T52" fmla="*/ 645 w 850"/>
                  <a:gd name="T53" fmla="*/ 322 h 642"/>
                  <a:gd name="T54" fmla="*/ 592 w 850"/>
                  <a:gd name="T55" fmla="*/ 358 h 642"/>
                  <a:gd name="T56" fmla="*/ 537 w 850"/>
                  <a:gd name="T57" fmla="*/ 418 h 642"/>
                  <a:gd name="T58" fmla="*/ 569 w 850"/>
                  <a:gd name="T59" fmla="*/ 451 h 642"/>
                  <a:gd name="T60" fmla="*/ 625 w 850"/>
                  <a:gd name="T61" fmla="*/ 405 h 642"/>
                  <a:gd name="T62" fmla="*/ 707 w 850"/>
                  <a:gd name="T63" fmla="*/ 372 h 642"/>
                  <a:gd name="T64" fmla="*/ 848 w 850"/>
                  <a:gd name="T65" fmla="*/ 475 h 642"/>
                  <a:gd name="T66" fmla="*/ 830 w 850"/>
                  <a:gd name="T67" fmla="*/ 545 h 642"/>
                  <a:gd name="T68" fmla="*/ 724 w 850"/>
                  <a:gd name="T69" fmla="*/ 480 h 642"/>
                  <a:gd name="T70" fmla="*/ 667 w 850"/>
                  <a:gd name="T71" fmla="*/ 448 h 642"/>
                  <a:gd name="T72" fmla="*/ 669 w 850"/>
                  <a:gd name="T73" fmla="*/ 580 h 642"/>
                  <a:gd name="T74" fmla="*/ 627 w 850"/>
                  <a:gd name="T75" fmla="*/ 642 h 642"/>
                  <a:gd name="T76" fmla="*/ 532 w 850"/>
                  <a:gd name="T77" fmla="*/ 513 h 642"/>
                  <a:gd name="T78" fmla="*/ 416 w 850"/>
                  <a:gd name="T79" fmla="*/ 408 h 642"/>
                  <a:gd name="T80" fmla="*/ 324 w 850"/>
                  <a:gd name="T81" fmla="*/ 431 h 642"/>
                  <a:gd name="T82" fmla="*/ 357 w 850"/>
                  <a:gd name="T83" fmla="*/ 438 h 642"/>
                  <a:gd name="T84" fmla="*/ 309 w 850"/>
                  <a:gd name="T85" fmla="*/ 449 h 642"/>
                  <a:gd name="T86" fmla="*/ 201 w 850"/>
                  <a:gd name="T87" fmla="*/ 385 h 642"/>
                  <a:gd name="T88" fmla="*/ 56 w 850"/>
                  <a:gd name="T89" fmla="*/ 245 h 642"/>
                  <a:gd name="T90" fmla="*/ 30 w 850"/>
                  <a:gd name="T91" fmla="*/ 128 h 642"/>
                  <a:gd name="T92" fmla="*/ 501 w 850"/>
                  <a:gd name="T93" fmla="*/ 236 h 642"/>
                  <a:gd name="T94" fmla="*/ 427 w 850"/>
                  <a:gd name="T95" fmla="*/ 296 h 642"/>
                  <a:gd name="T96" fmla="*/ 441 w 850"/>
                  <a:gd name="T97" fmla="*/ 339 h 6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850" h="642">
                    <a:moveTo>
                      <a:pt x="12" y="88"/>
                    </a:moveTo>
                    <a:cubicBezTo>
                      <a:pt x="18" y="96"/>
                      <a:pt x="24" y="103"/>
                      <a:pt x="30" y="110"/>
                    </a:cubicBezTo>
                    <a:cubicBezTo>
                      <a:pt x="34" y="101"/>
                      <a:pt x="40" y="92"/>
                      <a:pt x="44" y="83"/>
                    </a:cubicBezTo>
                    <a:cubicBezTo>
                      <a:pt x="52" y="65"/>
                      <a:pt x="42" y="52"/>
                      <a:pt x="28" y="37"/>
                    </a:cubicBezTo>
                    <a:cubicBezTo>
                      <a:pt x="55" y="37"/>
                      <a:pt x="63" y="51"/>
                      <a:pt x="64" y="72"/>
                    </a:cubicBezTo>
                    <a:cubicBezTo>
                      <a:pt x="66" y="72"/>
                      <a:pt x="67" y="71"/>
                      <a:pt x="69" y="71"/>
                    </a:cubicBezTo>
                    <a:cubicBezTo>
                      <a:pt x="72" y="60"/>
                      <a:pt x="75" y="50"/>
                      <a:pt x="79" y="36"/>
                    </a:cubicBezTo>
                    <a:cubicBezTo>
                      <a:pt x="82" y="38"/>
                      <a:pt x="95" y="43"/>
                      <a:pt x="95" y="48"/>
                    </a:cubicBezTo>
                    <a:cubicBezTo>
                      <a:pt x="95" y="60"/>
                      <a:pt x="89" y="72"/>
                      <a:pt x="85" y="85"/>
                    </a:cubicBezTo>
                    <a:cubicBezTo>
                      <a:pt x="94" y="89"/>
                      <a:pt x="103" y="88"/>
                      <a:pt x="103" y="69"/>
                    </a:cubicBezTo>
                    <a:cubicBezTo>
                      <a:pt x="106" y="70"/>
                      <a:pt x="108" y="71"/>
                      <a:pt x="110" y="72"/>
                    </a:cubicBezTo>
                    <a:cubicBezTo>
                      <a:pt x="111" y="82"/>
                      <a:pt x="113" y="91"/>
                      <a:pt x="114" y="101"/>
                    </a:cubicBezTo>
                    <a:cubicBezTo>
                      <a:pt x="109" y="102"/>
                      <a:pt x="108" y="103"/>
                      <a:pt x="107" y="103"/>
                    </a:cubicBezTo>
                    <a:cubicBezTo>
                      <a:pt x="64" y="99"/>
                      <a:pt x="57" y="108"/>
                      <a:pt x="72" y="149"/>
                    </a:cubicBezTo>
                    <a:cubicBezTo>
                      <a:pt x="78" y="165"/>
                      <a:pt x="80" y="185"/>
                      <a:pt x="92" y="194"/>
                    </a:cubicBezTo>
                    <a:cubicBezTo>
                      <a:pt x="102" y="202"/>
                      <a:pt x="123" y="196"/>
                      <a:pt x="139" y="197"/>
                    </a:cubicBezTo>
                    <a:cubicBezTo>
                      <a:pt x="151" y="198"/>
                      <a:pt x="163" y="198"/>
                      <a:pt x="175" y="199"/>
                    </a:cubicBezTo>
                    <a:cubicBezTo>
                      <a:pt x="185" y="200"/>
                      <a:pt x="195" y="202"/>
                      <a:pt x="207" y="203"/>
                    </a:cubicBezTo>
                    <a:cubicBezTo>
                      <a:pt x="202" y="197"/>
                      <a:pt x="198" y="191"/>
                      <a:pt x="193" y="184"/>
                    </a:cubicBezTo>
                    <a:cubicBezTo>
                      <a:pt x="183" y="191"/>
                      <a:pt x="183" y="191"/>
                      <a:pt x="162" y="171"/>
                    </a:cubicBezTo>
                    <a:cubicBezTo>
                      <a:pt x="161" y="174"/>
                      <a:pt x="159" y="176"/>
                      <a:pt x="157" y="178"/>
                    </a:cubicBezTo>
                    <a:cubicBezTo>
                      <a:pt x="156" y="178"/>
                      <a:pt x="155" y="177"/>
                      <a:pt x="155" y="177"/>
                    </a:cubicBezTo>
                    <a:cubicBezTo>
                      <a:pt x="151" y="171"/>
                      <a:pt x="148" y="165"/>
                      <a:pt x="144" y="159"/>
                    </a:cubicBezTo>
                    <a:cubicBezTo>
                      <a:pt x="122" y="166"/>
                      <a:pt x="96" y="161"/>
                      <a:pt x="95" y="146"/>
                    </a:cubicBezTo>
                    <a:cubicBezTo>
                      <a:pt x="94" y="135"/>
                      <a:pt x="106" y="123"/>
                      <a:pt x="112" y="112"/>
                    </a:cubicBezTo>
                    <a:cubicBezTo>
                      <a:pt x="126" y="123"/>
                      <a:pt x="135" y="131"/>
                      <a:pt x="144" y="138"/>
                    </a:cubicBezTo>
                    <a:cubicBezTo>
                      <a:pt x="146" y="136"/>
                      <a:pt x="148" y="134"/>
                      <a:pt x="149" y="133"/>
                    </a:cubicBezTo>
                    <a:cubicBezTo>
                      <a:pt x="140" y="119"/>
                      <a:pt x="131" y="105"/>
                      <a:pt x="122" y="91"/>
                    </a:cubicBezTo>
                    <a:cubicBezTo>
                      <a:pt x="122" y="90"/>
                      <a:pt x="123" y="89"/>
                      <a:pt x="123" y="88"/>
                    </a:cubicBezTo>
                    <a:cubicBezTo>
                      <a:pt x="140" y="102"/>
                      <a:pt x="157" y="115"/>
                      <a:pt x="176" y="129"/>
                    </a:cubicBezTo>
                    <a:cubicBezTo>
                      <a:pt x="176" y="102"/>
                      <a:pt x="159" y="96"/>
                      <a:pt x="147" y="94"/>
                    </a:cubicBezTo>
                    <a:cubicBezTo>
                      <a:pt x="141" y="77"/>
                      <a:pt x="136" y="64"/>
                      <a:pt x="131" y="51"/>
                    </a:cubicBezTo>
                    <a:cubicBezTo>
                      <a:pt x="133" y="51"/>
                      <a:pt x="138" y="50"/>
                      <a:pt x="143" y="51"/>
                    </a:cubicBezTo>
                    <a:cubicBezTo>
                      <a:pt x="155" y="54"/>
                      <a:pt x="160" y="48"/>
                      <a:pt x="166" y="38"/>
                    </a:cubicBezTo>
                    <a:cubicBezTo>
                      <a:pt x="182" y="10"/>
                      <a:pt x="207" y="0"/>
                      <a:pt x="235" y="15"/>
                    </a:cubicBezTo>
                    <a:cubicBezTo>
                      <a:pt x="260" y="28"/>
                      <a:pt x="283" y="37"/>
                      <a:pt x="307" y="11"/>
                    </a:cubicBezTo>
                    <a:cubicBezTo>
                      <a:pt x="287" y="37"/>
                      <a:pt x="278" y="39"/>
                      <a:pt x="250" y="28"/>
                    </a:cubicBezTo>
                    <a:cubicBezTo>
                      <a:pt x="240" y="24"/>
                      <a:pt x="230" y="20"/>
                      <a:pt x="220" y="18"/>
                    </a:cubicBezTo>
                    <a:cubicBezTo>
                      <a:pt x="203" y="13"/>
                      <a:pt x="172" y="28"/>
                      <a:pt x="170" y="45"/>
                    </a:cubicBezTo>
                    <a:cubicBezTo>
                      <a:pt x="169" y="55"/>
                      <a:pt x="177" y="67"/>
                      <a:pt x="182" y="81"/>
                    </a:cubicBezTo>
                    <a:cubicBezTo>
                      <a:pt x="189" y="73"/>
                      <a:pt x="192" y="69"/>
                      <a:pt x="196" y="64"/>
                    </a:cubicBezTo>
                    <a:cubicBezTo>
                      <a:pt x="212" y="42"/>
                      <a:pt x="232" y="36"/>
                      <a:pt x="256" y="49"/>
                    </a:cubicBezTo>
                    <a:cubicBezTo>
                      <a:pt x="266" y="54"/>
                      <a:pt x="276" y="60"/>
                      <a:pt x="285" y="67"/>
                    </a:cubicBezTo>
                    <a:cubicBezTo>
                      <a:pt x="303" y="79"/>
                      <a:pt x="320" y="80"/>
                      <a:pt x="338" y="64"/>
                    </a:cubicBezTo>
                    <a:cubicBezTo>
                      <a:pt x="347" y="56"/>
                      <a:pt x="357" y="46"/>
                      <a:pt x="370" y="53"/>
                    </a:cubicBezTo>
                    <a:cubicBezTo>
                      <a:pt x="359" y="61"/>
                      <a:pt x="347" y="67"/>
                      <a:pt x="337" y="75"/>
                    </a:cubicBezTo>
                    <a:cubicBezTo>
                      <a:pt x="323" y="86"/>
                      <a:pt x="308" y="89"/>
                      <a:pt x="293" y="80"/>
                    </a:cubicBezTo>
                    <a:cubicBezTo>
                      <a:pt x="284" y="74"/>
                      <a:pt x="275" y="68"/>
                      <a:pt x="266" y="62"/>
                    </a:cubicBezTo>
                    <a:cubicBezTo>
                      <a:pt x="237" y="42"/>
                      <a:pt x="212" y="48"/>
                      <a:pt x="194" y="84"/>
                    </a:cubicBezTo>
                    <a:cubicBezTo>
                      <a:pt x="212" y="72"/>
                      <a:pt x="224" y="76"/>
                      <a:pt x="234" y="90"/>
                    </a:cubicBezTo>
                    <a:cubicBezTo>
                      <a:pt x="237" y="93"/>
                      <a:pt x="243" y="95"/>
                      <a:pt x="248" y="95"/>
                    </a:cubicBezTo>
                    <a:cubicBezTo>
                      <a:pt x="259" y="97"/>
                      <a:pt x="271" y="95"/>
                      <a:pt x="282" y="98"/>
                    </a:cubicBezTo>
                    <a:cubicBezTo>
                      <a:pt x="292" y="100"/>
                      <a:pt x="302" y="106"/>
                      <a:pt x="314" y="111"/>
                    </a:cubicBezTo>
                    <a:cubicBezTo>
                      <a:pt x="306" y="116"/>
                      <a:pt x="299" y="120"/>
                      <a:pt x="292" y="125"/>
                    </a:cubicBezTo>
                    <a:cubicBezTo>
                      <a:pt x="295" y="122"/>
                      <a:pt x="298" y="120"/>
                      <a:pt x="301" y="117"/>
                    </a:cubicBezTo>
                    <a:cubicBezTo>
                      <a:pt x="315" y="138"/>
                      <a:pt x="330" y="158"/>
                      <a:pt x="347" y="182"/>
                    </a:cubicBezTo>
                    <a:cubicBezTo>
                      <a:pt x="329" y="182"/>
                      <a:pt x="311" y="182"/>
                      <a:pt x="292" y="182"/>
                    </a:cubicBezTo>
                    <a:cubicBezTo>
                      <a:pt x="294" y="190"/>
                      <a:pt x="298" y="199"/>
                      <a:pt x="301" y="208"/>
                    </a:cubicBezTo>
                    <a:cubicBezTo>
                      <a:pt x="299" y="208"/>
                      <a:pt x="297" y="208"/>
                      <a:pt x="295" y="208"/>
                    </a:cubicBezTo>
                    <a:cubicBezTo>
                      <a:pt x="292" y="221"/>
                      <a:pt x="289" y="234"/>
                      <a:pt x="286" y="249"/>
                    </a:cubicBezTo>
                    <a:cubicBezTo>
                      <a:pt x="281" y="246"/>
                      <a:pt x="277" y="244"/>
                      <a:pt x="272" y="241"/>
                    </a:cubicBezTo>
                    <a:cubicBezTo>
                      <a:pt x="267" y="251"/>
                      <a:pt x="262" y="260"/>
                      <a:pt x="256" y="272"/>
                    </a:cubicBezTo>
                    <a:cubicBezTo>
                      <a:pt x="246" y="253"/>
                      <a:pt x="238" y="255"/>
                      <a:pt x="229" y="268"/>
                    </a:cubicBezTo>
                    <a:cubicBezTo>
                      <a:pt x="226" y="273"/>
                      <a:pt x="219" y="274"/>
                      <a:pt x="213" y="277"/>
                    </a:cubicBezTo>
                    <a:cubicBezTo>
                      <a:pt x="212" y="270"/>
                      <a:pt x="211" y="264"/>
                      <a:pt x="210" y="257"/>
                    </a:cubicBezTo>
                    <a:cubicBezTo>
                      <a:pt x="199" y="263"/>
                      <a:pt x="189" y="268"/>
                      <a:pt x="179" y="275"/>
                    </a:cubicBezTo>
                    <a:cubicBezTo>
                      <a:pt x="174" y="260"/>
                      <a:pt x="171" y="244"/>
                      <a:pt x="155" y="262"/>
                    </a:cubicBezTo>
                    <a:cubicBezTo>
                      <a:pt x="152" y="266"/>
                      <a:pt x="152" y="277"/>
                      <a:pt x="153" y="281"/>
                    </a:cubicBezTo>
                    <a:cubicBezTo>
                      <a:pt x="160" y="312"/>
                      <a:pt x="179" y="276"/>
                      <a:pt x="189" y="289"/>
                    </a:cubicBezTo>
                    <a:cubicBezTo>
                      <a:pt x="189" y="303"/>
                      <a:pt x="189" y="303"/>
                      <a:pt x="227" y="289"/>
                    </a:cubicBezTo>
                    <a:cubicBezTo>
                      <a:pt x="228" y="293"/>
                      <a:pt x="229" y="297"/>
                      <a:pt x="230" y="303"/>
                    </a:cubicBezTo>
                    <a:cubicBezTo>
                      <a:pt x="238" y="297"/>
                      <a:pt x="245" y="291"/>
                      <a:pt x="252" y="286"/>
                    </a:cubicBezTo>
                    <a:cubicBezTo>
                      <a:pt x="255" y="293"/>
                      <a:pt x="258" y="299"/>
                      <a:pt x="262" y="307"/>
                    </a:cubicBezTo>
                    <a:cubicBezTo>
                      <a:pt x="271" y="292"/>
                      <a:pt x="278" y="279"/>
                      <a:pt x="287" y="263"/>
                    </a:cubicBezTo>
                    <a:cubicBezTo>
                      <a:pt x="291" y="274"/>
                      <a:pt x="293" y="280"/>
                      <a:pt x="295" y="287"/>
                    </a:cubicBezTo>
                    <a:cubicBezTo>
                      <a:pt x="297" y="287"/>
                      <a:pt x="298" y="287"/>
                      <a:pt x="300" y="287"/>
                    </a:cubicBezTo>
                    <a:cubicBezTo>
                      <a:pt x="304" y="273"/>
                      <a:pt x="309" y="259"/>
                      <a:pt x="313" y="246"/>
                    </a:cubicBezTo>
                    <a:cubicBezTo>
                      <a:pt x="318" y="254"/>
                      <a:pt x="323" y="260"/>
                      <a:pt x="327" y="266"/>
                    </a:cubicBezTo>
                    <a:cubicBezTo>
                      <a:pt x="329" y="264"/>
                      <a:pt x="331" y="262"/>
                      <a:pt x="333" y="260"/>
                    </a:cubicBezTo>
                    <a:cubicBezTo>
                      <a:pt x="337" y="246"/>
                      <a:pt x="342" y="231"/>
                      <a:pt x="347" y="214"/>
                    </a:cubicBezTo>
                    <a:cubicBezTo>
                      <a:pt x="354" y="221"/>
                      <a:pt x="358" y="224"/>
                      <a:pt x="364" y="229"/>
                    </a:cubicBezTo>
                    <a:cubicBezTo>
                      <a:pt x="368" y="210"/>
                      <a:pt x="358" y="190"/>
                      <a:pt x="377" y="178"/>
                    </a:cubicBezTo>
                    <a:cubicBezTo>
                      <a:pt x="381" y="185"/>
                      <a:pt x="386" y="191"/>
                      <a:pt x="394" y="203"/>
                    </a:cubicBezTo>
                    <a:cubicBezTo>
                      <a:pt x="397" y="179"/>
                      <a:pt x="389" y="156"/>
                      <a:pt x="413" y="147"/>
                    </a:cubicBezTo>
                    <a:cubicBezTo>
                      <a:pt x="416" y="156"/>
                      <a:pt x="418" y="164"/>
                      <a:pt x="422" y="177"/>
                    </a:cubicBezTo>
                    <a:cubicBezTo>
                      <a:pt x="433" y="160"/>
                      <a:pt x="442" y="147"/>
                      <a:pt x="452" y="132"/>
                    </a:cubicBezTo>
                    <a:cubicBezTo>
                      <a:pt x="457" y="146"/>
                      <a:pt x="461" y="155"/>
                      <a:pt x="464" y="163"/>
                    </a:cubicBezTo>
                    <a:cubicBezTo>
                      <a:pt x="477" y="149"/>
                      <a:pt x="488" y="138"/>
                      <a:pt x="499" y="126"/>
                    </a:cubicBezTo>
                    <a:cubicBezTo>
                      <a:pt x="500" y="128"/>
                      <a:pt x="502" y="129"/>
                      <a:pt x="503" y="130"/>
                    </a:cubicBezTo>
                    <a:cubicBezTo>
                      <a:pt x="503" y="135"/>
                      <a:pt x="503" y="139"/>
                      <a:pt x="504" y="144"/>
                    </a:cubicBezTo>
                    <a:cubicBezTo>
                      <a:pt x="504" y="147"/>
                      <a:pt x="506" y="153"/>
                      <a:pt x="508" y="154"/>
                    </a:cubicBezTo>
                    <a:cubicBezTo>
                      <a:pt x="512" y="154"/>
                      <a:pt x="517" y="152"/>
                      <a:pt x="520" y="150"/>
                    </a:cubicBezTo>
                    <a:cubicBezTo>
                      <a:pt x="534" y="135"/>
                      <a:pt x="549" y="137"/>
                      <a:pt x="567" y="144"/>
                    </a:cubicBezTo>
                    <a:cubicBezTo>
                      <a:pt x="564" y="149"/>
                      <a:pt x="561" y="151"/>
                      <a:pt x="559" y="155"/>
                    </a:cubicBezTo>
                    <a:cubicBezTo>
                      <a:pt x="557" y="159"/>
                      <a:pt x="556" y="164"/>
                      <a:pt x="555" y="168"/>
                    </a:cubicBezTo>
                    <a:cubicBezTo>
                      <a:pt x="560" y="168"/>
                      <a:pt x="565" y="169"/>
                      <a:pt x="569" y="167"/>
                    </a:cubicBezTo>
                    <a:cubicBezTo>
                      <a:pt x="587" y="159"/>
                      <a:pt x="603" y="159"/>
                      <a:pt x="622" y="171"/>
                    </a:cubicBezTo>
                    <a:cubicBezTo>
                      <a:pt x="617" y="173"/>
                      <a:pt x="614" y="174"/>
                      <a:pt x="612" y="175"/>
                    </a:cubicBezTo>
                    <a:cubicBezTo>
                      <a:pt x="608" y="179"/>
                      <a:pt x="604" y="184"/>
                      <a:pt x="599" y="188"/>
                    </a:cubicBezTo>
                    <a:cubicBezTo>
                      <a:pt x="605" y="191"/>
                      <a:pt x="610" y="195"/>
                      <a:pt x="615" y="196"/>
                    </a:cubicBezTo>
                    <a:cubicBezTo>
                      <a:pt x="627" y="199"/>
                      <a:pt x="640" y="201"/>
                      <a:pt x="652" y="208"/>
                    </a:cubicBezTo>
                    <a:cubicBezTo>
                      <a:pt x="645" y="210"/>
                      <a:pt x="637" y="213"/>
                      <a:pt x="624" y="218"/>
                    </a:cubicBezTo>
                    <a:cubicBezTo>
                      <a:pt x="643" y="229"/>
                      <a:pt x="658" y="237"/>
                      <a:pt x="675" y="247"/>
                    </a:cubicBezTo>
                    <a:cubicBezTo>
                      <a:pt x="661" y="250"/>
                      <a:pt x="652" y="251"/>
                      <a:pt x="643" y="253"/>
                    </a:cubicBezTo>
                    <a:cubicBezTo>
                      <a:pt x="642" y="255"/>
                      <a:pt x="642" y="256"/>
                      <a:pt x="641" y="258"/>
                    </a:cubicBezTo>
                    <a:cubicBezTo>
                      <a:pt x="664" y="269"/>
                      <a:pt x="674" y="287"/>
                      <a:pt x="675" y="308"/>
                    </a:cubicBezTo>
                    <a:cubicBezTo>
                      <a:pt x="666" y="303"/>
                      <a:pt x="657" y="297"/>
                      <a:pt x="647" y="291"/>
                    </a:cubicBezTo>
                    <a:cubicBezTo>
                      <a:pt x="647" y="302"/>
                      <a:pt x="645" y="312"/>
                      <a:pt x="645" y="322"/>
                    </a:cubicBezTo>
                    <a:cubicBezTo>
                      <a:pt x="644" y="328"/>
                      <a:pt x="645" y="333"/>
                      <a:pt x="645" y="334"/>
                    </a:cubicBezTo>
                    <a:cubicBezTo>
                      <a:pt x="634" y="337"/>
                      <a:pt x="623" y="338"/>
                      <a:pt x="619" y="343"/>
                    </a:cubicBezTo>
                    <a:cubicBezTo>
                      <a:pt x="614" y="350"/>
                      <a:pt x="613" y="362"/>
                      <a:pt x="611" y="372"/>
                    </a:cubicBezTo>
                    <a:cubicBezTo>
                      <a:pt x="604" y="367"/>
                      <a:pt x="599" y="363"/>
                      <a:pt x="592" y="358"/>
                    </a:cubicBezTo>
                    <a:cubicBezTo>
                      <a:pt x="587" y="370"/>
                      <a:pt x="582" y="381"/>
                      <a:pt x="578" y="392"/>
                    </a:cubicBezTo>
                    <a:cubicBezTo>
                      <a:pt x="576" y="390"/>
                      <a:pt x="575" y="388"/>
                      <a:pt x="574" y="386"/>
                    </a:cubicBezTo>
                    <a:cubicBezTo>
                      <a:pt x="567" y="389"/>
                      <a:pt x="559" y="390"/>
                      <a:pt x="554" y="395"/>
                    </a:cubicBezTo>
                    <a:cubicBezTo>
                      <a:pt x="547" y="401"/>
                      <a:pt x="540" y="409"/>
                      <a:pt x="537" y="418"/>
                    </a:cubicBezTo>
                    <a:cubicBezTo>
                      <a:pt x="534" y="426"/>
                      <a:pt x="535" y="436"/>
                      <a:pt x="535" y="445"/>
                    </a:cubicBezTo>
                    <a:cubicBezTo>
                      <a:pt x="542" y="443"/>
                      <a:pt x="549" y="442"/>
                      <a:pt x="555" y="439"/>
                    </a:cubicBezTo>
                    <a:cubicBezTo>
                      <a:pt x="558" y="439"/>
                      <a:pt x="559" y="437"/>
                      <a:pt x="563" y="434"/>
                    </a:cubicBezTo>
                    <a:cubicBezTo>
                      <a:pt x="565" y="439"/>
                      <a:pt x="566" y="444"/>
                      <a:pt x="569" y="451"/>
                    </a:cubicBezTo>
                    <a:cubicBezTo>
                      <a:pt x="575" y="440"/>
                      <a:pt x="581" y="431"/>
                      <a:pt x="587" y="421"/>
                    </a:cubicBezTo>
                    <a:cubicBezTo>
                      <a:pt x="591" y="426"/>
                      <a:pt x="594" y="430"/>
                      <a:pt x="600" y="436"/>
                    </a:cubicBezTo>
                    <a:cubicBezTo>
                      <a:pt x="604" y="420"/>
                      <a:pt x="609" y="408"/>
                      <a:pt x="614" y="392"/>
                    </a:cubicBezTo>
                    <a:cubicBezTo>
                      <a:pt x="619" y="398"/>
                      <a:pt x="621" y="400"/>
                      <a:pt x="625" y="405"/>
                    </a:cubicBezTo>
                    <a:cubicBezTo>
                      <a:pt x="628" y="395"/>
                      <a:pt x="630" y="387"/>
                      <a:pt x="633" y="379"/>
                    </a:cubicBezTo>
                    <a:cubicBezTo>
                      <a:pt x="658" y="399"/>
                      <a:pt x="649" y="365"/>
                      <a:pt x="661" y="366"/>
                    </a:cubicBezTo>
                    <a:cubicBezTo>
                      <a:pt x="667" y="366"/>
                      <a:pt x="675" y="363"/>
                      <a:pt x="678" y="365"/>
                    </a:cubicBezTo>
                    <a:cubicBezTo>
                      <a:pt x="687" y="374"/>
                      <a:pt x="698" y="369"/>
                      <a:pt x="707" y="372"/>
                    </a:cubicBezTo>
                    <a:cubicBezTo>
                      <a:pt x="720" y="377"/>
                      <a:pt x="739" y="382"/>
                      <a:pt x="743" y="392"/>
                    </a:cubicBezTo>
                    <a:cubicBezTo>
                      <a:pt x="754" y="420"/>
                      <a:pt x="788" y="402"/>
                      <a:pt x="797" y="428"/>
                    </a:cubicBezTo>
                    <a:cubicBezTo>
                      <a:pt x="801" y="432"/>
                      <a:pt x="804" y="437"/>
                      <a:pt x="809" y="439"/>
                    </a:cubicBezTo>
                    <a:cubicBezTo>
                      <a:pt x="827" y="444"/>
                      <a:pt x="842" y="453"/>
                      <a:pt x="848" y="475"/>
                    </a:cubicBezTo>
                    <a:cubicBezTo>
                      <a:pt x="841" y="470"/>
                      <a:pt x="836" y="467"/>
                      <a:pt x="831" y="463"/>
                    </a:cubicBezTo>
                    <a:cubicBezTo>
                      <a:pt x="830" y="464"/>
                      <a:pt x="829" y="465"/>
                      <a:pt x="828" y="466"/>
                    </a:cubicBezTo>
                    <a:cubicBezTo>
                      <a:pt x="830" y="470"/>
                      <a:pt x="831" y="475"/>
                      <a:pt x="834" y="479"/>
                    </a:cubicBezTo>
                    <a:cubicBezTo>
                      <a:pt x="850" y="502"/>
                      <a:pt x="837" y="524"/>
                      <a:pt x="830" y="545"/>
                    </a:cubicBezTo>
                    <a:cubicBezTo>
                      <a:pt x="825" y="562"/>
                      <a:pt x="820" y="579"/>
                      <a:pt x="816" y="595"/>
                    </a:cubicBezTo>
                    <a:cubicBezTo>
                      <a:pt x="814" y="593"/>
                      <a:pt x="809" y="590"/>
                      <a:pt x="804" y="585"/>
                    </a:cubicBezTo>
                    <a:cubicBezTo>
                      <a:pt x="790" y="574"/>
                      <a:pt x="774" y="564"/>
                      <a:pt x="764" y="550"/>
                    </a:cubicBezTo>
                    <a:cubicBezTo>
                      <a:pt x="749" y="528"/>
                      <a:pt x="736" y="504"/>
                      <a:pt x="724" y="480"/>
                    </a:cubicBezTo>
                    <a:cubicBezTo>
                      <a:pt x="721" y="473"/>
                      <a:pt x="724" y="464"/>
                      <a:pt x="725" y="456"/>
                    </a:cubicBezTo>
                    <a:cubicBezTo>
                      <a:pt x="727" y="444"/>
                      <a:pt x="731" y="432"/>
                      <a:pt x="716" y="426"/>
                    </a:cubicBezTo>
                    <a:cubicBezTo>
                      <a:pt x="700" y="420"/>
                      <a:pt x="686" y="421"/>
                      <a:pt x="675" y="434"/>
                    </a:cubicBezTo>
                    <a:cubicBezTo>
                      <a:pt x="671" y="438"/>
                      <a:pt x="669" y="443"/>
                      <a:pt x="667" y="448"/>
                    </a:cubicBezTo>
                    <a:cubicBezTo>
                      <a:pt x="656" y="477"/>
                      <a:pt x="635" y="494"/>
                      <a:pt x="604" y="506"/>
                    </a:cubicBezTo>
                    <a:cubicBezTo>
                      <a:pt x="610" y="511"/>
                      <a:pt x="616" y="515"/>
                      <a:pt x="619" y="519"/>
                    </a:cubicBezTo>
                    <a:cubicBezTo>
                      <a:pt x="626" y="529"/>
                      <a:pt x="634" y="538"/>
                      <a:pt x="638" y="548"/>
                    </a:cubicBezTo>
                    <a:cubicBezTo>
                      <a:pt x="644" y="564"/>
                      <a:pt x="651" y="576"/>
                      <a:pt x="669" y="580"/>
                    </a:cubicBezTo>
                    <a:cubicBezTo>
                      <a:pt x="670" y="574"/>
                      <a:pt x="671" y="569"/>
                      <a:pt x="674" y="566"/>
                    </a:cubicBezTo>
                    <a:cubicBezTo>
                      <a:pt x="676" y="564"/>
                      <a:pt x="682" y="564"/>
                      <a:pt x="686" y="564"/>
                    </a:cubicBezTo>
                    <a:cubicBezTo>
                      <a:pt x="687" y="569"/>
                      <a:pt x="691" y="576"/>
                      <a:pt x="689" y="578"/>
                    </a:cubicBezTo>
                    <a:cubicBezTo>
                      <a:pt x="669" y="599"/>
                      <a:pt x="649" y="619"/>
                      <a:pt x="627" y="642"/>
                    </a:cubicBezTo>
                    <a:cubicBezTo>
                      <a:pt x="618" y="617"/>
                      <a:pt x="592" y="603"/>
                      <a:pt x="600" y="572"/>
                    </a:cubicBezTo>
                    <a:cubicBezTo>
                      <a:pt x="610" y="577"/>
                      <a:pt x="618" y="581"/>
                      <a:pt x="628" y="587"/>
                    </a:cubicBezTo>
                    <a:cubicBezTo>
                      <a:pt x="623" y="561"/>
                      <a:pt x="604" y="557"/>
                      <a:pt x="588" y="553"/>
                    </a:cubicBezTo>
                    <a:cubicBezTo>
                      <a:pt x="564" y="546"/>
                      <a:pt x="543" y="536"/>
                      <a:pt x="532" y="513"/>
                    </a:cubicBezTo>
                    <a:cubicBezTo>
                      <a:pt x="530" y="510"/>
                      <a:pt x="526" y="507"/>
                      <a:pt x="522" y="505"/>
                    </a:cubicBezTo>
                    <a:cubicBezTo>
                      <a:pt x="482" y="487"/>
                      <a:pt x="464" y="457"/>
                      <a:pt x="473" y="417"/>
                    </a:cubicBezTo>
                    <a:cubicBezTo>
                      <a:pt x="457" y="404"/>
                      <a:pt x="444" y="393"/>
                      <a:pt x="430" y="382"/>
                    </a:cubicBezTo>
                    <a:cubicBezTo>
                      <a:pt x="425" y="391"/>
                      <a:pt x="421" y="400"/>
                      <a:pt x="416" y="408"/>
                    </a:cubicBezTo>
                    <a:cubicBezTo>
                      <a:pt x="412" y="408"/>
                      <a:pt x="409" y="407"/>
                      <a:pt x="405" y="407"/>
                    </a:cubicBezTo>
                    <a:cubicBezTo>
                      <a:pt x="418" y="373"/>
                      <a:pt x="407" y="346"/>
                      <a:pt x="386" y="320"/>
                    </a:cubicBezTo>
                    <a:cubicBezTo>
                      <a:pt x="352" y="342"/>
                      <a:pt x="320" y="372"/>
                      <a:pt x="269" y="371"/>
                    </a:cubicBezTo>
                    <a:cubicBezTo>
                      <a:pt x="290" y="393"/>
                      <a:pt x="306" y="412"/>
                      <a:pt x="324" y="431"/>
                    </a:cubicBezTo>
                    <a:cubicBezTo>
                      <a:pt x="331" y="439"/>
                      <a:pt x="339" y="444"/>
                      <a:pt x="346" y="429"/>
                    </a:cubicBezTo>
                    <a:cubicBezTo>
                      <a:pt x="348" y="426"/>
                      <a:pt x="353" y="423"/>
                      <a:pt x="357" y="422"/>
                    </a:cubicBezTo>
                    <a:cubicBezTo>
                      <a:pt x="359" y="422"/>
                      <a:pt x="364" y="427"/>
                      <a:pt x="363" y="428"/>
                    </a:cubicBezTo>
                    <a:cubicBezTo>
                      <a:pt x="362" y="432"/>
                      <a:pt x="359" y="435"/>
                      <a:pt x="357" y="438"/>
                    </a:cubicBezTo>
                    <a:cubicBezTo>
                      <a:pt x="348" y="448"/>
                      <a:pt x="339" y="457"/>
                      <a:pt x="332" y="467"/>
                    </a:cubicBezTo>
                    <a:cubicBezTo>
                      <a:pt x="320" y="487"/>
                      <a:pt x="303" y="484"/>
                      <a:pt x="288" y="475"/>
                    </a:cubicBezTo>
                    <a:cubicBezTo>
                      <a:pt x="276" y="468"/>
                      <a:pt x="269" y="455"/>
                      <a:pt x="280" y="439"/>
                    </a:cubicBezTo>
                    <a:cubicBezTo>
                      <a:pt x="289" y="442"/>
                      <a:pt x="299" y="445"/>
                      <a:pt x="309" y="449"/>
                    </a:cubicBezTo>
                    <a:cubicBezTo>
                      <a:pt x="309" y="447"/>
                      <a:pt x="310" y="446"/>
                      <a:pt x="311" y="444"/>
                    </a:cubicBezTo>
                    <a:cubicBezTo>
                      <a:pt x="302" y="438"/>
                      <a:pt x="293" y="432"/>
                      <a:pt x="283" y="426"/>
                    </a:cubicBezTo>
                    <a:cubicBezTo>
                      <a:pt x="260" y="414"/>
                      <a:pt x="237" y="403"/>
                      <a:pt x="214" y="391"/>
                    </a:cubicBezTo>
                    <a:cubicBezTo>
                      <a:pt x="210" y="389"/>
                      <a:pt x="206" y="387"/>
                      <a:pt x="201" y="385"/>
                    </a:cubicBezTo>
                    <a:cubicBezTo>
                      <a:pt x="174" y="376"/>
                      <a:pt x="143" y="372"/>
                      <a:pt x="119" y="356"/>
                    </a:cubicBezTo>
                    <a:cubicBezTo>
                      <a:pt x="103" y="346"/>
                      <a:pt x="77" y="341"/>
                      <a:pt x="73" y="314"/>
                    </a:cubicBezTo>
                    <a:cubicBezTo>
                      <a:pt x="72" y="309"/>
                      <a:pt x="61" y="306"/>
                      <a:pt x="59" y="300"/>
                    </a:cubicBezTo>
                    <a:cubicBezTo>
                      <a:pt x="51" y="283"/>
                      <a:pt x="44" y="265"/>
                      <a:pt x="56" y="245"/>
                    </a:cubicBezTo>
                    <a:cubicBezTo>
                      <a:pt x="62" y="234"/>
                      <a:pt x="65" y="222"/>
                      <a:pt x="50" y="213"/>
                    </a:cubicBezTo>
                    <a:cubicBezTo>
                      <a:pt x="47" y="210"/>
                      <a:pt x="45" y="204"/>
                      <a:pt x="45" y="199"/>
                    </a:cubicBezTo>
                    <a:cubicBezTo>
                      <a:pt x="44" y="179"/>
                      <a:pt x="45" y="160"/>
                      <a:pt x="43" y="140"/>
                    </a:cubicBezTo>
                    <a:cubicBezTo>
                      <a:pt x="43" y="136"/>
                      <a:pt x="35" y="129"/>
                      <a:pt x="30" y="128"/>
                    </a:cubicBezTo>
                    <a:cubicBezTo>
                      <a:pt x="10" y="126"/>
                      <a:pt x="0" y="107"/>
                      <a:pt x="12" y="88"/>
                    </a:cubicBezTo>
                    <a:close/>
                    <a:moveTo>
                      <a:pt x="540" y="324"/>
                    </a:moveTo>
                    <a:cubicBezTo>
                      <a:pt x="572" y="299"/>
                      <a:pt x="575" y="266"/>
                      <a:pt x="544" y="248"/>
                    </a:cubicBezTo>
                    <a:cubicBezTo>
                      <a:pt x="532" y="240"/>
                      <a:pt x="515" y="235"/>
                      <a:pt x="501" y="236"/>
                    </a:cubicBezTo>
                    <a:cubicBezTo>
                      <a:pt x="487" y="236"/>
                      <a:pt x="470" y="233"/>
                      <a:pt x="458" y="247"/>
                    </a:cubicBezTo>
                    <a:cubicBezTo>
                      <a:pt x="437" y="270"/>
                      <a:pt x="415" y="290"/>
                      <a:pt x="391" y="313"/>
                    </a:cubicBezTo>
                    <a:cubicBezTo>
                      <a:pt x="397" y="318"/>
                      <a:pt x="402" y="322"/>
                      <a:pt x="403" y="323"/>
                    </a:cubicBezTo>
                    <a:cubicBezTo>
                      <a:pt x="411" y="313"/>
                      <a:pt x="418" y="307"/>
                      <a:pt x="427" y="296"/>
                    </a:cubicBezTo>
                    <a:cubicBezTo>
                      <a:pt x="428" y="308"/>
                      <a:pt x="429" y="315"/>
                      <a:pt x="430" y="322"/>
                    </a:cubicBezTo>
                    <a:cubicBezTo>
                      <a:pt x="437" y="318"/>
                      <a:pt x="444" y="315"/>
                      <a:pt x="451" y="311"/>
                    </a:cubicBezTo>
                    <a:cubicBezTo>
                      <a:pt x="452" y="313"/>
                      <a:pt x="454" y="314"/>
                      <a:pt x="455" y="316"/>
                    </a:cubicBezTo>
                    <a:cubicBezTo>
                      <a:pt x="450" y="324"/>
                      <a:pt x="447" y="333"/>
                      <a:pt x="441" y="339"/>
                    </a:cubicBezTo>
                    <a:cubicBezTo>
                      <a:pt x="430" y="349"/>
                      <a:pt x="434" y="355"/>
                      <a:pt x="445" y="366"/>
                    </a:cubicBezTo>
                    <a:cubicBezTo>
                      <a:pt x="457" y="355"/>
                      <a:pt x="469" y="345"/>
                      <a:pt x="479" y="334"/>
                    </a:cubicBezTo>
                    <a:cubicBezTo>
                      <a:pt x="503" y="306"/>
                      <a:pt x="511" y="304"/>
                      <a:pt x="540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7" name="Freeform 35"/>
              <p:cNvSpPr/>
              <p:nvPr/>
            </p:nvSpPr>
            <p:spPr bwMode="auto">
              <a:xfrm>
                <a:off x="3162234" y="2038833"/>
                <a:ext cx="131368" cy="169015"/>
              </a:xfrm>
              <a:custGeom>
                <a:avLst/>
                <a:gdLst>
                  <a:gd name="T0" fmla="*/ 107 w 146"/>
                  <a:gd name="T1" fmla="*/ 92 h 189"/>
                  <a:gd name="T2" fmla="*/ 138 w 146"/>
                  <a:gd name="T3" fmla="*/ 150 h 189"/>
                  <a:gd name="T4" fmla="*/ 103 w 146"/>
                  <a:gd name="T5" fmla="*/ 186 h 189"/>
                  <a:gd name="T6" fmla="*/ 82 w 146"/>
                  <a:gd name="T7" fmla="*/ 185 h 189"/>
                  <a:gd name="T8" fmla="*/ 21 w 146"/>
                  <a:gd name="T9" fmla="*/ 182 h 189"/>
                  <a:gd name="T10" fmla="*/ 5 w 146"/>
                  <a:gd name="T11" fmla="*/ 154 h 189"/>
                  <a:gd name="T12" fmla="*/ 34 w 146"/>
                  <a:gd name="T13" fmla="*/ 136 h 189"/>
                  <a:gd name="T14" fmla="*/ 71 w 146"/>
                  <a:gd name="T15" fmla="*/ 135 h 189"/>
                  <a:gd name="T16" fmla="*/ 51 w 146"/>
                  <a:gd name="T17" fmla="*/ 102 h 189"/>
                  <a:gd name="T18" fmla="*/ 58 w 146"/>
                  <a:gd name="T19" fmla="*/ 64 h 189"/>
                  <a:gd name="T20" fmla="*/ 53 w 146"/>
                  <a:gd name="T21" fmla="*/ 63 h 189"/>
                  <a:gd name="T22" fmla="*/ 26 w 146"/>
                  <a:gd name="T23" fmla="*/ 37 h 189"/>
                  <a:gd name="T24" fmla="*/ 59 w 146"/>
                  <a:gd name="T25" fmla="*/ 14 h 189"/>
                  <a:gd name="T26" fmla="*/ 68 w 146"/>
                  <a:gd name="T27" fmla="*/ 16 h 189"/>
                  <a:gd name="T28" fmla="*/ 116 w 146"/>
                  <a:gd name="T29" fmla="*/ 35 h 189"/>
                  <a:gd name="T30" fmla="*/ 124 w 146"/>
                  <a:gd name="T31" fmla="*/ 40 h 189"/>
                  <a:gd name="T32" fmla="*/ 138 w 146"/>
                  <a:gd name="T33" fmla="*/ 68 h 189"/>
                  <a:gd name="T34" fmla="*/ 115 w 146"/>
                  <a:gd name="T35" fmla="*/ 88 h 189"/>
                  <a:gd name="T36" fmla="*/ 107 w 146"/>
                  <a:gd name="T37" fmla="*/ 9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46" h="189">
                    <a:moveTo>
                      <a:pt x="107" y="92"/>
                    </a:moveTo>
                    <a:cubicBezTo>
                      <a:pt x="141" y="99"/>
                      <a:pt x="129" y="131"/>
                      <a:pt x="138" y="150"/>
                    </a:cubicBezTo>
                    <a:cubicBezTo>
                      <a:pt x="146" y="169"/>
                      <a:pt x="123" y="189"/>
                      <a:pt x="103" y="186"/>
                    </a:cubicBezTo>
                    <a:cubicBezTo>
                      <a:pt x="96" y="184"/>
                      <a:pt x="89" y="186"/>
                      <a:pt x="82" y="185"/>
                    </a:cubicBezTo>
                    <a:cubicBezTo>
                      <a:pt x="62" y="185"/>
                      <a:pt x="41" y="185"/>
                      <a:pt x="21" y="182"/>
                    </a:cubicBezTo>
                    <a:cubicBezTo>
                      <a:pt x="8" y="179"/>
                      <a:pt x="0" y="169"/>
                      <a:pt x="5" y="154"/>
                    </a:cubicBezTo>
                    <a:cubicBezTo>
                      <a:pt x="10" y="141"/>
                      <a:pt x="18" y="134"/>
                      <a:pt x="34" y="136"/>
                    </a:cubicBezTo>
                    <a:cubicBezTo>
                      <a:pt x="47" y="138"/>
                      <a:pt x="61" y="135"/>
                      <a:pt x="71" y="135"/>
                    </a:cubicBezTo>
                    <a:cubicBezTo>
                      <a:pt x="64" y="125"/>
                      <a:pt x="54" y="114"/>
                      <a:pt x="51" y="102"/>
                    </a:cubicBezTo>
                    <a:cubicBezTo>
                      <a:pt x="49" y="91"/>
                      <a:pt x="55" y="78"/>
                      <a:pt x="58" y="64"/>
                    </a:cubicBezTo>
                    <a:cubicBezTo>
                      <a:pt x="58" y="64"/>
                      <a:pt x="56" y="63"/>
                      <a:pt x="53" y="63"/>
                    </a:cubicBezTo>
                    <a:cubicBezTo>
                      <a:pt x="33" y="62"/>
                      <a:pt x="24" y="53"/>
                      <a:pt x="26" y="37"/>
                    </a:cubicBezTo>
                    <a:cubicBezTo>
                      <a:pt x="28" y="20"/>
                      <a:pt x="42" y="11"/>
                      <a:pt x="59" y="14"/>
                    </a:cubicBezTo>
                    <a:cubicBezTo>
                      <a:pt x="62" y="15"/>
                      <a:pt x="66" y="17"/>
                      <a:pt x="68" y="16"/>
                    </a:cubicBezTo>
                    <a:cubicBezTo>
                      <a:pt x="93" y="0"/>
                      <a:pt x="107" y="11"/>
                      <a:pt x="116" y="35"/>
                    </a:cubicBezTo>
                    <a:cubicBezTo>
                      <a:pt x="117" y="37"/>
                      <a:pt x="122" y="38"/>
                      <a:pt x="124" y="40"/>
                    </a:cubicBezTo>
                    <a:cubicBezTo>
                      <a:pt x="134" y="46"/>
                      <a:pt x="141" y="54"/>
                      <a:pt x="138" y="68"/>
                    </a:cubicBezTo>
                    <a:cubicBezTo>
                      <a:pt x="135" y="80"/>
                      <a:pt x="128" y="87"/>
                      <a:pt x="115" y="88"/>
                    </a:cubicBezTo>
                    <a:cubicBezTo>
                      <a:pt x="112" y="89"/>
                      <a:pt x="109" y="90"/>
                      <a:pt x="107" y="9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9" name="Freeform 41"/>
              <p:cNvSpPr/>
              <p:nvPr/>
            </p:nvSpPr>
            <p:spPr bwMode="auto">
              <a:xfrm>
                <a:off x="2837822" y="2320790"/>
                <a:ext cx="159402" cy="104934"/>
              </a:xfrm>
              <a:custGeom>
                <a:avLst/>
                <a:gdLst>
                  <a:gd name="T0" fmla="*/ 177 w 178"/>
                  <a:gd name="T1" fmla="*/ 107 h 117"/>
                  <a:gd name="T2" fmla="*/ 158 w 178"/>
                  <a:gd name="T3" fmla="*/ 115 h 117"/>
                  <a:gd name="T4" fmla="*/ 108 w 178"/>
                  <a:gd name="T5" fmla="*/ 78 h 117"/>
                  <a:gd name="T6" fmla="*/ 97 w 178"/>
                  <a:gd name="T7" fmla="*/ 72 h 117"/>
                  <a:gd name="T8" fmla="*/ 30 w 178"/>
                  <a:gd name="T9" fmla="*/ 49 h 117"/>
                  <a:gd name="T10" fmla="*/ 9 w 178"/>
                  <a:gd name="T11" fmla="*/ 34 h 117"/>
                  <a:gd name="T12" fmla="*/ 1 w 178"/>
                  <a:gd name="T13" fmla="*/ 18 h 117"/>
                  <a:gd name="T14" fmla="*/ 15 w 178"/>
                  <a:gd name="T15" fmla="*/ 7 h 117"/>
                  <a:gd name="T16" fmla="*/ 88 w 178"/>
                  <a:gd name="T17" fmla="*/ 39 h 117"/>
                  <a:gd name="T18" fmla="*/ 135 w 178"/>
                  <a:gd name="T19" fmla="*/ 63 h 117"/>
                  <a:gd name="T20" fmla="*/ 178 w 178"/>
                  <a:gd name="T21" fmla="*/ 99 h 117"/>
                  <a:gd name="T22" fmla="*/ 177 w 178"/>
                  <a:gd name="T23" fmla="*/ 107 h 1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8" h="117">
                    <a:moveTo>
                      <a:pt x="177" y="107"/>
                    </a:moveTo>
                    <a:cubicBezTo>
                      <a:pt x="170" y="110"/>
                      <a:pt x="162" y="117"/>
                      <a:pt x="158" y="115"/>
                    </a:cubicBezTo>
                    <a:cubicBezTo>
                      <a:pt x="139" y="107"/>
                      <a:pt x="111" y="110"/>
                      <a:pt x="108" y="78"/>
                    </a:cubicBezTo>
                    <a:cubicBezTo>
                      <a:pt x="108" y="76"/>
                      <a:pt x="100" y="72"/>
                      <a:pt x="97" y="72"/>
                    </a:cubicBezTo>
                    <a:cubicBezTo>
                      <a:pt x="69" y="77"/>
                      <a:pt x="49" y="67"/>
                      <a:pt x="30" y="49"/>
                    </a:cubicBezTo>
                    <a:cubicBezTo>
                      <a:pt x="24" y="43"/>
                      <a:pt x="15" y="40"/>
                      <a:pt x="9" y="34"/>
                    </a:cubicBezTo>
                    <a:cubicBezTo>
                      <a:pt x="5" y="30"/>
                      <a:pt x="0" y="23"/>
                      <a:pt x="1" y="18"/>
                    </a:cubicBezTo>
                    <a:cubicBezTo>
                      <a:pt x="3" y="14"/>
                      <a:pt x="10" y="8"/>
                      <a:pt x="15" y="7"/>
                    </a:cubicBezTo>
                    <a:cubicBezTo>
                      <a:pt x="44" y="0"/>
                      <a:pt x="68" y="15"/>
                      <a:pt x="88" y="39"/>
                    </a:cubicBezTo>
                    <a:cubicBezTo>
                      <a:pt x="98" y="51"/>
                      <a:pt x="121" y="53"/>
                      <a:pt x="135" y="63"/>
                    </a:cubicBezTo>
                    <a:cubicBezTo>
                      <a:pt x="151" y="73"/>
                      <a:pt x="164" y="87"/>
                      <a:pt x="178" y="99"/>
                    </a:cubicBezTo>
                    <a:cubicBezTo>
                      <a:pt x="178" y="102"/>
                      <a:pt x="177" y="105"/>
                      <a:pt x="177" y="10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10" name="Freeform 45"/>
              <p:cNvSpPr/>
              <p:nvPr/>
            </p:nvSpPr>
            <p:spPr bwMode="auto">
              <a:xfrm>
                <a:off x="2888287" y="1899456"/>
                <a:ext cx="99326" cy="79302"/>
              </a:xfrm>
              <a:custGeom>
                <a:avLst/>
                <a:gdLst>
                  <a:gd name="T0" fmla="*/ 111 w 111"/>
                  <a:gd name="T1" fmla="*/ 55 h 88"/>
                  <a:gd name="T2" fmla="*/ 101 w 111"/>
                  <a:gd name="T3" fmla="*/ 68 h 88"/>
                  <a:gd name="T4" fmla="*/ 37 w 111"/>
                  <a:gd name="T5" fmla="*/ 69 h 88"/>
                  <a:gd name="T6" fmla="*/ 20 w 111"/>
                  <a:gd name="T7" fmla="*/ 66 h 88"/>
                  <a:gd name="T8" fmla="*/ 1 w 111"/>
                  <a:gd name="T9" fmla="*/ 44 h 88"/>
                  <a:gd name="T10" fmla="*/ 17 w 111"/>
                  <a:gd name="T11" fmla="*/ 22 h 88"/>
                  <a:gd name="T12" fmla="*/ 38 w 111"/>
                  <a:gd name="T13" fmla="*/ 10 h 88"/>
                  <a:gd name="T14" fmla="*/ 40 w 111"/>
                  <a:gd name="T15" fmla="*/ 9 h 88"/>
                  <a:gd name="T16" fmla="*/ 111 w 111"/>
                  <a:gd name="T17" fmla="*/ 5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1" h="88">
                    <a:moveTo>
                      <a:pt x="111" y="55"/>
                    </a:moveTo>
                    <a:cubicBezTo>
                      <a:pt x="109" y="58"/>
                      <a:pt x="104" y="68"/>
                      <a:pt x="101" y="68"/>
                    </a:cubicBezTo>
                    <a:cubicBezTo>
                      <a:pt x="80" y="63"/>
                      <a:pt x="59" y="88"/>
                      <a:pt x="37" y="69"/>
                    </a:cubicBezTo>
                    <a:cubicBezTo>
                      <a:pt x="33" y="66"/>
                      <a:pt x="24" y="69"/>
                      <a:pt x="20" y="66"/>
                    </a:cubicBezTo>
                    <a:cubicBezTo>
                      <a:pt x="12" y="60"/>
                      <a:pt x="3" y="52"/>
                      <a:pt x="1" y="44"/>
                    </a:cubicBezTo>
                    <a:cubicBezTo>
                      <a:pt x="0" y="37"/>
                      <a:pt x="10" y="28"/>
                      <a:pt x="17" y="22"/>
                    </a:cubicBezTo>
                    <a:cubicBezTo>
                      <a:pt x="23" y="17"/>
                      <a:pt x="31" y="14"/>
                      <a:pt x="38" y="10"/>
                    </a:cubicBezTo>
                    <a:cubicBezTo>
                      <a:pt x="39" y="10"/>
                      <a:pt x="39" y="9"/>
                      <a:pt x="40" y="9"/>
                    </a:cubicBezTo>
                    <a:cubicBezTo>
                      <a:pt x="56" y="0"/>
                      <a:pt x="111" y="32"/>
                      <a:pt x="111" y="5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sp>
        <p:nvSpPr>
          <p:cNvPr id="20" name="文本框 19"/>
          <p:cNvSpPr txBox="1"/>
          <p:nvPr/>
        </p:nvSpPr>
        <p:spPr>
          <a:xfrm>
            <a:off x="2092325" y="942975"/>
            <a:ext cx="8682990" cy="20612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百姓多寒无可救，一身独暖亦何情。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心中为念农桑苦，耳里如闻饥冻声。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争得大裘长万丈，与君都盖洛阳城？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  <a:sym typeface="+mn-ea"/>
            </a:endParaRPr>
          </a:p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——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新制绫袄成，感而有咏 （节选）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181225" y="3410585"/>
            <a:ext cx="8505825" cy="15684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安得万里裘，盖裹周四垠。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稳暖皆如我，天下无寒人。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        ——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新制布裘（节选）</a:t>
            </a:r>
            <a:endParaRPr lang="zh-CN" altLang="en-US" sz="320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2181225" y="5390515"/>
            <a:ext cx="8295640" cy="10763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00000"/>
              </a:lnSpc>
            </a:pPr>
            <a:r>
              <a:rPr lang="zh-CN" altLang="en-US" sz="3200" b="1" dirty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同是天涯沦落人，相逢何必曾相识！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00000"/>
              </a:lnSpc>
            </a:pP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                     ——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白居易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《</a:t>
            </a:r>
            <a:r>
              <a:rPr lang="zh-CN" altLang="en-US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琵琶行</a:t>
            </a:r>
            <a:r>
              <a:rPr lang="en-US" altLang="zh-CN" sz="32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  <a:sym typeface="+mn-ea"/>
              </a:rPr>
              <a:t>》</a:t>
            </a:r>
            <a:endParaRPr lang="zh-CN" altLang="en-US" sz="3200" b="1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  <p:bldP spid="24" grpId="0"/>
      <p:bldP spid="24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27402" y="0"/>
            <a:ext cx="12219402" cy="61043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合并视频1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54940" y="0"/>
            <a:ext cx="11918315" cy="685863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Tm="5000">
        <p14:ripple/>
      </p:transition>
    </mc:Choice>
    <mc:Fallback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  <p:endCondLst>
                    <p:cond evt="onNext">
                      <p:tgtEl>
                        <p:sldTgt/>
                      </p:tgtEl>
                    </p:cond>
                    <p:cond evt="onPrev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TABLE_BEAUTIFY" val="smartTable{524b4032-6a0c-425f-ae85-870ebca30531}"/>
  <p:tag name="TABLE_ENDDRAG_ORIGIN_RECT" val="726*299"/>
  <p:tag name="TABLE_ENDDRAG_RECT" val="112*141*726*299"/>
</p:tagLst>
</file>

<file path=ppt/tags/tag2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8994*5010*780*780"/>
  <p:tag name="KSO_WM_UNIT_MEDIACOVER_STYLEID" val="1"/>
  <p:tag name="KSO_WM_UNIT_MEDIACOVER_TEXTSTATE" val="0"/>
  <p:tag name="KSO_WM_UNIT_MEDIACOVER_BTN_POS" val="c"/>
  <p:tag name="KSO_WM_UNIT_MEDIACOVER_BTN_STYLE" val="ee0bc779c1f3d7f3e90c96344320e69a"/>
  <p:tag name="KSO_WM_UNIT_MEDIACOVER_RGB" val="000000"/>
  <p:tag name="KSO_WM_UNIT_MEDIACOVER_TRANSPARENCY" val="0.5"/>
</p:tagLst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1243</Words>
  <Application>WPS 演示</Application>
  <PresentationFormat>宽屏</PresentationFormat>
  <Paragraphs>64</Paragraphs>
  <Slides>11</Slides>
  <Notes>4</Notes>
  <HiddenSlides>0</HiddenSlides>
  <MMClips>2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25" baseType="lpstr">
      <vt:lpstr>Arial</vt:lpstr>
      <vt:lpstr>宋体</vt:lpstr>
      <vt:lpstr>Wingdings</vt:lpstr>
      <vt:lpstr>黑体</vt:lpstr>
      <vt:lpstr>隶书</vt:lpstr>
      <vt:lpstr>方正行楷繁体</vt:lpstr>
      <vt:lpstr>华光行楷_CNKI</vt:lpstr>
      <vt:lpstr>微软雅黑 Light</vt:lpstr>
      <vt:lpstr>楷体</vt:lpstr>
      <vt:lpstr>微软雅黑</vt:lpstr>
      <vt:lpstr>Arial Unicode MS</vt:lpstr>
      <vt:lpstr>Calibri Light</vt:lpstr>
      <vt:lpstr>Calibri</vt:lpstr>
      <vt:lpstr>第一PPT，www.1ppt.com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中国风</dc:title>
  <dc:creator>第一PPT</dc:creator>
  <cp:keywords>www.1ppt.com</cp:keywords>
  <cp:lastModifiedBy>未央的天空</cp:lastModifiedBy>
  <cp:revision>236</cp:revision>
  <dcterms:created xsi:type="dcterms:W3CDTF">2016-07-16T06:10:00Z</dcterms:created>
  <dcterms:modified xsi:type="dcterms:W3CDTF">2021-04-24T00:08:31Z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2052-11.1.0.10356</vt:lpwstr>
  </property>
  <property fmtid="{D5CDD505-2E9C-101B-9397-08002B2CF9AE}" pid="3" name="ICV">
    <vt:lpwstr>B3C02C471ACC4A76BEDD08B965272945</vt:lpwstr>
  </property>
</Properties>
</file>