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png" ContentType="image/png"/>
  <Default Extension="gif" ContentType="image/gif"/>
  <Default Extension="wmf" ContentType="image/x-wmf"/>
  <Default Extension="emf" ContentType="image/x-emf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ctiveX/activeX1.bin" ContentType="application/vnd.ms-office.activeX"/>
  <Override PartName="/ppt/activeX/activeX1.xml" ContentType="application/vnd.ms-office.activeX+xml"/>
  <Override PartName="/ppt/activeX/activeX2.bin" ContentType="application/vnd.ms-office.activeX"/>
  <Override PartName="/ppt/activeX/activeX2.xml" ContentType="application/vnd.ms-office.activeX+xml"/>
  <Override PartName="/ppt/activeX/activeX3.bin" ContentType="application/vnd.ms-office.activeX"/>
  <Override PartName="/ppt/activeX/activeX3.xml" ContentType="application/vnd.ms-office.activeX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60" r:id="rId3"/>
    <p:sldId id="378" r:id="rId5"/>
    <p:sldId id="329" r:id="rId6"/>
    <p:sldId id="380" r:id="rId7"/>
    <p:sldId id="381" r:id="rId8"/>
    <p:sldId id="404" r:id="rId9"/>
    <p:sldId id="383" r:id="rId10"/>
    <p:sldId id="382" r:id="rId11"/>
    <p:sldId id="385" r:id="rId12"/>
    <p:sldId id="386" r:id="rId13"/>
    <p:sldId id="384" r:id="rId14"/>
    <p:sldId id="263" r:id="rId15"/>
    <p:sldId id="320" r:id="rId16"/>
    <p:sldId id="398" r:id="rId17"/>
    <p:sldId id="363" r:id="rId18"/>
    <p:sldId id="399" r:id="rId19"/>
    <p:sldId id="400" r:id="rId20"/>
    <p:sldId id="372" r:id="rId21"/>
    <p:sldId id="326" r:id="rId22"/>
  </p:sldIdLst>
  <p:sldSz cx="9144000" cy="6858000" type="screen4x3"/>
  <p:notesSz cx="6858000" cy="9144000"/>
  <p:defaultTextStyle>
    <a:defPPr>
      <a:defRPr lang="zh-CN"/>
    </a:defPPr>
    <a:lvl1pPr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1pPr>
    <a:lvl2pPr marL="608330" indent="-1511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2pPr>
    <a:lvl3pPr marL="1217930" indent="-3035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3pPr>
    <a:lvl4pPr marL="1827530" indent="-4559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4pPr>
    <a:lvl5pPr marL="2437130" indent="-608330" algn="l" defTabSz="1217295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ADCA"/>
    <a:srgbClr val="F9FCFB"/>
    <a:srgbClr val="57C1AD"/>
    <a:srgbClr val="FF96A3"/>
    <a:srgbClr val="80C79D"/>
    <a:srgbClr val="63BBD3"/>
    <a:srgbClr val="FFFFFF"/>
    <a:srgbClr val="F4FBFE"/>
    <a:srgbClr val="095C85"/>
    <a:srgbClr val="15A6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2" autoAdjust="0"/>
    <p:restoredTop sz="91244" autoAdjust="0"/>
  </p:normalViewPr>
  <p:slideViewPr>
    <p:cSldViewPr snapToGrid="0">
      <p:cViewPr varScale="1">
        <p:scale>
          <a:sx n="62" d="100"/>
          <a:sy n="62" d="100"/>
        </p:scale>
        <p:origin x="97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52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E3649B75-C036-43A6-B586-D4D3956B9750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dirty="0"/>
              <a:t>模板来自于 </a:t>
            </a:r>
            <a:r>
              <a:rPr lang="en-US" altLang="zh-CN" noProof="0" dirty="0"/>
              <a:t>http://docer.mysoeasy.com</a:t>
            </a:r>
            <a:endParaRPr lang="zh-CN" altLang="en-US" noProof="0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57F35CC-AECF-450E-A632-155F605872FB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217295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kern="1200">
        <a:solidFill>
          <a:srgbClr val="FF0000"/>
        </a:solidFill>
        <a:latin typeface="+mn-lt"/>
        <a:ea typeface="+mn-ea"/>
        <a:cs typeface="+mn-cs"/>
      </a:defRPr>
    </a:lvl1pPr>
    <a:lvl2pPr marL="742950" indent="-285750" algn="l" defTabSz="121729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defTabSz="121729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defTabSz="121729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defTabSz="121729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80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6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2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800" algn="l" defTabSz="121856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865" dirty="0"/>
              <a:t>更多模板请关注：https://haosc.taobao.com</a:t>
            </a:r>
            <a:endParaRPr lang="zh-CN" altLang="en-US" sz="1865" dirty="0"/>
          </a:p>
        </p:txBody>
      </p:sp>
      <p:sp>
        <p:nvSpPr>
          <p:cNvPr id="71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spcBef>
                <a:spcPct val="30000"/>
              </a:spcBef>
              <a:buFont typeface="Arial" panose="020B0604020202020204" pitchFamily="34" charset="0"/>
              <a:defRPr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7295" eaLnBrk="0" fontAlgn="base" hangingPunct="0">
              <a:spcBef>
                <a:spcPct val="3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7295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fld id="{04AECACE-C708-43AA-9ADF-9E0A79DBA94A}" type="slidenum">
              <a:rPr lang="zh-CN" altLang="en-US" smtClean="0">
                <a:solidFill>
                  <a:schemeClr val="tx1"/>
                </a:solidFill>
              </a:rPr>
            </a:fld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9144000" cy="6858001"/>
          </a:xfrm>
          <a:prstGeom prst="rect">
            <a:avLst/>
          </a:prstGeom>
          <a:blipFill>
            <a:blip r:embed="rId2"/>
            <a:srcRect/>
            <a:stretch>
              <a:fillRect l="-45" r="-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8429" y="2362200"/>
            <a:ext cx="5031798" cy="2536999"/>
          </a:xfrm>
        </p:spPr>
        <p:txBody>
          <a:bodyPr anchor="ctr">
            <a:normAutofit/>
          </a:bodyPr>
          <a:lstStyle>
            <a:lvl1pPr algn="ctr">
              <a:lnSpc>
                <a:spcPct val="150000"/>
              </a:lnSpc>
              <a:defRPr sz="4400" b="1" i="0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9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227B1-864B-47CB-B8FD-7D024961E14C}" type="datetimeFigureOut">
              <a:rPr lang="zh-CN" altLang="en-US"/>
            </a:fld>
            <a:endParaRPr lang="zh-CN" altLang="en-US"/>
          </a:p>
        </p:txBody>
      </p:sp>
      <p:sp>
        <p:nvSpPr>
          <p:cNvPr id="10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7EE4C-9BF1-4250-B807-668456CE46A3}" type="slidenum">
              <a:rPr lang="zh-CN" altLang="en-US"/>
            </a:fld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734565" y="5035726"/>
            <a:ext cx="5079525" cy="877696"/>
          </a:xfrm>
        </p:spPr>
        <p:txBody>
          <a:bodyPr anchor="ctr">
            <a:noAutofit/>
          </a:bodyPr>
          <a:lstStyle>
            <a:lvl1pPr marL="0" indent="0" algn="ctr">
              <a:lnSpc>
                <a:spcPct val="150000"/>
              </a:lnSpc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CAE8C-B19C-4977-8BCA-B32C13833C88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A551E-31EC-4F7A-A252-B2FCA315F68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D3A26-0640-4C70-A709-B1491CCE26F4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31408-E647-409A-B508-321AFC4E7C0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29D4B-2CA7-47A8-86E5-FE890B1AEF36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127CC-6915-48A9-B008-AF3C75820C2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9144000" cy="6858001"/>
          </a:xfrm>
          <a:prstGeom prst="rect">
            <a:avLst/>
          </a:prstGeom>
          <a:blipFill>
            <a:blip r:embed="rId2"/>
            <a:srcRect/>
            <a:stretch>
              <a:fillRect l="-110" r="-1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300" y="3495368"/>
            <a:ext cx="7825402" cy="1367732"/>
          </a:xfrm>
        </p:spPr>
        <p:txBody>
          <a:bodyPr anchor="ctr"/>
          <a:lstStyle>
            <a:lvl1pPr algn="ctr">
              <a:lnSpc>
                <a:spcPct val="150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5667" y="5106759"/>
            <a:ext cx="7692667" cy="855891"/>
          </a:xfrm>
        </p:spPr>
        <p:txBody>
          <a:bodyPr anchor="ctr"/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1990E-E653-4FD8-923B-A2D860A8A90E}" type="datetimeFigureOut">
              <a:rPr lang="zh-CN" altLang="en-US"/>
            </a:fld>
            <a:endParaRPr lang="zh-CN" alt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B55DE-A138-432A-8102-1E3083C6FAC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03295-1E4B-43CB-ACE7-ED4E99C07012}" type="datetimeFigureOut">
              <a:rPr lang="zh-CN" altLang="en-US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F0ABD-4112-4B46-AE5F-F7B3FCC1514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170D5-879E-4918-AA43-1581FF74425B}" type="datetimeFigureOut">
              <a:rPr lang="zh-CN" altLang="en-US"/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F617F-1FAF-4B1F-8DA8-C199C45268F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857CE-0B02-4E23-8C71-0AC50F027A2D}" type="datetimeFigureOut">
              <a:rPr lang="zh-CN" altLang="en-US"/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37C59-ACF1-46EC-AA2B-C1494FFFC09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" y="0"/>
            <a:ext cx="9144002" cy="6858001"/>
          </a:xfrm>
          <a:prstGeom prst="rect">
            <a:avLst/>
          </a:prstGeom>
          <a:solidFill>
            <a:srgbClr val="F9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noAutofit/>
          </a:bodyPr>
          <a:lstStyle/>
          <a:p>
            <a:pPr marL="0" lvl="0" algn="ctr" defTabSz="914400" eaLnBrk="1" latinLnBrk="0" hangingPunct="1"/>
            <a:endParaRPr lang="zh-CN" altLang="en-US" sz="1015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C2F33-1B8F-49A4-B81C-5C1A866997DB}" type="datetimeFigureOut">
              <a:rPr lang="zh-CN" altLang="en-US"/>
            </a:fld>
            <a:endParaRPr lang="zh-CN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7A2D-2746-4C2C-8659-5794A5D3056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EF24E-7ACB-4130-A95E-31B492E4DC89}" type="datetimeFigureOut">
              <a:rPr lang="zh-CN" altLang="en-US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E9992-9A03-4D74-B6F7-FDB10D1C509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34395-4959-4A0C-96FB-5F242B3DEB06}" type="datetimeFigureOut">
              <a:rPr lang="zh-CN" altLang="en-US"/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EBC8F-9660-4E80-9F8E-C4E5D79BDAB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-1" y="0"/>
            <a:ext cx="9144002" cy="6858001"/>
          </a:xfrm>
          <a:prstGeom prst="rect">
            <a:avLst/>
          </a:prstGeom>
          <a:blipFill>
            <a:blip r:embed="rId12"/>
            <a:srcRect/>
            <a:stretch>
              <a:fillRect l="-82" r="-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 sz="135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65547" y="1769806"/>
            <a:ext cx="8010525" cy="458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E9557E7-78E4-435A-A3A8-EB5A40A4B307}" type="datetimeFigureOut">
              <a:rPr lang="zh-CN" altLang="en-US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218565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B3DC92C-287B-43BD-8FAB-B84E3B43B89E}" type="slidenum">
              <a:rPr lang="zh-CN" altLang="en-US"/>
            </a:fld>
            <a:endParaRPr lang="zh-CN" altLang="en-US"/>
          </a:p>
        </p:txBody>
      </p:sp>
      <p:sp>
        <p:nvSpPr>
          <p:cNvPr id="1031" name="Title Placeholder 1"/>
          <p:cNvSpPr>
            <a:spLocks noGrp="1"/>
          </p:cNvSpPr>
          <p:nvPr>
            <p:ph type="title"/>
          </p:nvPr>
        </p:nvSpPr>
        <p:spPr bwMode="auto">
          <a:xfrm>
            <a:off x="844154" y="354806"/>
            <a:ext cx="7108914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anose="020B0604020202020204" pitchFamily="34" charset="0"/>
          <a:ea typeface="黑体" panose="02010609060101010101" pitchFamily="49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empus Sans ITC" panose="04020404030D07020202" pitchFamily="82" charset="0"/>
          <a:ea typeface="幼圆" panose="02010509060101010101" pitchFamily="49" charset="-122"/>
        </a:defRPr>
      </a:lvl9pPr>
    </p:titleStyle>
    <p:bodyStyle>
      <a:lvl1pPr marL="357505" indent="-357505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57505" indent="-357505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ê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14.wmf"/><Relationship Id="rId7" Type="http://schemas.openxmlformats.org/officeDocument/2006/relationships/control" Target="../activeX/activeX2.xml"/><Relationship Id="rId6" Type="http://schemas.openxmlformats.org/officeDocument/2006/relationships/image" Target="../media/image22.jpeg"/><Relationship Id="rId5" Type="http://schemas.openxmlformats.org/officeDocument/2006/relationships/image" Target="../media/image21.GIF"/><Relationship Id="rId4" Type="http://schemas.openxmlformats.org/officeDocument/2006/relationships/image" Target="../media/image20.jpeg"/><Relationship Id="rId3" Type="http://schemas.openxmlformats.org/officeDocument/2006/relationships/image" Target="../media/image19.GIF"/><Relationship Id="rId2" Type="http://schemas.openxmlformats.org/officeDocument/2006/relationships/image" Target="../media/image7.GIF"/><Relationship Id="rId10" Type="http://schemas.openxmlformats.org/officeDocument/2006/relationships/vmlDrawing" Target="../drawings/vmlDrawing2.vml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3.v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4.wmf"/><Relationship Id="rId5" Type="http://schemas.openxmlformats.org/officeDocument/2006/relationships/control" Target="../activeX/activeX3.xml"/><Relationship Id="rId4" Type="http://schemas.openxmlformats.org/officeDocument/2006/relationships/image" Target="../media/image27.pn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31.png"/><Relationship Id="rId7" Type="http://schemas.openxmlformats.org/officeDocument/2006/relationships/tags" Target="../tags/tag4.xml"/><Relationship Id="rId6" Type="http://schemas.openxmlformats.org/officeDocument/2006/relationships/image" Target="../media/image30.png"/><Relationship Id="rId5" Type="http://schemas.openxmlformats.org/officeDocument/2006/relationships/tags" Target="../tags/tag3.xml"/><Relationship Id="rId4" Type="http://schemas.openxmlformats.org/officeDocument/2006/relationships/image" Target="../media/image29.png"/><Relationship Id="rId3" Type="http://schemas.openxmlformats.org/officeDocument/2006/relationships/tags" Target="../tags/tag2.xml"/><Relationship Id="rId2" Type="http://schemas.openxmlformats.org/officeDocument/2006/relationships/image" Target="../media/image28.png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6.xml"/><Relationship Id="rId2" Type="http://schemas.openxmlformats.org/officeDocument/2006/relationships/image" Target="../media/image32.png"/><Relationship Id="rId1" Type="http://schemas.openxmlformats.org/officeDocument/2006/relationships/tags" Target="../tags/tag5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3.png"/><Relationship Id="rId3" Type="http://schemas.openxmlformats.org/officeDocument/2006/relationships/tags" Target="../tags/tag7.xml"/><Relationship Id="rId2" Type="http://schemas.microsoft.com/office/2007/relationships/media" Target="../media/media1.wmv"/><Relationship Id="rId1" Type="http://schemas.openxmlformats.org/officeDocument/2006/relationships/video" Target="../media/media1.wm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4.wmf"/><Relationship Id="rId5" Type="http://schemas.openxmlformats.org/officeDocument/2006/relationships/control" Target="../activeX/activeX1.xml"/><Relationship Id="rId4" Type="http://schemas.openxmlformats.org/officeDocument/2006/relationships/image" Target="../media/image9.jpeg"/><Relationship Id="rId3" Type="http://schemas.openxmlformats.org/officeDocument/2006/relationships/image" Target="../media/image10.jpeg"/><Relationship Id="rId2" Type="http://schemas.openxmlformats.org/officeDocument/2006/relationships/image" Target="../media/image8.GIF"/><Relationship Id="rId1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 5"/>
          <p:cNvSpPr>
            <a:spLocks noGrp="1"/>
          </p:cNvSpPr>
          <p:nvPr>
            <p:ph type="ctrTitle"/>
          </p:nvPr>
        </p:nvSpPr>
        <p:spPr>
          <a:xfrm>
            <a:off x="3698738" y="2160270"/>
            <a:ext cx="5031798" cy="2536999"/>
          </a:xfrm>
        </p:spPr>
        <p:txBody>
          <a:bodyPr>
            <a:noAutofit/>
          </a:bodyPr>
          <a:lstStyle/>
          <a:p>
            <a:r>
              <a:rPr lang="zh-CN" sz="4800" dirty="0">
                <a:latin typeface="+mj-ea"/>
              </a:rPr>
              <a:t>隔物吹蜡烛</a:t>
            </a:r>
            <a:endParaRPr lang="zh-CN" sz="4800" dirty="0">
              <a:latin typeface="+mj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实验操作</a:t>
            </a:r>
            <a:endParaRPr lang="zh-CN" altLang="en-US"/>
          </a:p>
        </p:txBody>
      </p:sp>
      <p:pic>
        <p:nvPicPr>
          <p:cNvPr id="4" name="图片 3" descr="IMG_20210323_132957"/>
          <p:cNvPicPr>
            <a:picLocks noChangeAspect="1"/>
          </p:cNvPicPr>
          <p:nvPr/>
        </p:nvPicPr>
        <p:blipFill>
          <a:blip r:embed="rId1"/>
          <a:srcRect r="8978" b="6139"/>
          <a:stretch>
            <a:fillRect/>
          </a:stretch>
        </p:blipFill>
        <p:spPr>
          <a:xfrm>
            <a:off x="6679565" y="2212975"/>
            <a:ext cx="1934210" cy="1972945"/>
          </a:xfrm>
          <a:prstGeom prst="rect">
            <a:avLst/>
          </a:prstGeom>
        </p:spPr>
      </p:pic>
      <p:pic>
        <p:nvPicPr>
          <p:cNvPr id="7" name="图片 6" descr="faceu_-413_202103241623223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85" y="2244090"/>
            <a:ext cx="1941830" cy="1941830"/>
          </a:xfrm>
          <a:prstGeom prst="rect">
            <a:avLst/>
          </a:prstGeom>
        </p:spPr>
      </p:pic>
      <p:sp>
        <p:nvSpPr>
          <p:cNvPr id="9" name="椭圆 8"/>
          <p:cNvSpPr/>
          <p:nvPr/>
        </p:nvSpPr>
        <p:spPr>
          <a:xfrm>
            <a:off x="7522210" y="2996565"/>
            <a:ext cx="248920" cy="654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pic>
        <p:nvPicPr>
          <p:cNvPr id="3" name="图片 2" descr="faceu_-413_202103261115257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745" y="2244090"/>
            <a:ext cx="2063115" cy="1941830"/>
          </a:xfrm>
          <a:prstGeom prst="rect">
            <a:avLst/>
          </a:prstGeom>
        </p:spPr>
      </p:pic>
      <p:pic>
        <p:nvPicPr>
          <p:cNvPr id="5" name="图片 4" descr="IMG_20210326_111918"/>
          <p:cNvPicPr>
            <a:picLocks noChangeAspect="1"/>
          </p:cNvPicPr>
          <p:nvPr/>
        </p:nvPicPr>
        <p:blipFill>
          <a:blip r:embed="rId4"/>
          <a:srcRect t="11324" b="11954"/>
          <a:stretch>
            <a:fillRect/>
          </a:stretch>
        </p:blipFill>
        <p:spPr>
          <a:xfrm>
            <a:off x="349250" y="5034915"/>
            <a:ext cx="2493645" cy="1571625"/>
          </a:xfrm>
          <a:prstGeom prst="rect">
            <a:avLst/>
          </a:prstGeom>
        </p:spPr>
      </p:pic>
      <p:pic>
        <p:nvPicPr>
          <p:cNvPr id="12" name="图片 11" descr="faceu_-413_2021032611184606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580" y="2242820"/>
            <a:ext cx="1943100" cy="1943100"/>
          </a:xfrm>
          <a:prstGeom prst="rect">
            <a:avLst/>
          </a:prstGeom>
        </p:spPr>
      </p:pic>
      <p:pic>
        <p:nvPicPr>
          <p:cNvPr id="13" name="图片 12" descr="IMG_20210326_111945"/>
          <p:cNvPicPr>
            <a:picLocks noChangeAspect="1"/>
          </p:cNvPicPr>
          <p:nvPr/>
        </p:nvPicPr>
        <p:blipFill>
          <a:blip r:embed="rId6"/>
          <a:srcRect l="21049" t="17769" r="19299" b="25176"/>
          <a:stretch>
            <a:fillRect/>
          </a:stretch>
        </p:blipFill>
        <p:spPr>
          <a:xfrm>
            <a:off x="3324860" y="5034915"/>
            <a:ext cx="2292985" cy="1572260"/>
          </a:xfrm>
          <a:prstGeom prst="rect">
            <a:avLst/>
          </a:prstGeom>
        </p:spPr>
      </p:pic>
      <p:sp>
        <p:nvSpPr>
          <p:cNvPr id="8" name="标题 3"/>
          <p:cNvSpPr>
            <a:spLocks noGrp="1"/>
          </p:cNvSpPr>
          <p:nvPr/>
        </p:nvSpPr>
        <p:spPr>
          <a:xfrm>
            <a:off x="286445" y="1678216"/>
            <a:ext cx="5331686" cy="468809"/>
          </a:xfrm>
          <a:prstGeom prst="rect">
            <a:avLst/>
          </a:prstGeom>
          <a:noFill/>
          <a:ln>
            <a:noFill/>
          </a:ln>
        </p:spPr>
        <p:txBody>
          <a:bodyPr vert="horz" wrap="square" lIns="51435" tIns="25717" rIns="51435" bIns="25717" numCol="1" anchor="b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、</a:t>
            </a:r>
            <a:r>
              <a:rPr 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用标尺，定位置</a:t>
            </a:r>
            <a:endParaRPr lang="zh-CN" sz="2400" dirty="0">
              <a:solidFill>
                <a:srgbClr val="FF0000"/>
              </a:solidFill>
            </a:endParaRPr>
          </a:p>
        </p:txBody>
      </p:sp>
      <p:sp>
        <p:nvSpPr>
          <p:cNvPr id="11" name="标题 3"/>
          <p:cNvSpPr>
            <a:spLocks noGrp="1"/>
          </p:cNvSpPr>
          <p:nvPr/>
        </p:nvSpPr>
        <p:spPr>
          <a:xfrm>
            <a:off x="349250" y="4495800"/>
            <a:ext cx="8546465" cy="468630"/>
          </a:xfrm>
          <a:prstGeom prst="rect">
            <a:avLst/>
          </a:prstGeom>
          <a:noFill/>
          <a:ln>
            <a:noFill/>
          </a:ln>
        </p:spPr>
        <p:txBody>
          <a:bodyPr vert="horz" wrap="square" lIns="51435" tIns="25717" rIns="51435" bIns="25717" numCol="1" anchor="b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buClrTx/>
              <a:buSzTx/>
              <a:buFontTx/>
            </a:pPr>
            <a:r>
              <a:rPr lang="en-US" alt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2、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火、缝、嘴在一条线。</a:t>
            </a:r>
            <a:r>
              <a:rPr lang="en-US" alt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每次一口气，重复5次。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（人不变、力不变）</a:t>
            </a:r>
            <a:endParaRPr lang="zh-CN" altLang="en-US" sz="24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1" name="" r:id="rId7" imgW="2675255" imgH="1144905"/>
        </mc:Choice>
        <mc:Fallback>
          <p:control name="" r:id="rId7" imgW="2675255" imgH="1144905">
            <p:pic>
              <p:nvPicPr>
                <p:cNvPr id="0" name="Host Control  2050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559425" y="198755"/>
                  <a:ext cx="2675255" cy="11449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>
            <a:spLocks noGrp="1"/>
          </p:cNvSpPr>
          <p:nvPr/>
        </p:nvSpPr>
        <p:spPr>
          <a:xfrm>
            <a:off x="906145" y="568325"/>
            <a:ext cx="7796530" cy="469265"/>
          </a:xfrm>
          <a:prstGeom prst="rect">
            <a:avLst/>
          </a:prstGeom>
          <a:noFill/>
          <a:ln>
            <a:noFill/>
          </a:ln>
        </p:spPr>
        <p:txBody>
          <a:bodyPr vert="horz" wrap="square" lIns="51435" tIns="25717" rIns="51435" bIns="25717" numCol="1" anchor="b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r>
              <a:rPr lang="zh-CN" altLang="en-US" sz="2800"/>
              <a:t>画一画：用箭头画一画气流的走向，尝试解释。</a:t>
            </a:r>
            <a:endParaRPr lang="zh-CN" altLang="en-US" sz="2800"/>
          </a:p>
        </p:txBody>
      </p:sp>
      <p:sp>
        <p:nvSpPr>
          <p:cNvPr id="3" name="椭圆 2"/>
          <p:cNvSpPr/>
          <p:nvPr/>
        </p:nvSpPr>
        <p:spPr>
          <a:xfrm>
            <a:off x="2597785" y="3004820"/>
            <a:ext cx="1205230" cy="12026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pic>
        <p:nvPicPr>
          <p:cNvPr id="6" name="图片 6" descr="src=http___dpic.tiankong.com_ua_89_QJ8373535813.jpg&amp;refer=http___dpic.tianko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8540" y="1964690"/>
            <a:ext cx="706120" cy="7442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15586" t="32813" r="15586" b="33496"/>
          <a:stretch>
            <a:fillRect/>
          </a:stretch>
        </p:blipFill>
        <p:spPr>
          <a:xfrm>
            <a:off x="3506470" y="4926330"/>
            <a:ext cx="758190" cy="371475"/>
          </a:xfrm>
          <a:prstGeom prst="snipRoundRect">
            <a:avLst/>
          </a:prstGeom>
        </p:spPr>
      </p:pic>
      <p:cxnSp>
        <p:nvCxnSpPr>
          <p:cNvPr id="13" name="直接箭头连接符 13"/>
          <p:cNvCxnSpPr/>
          <p:nvPr/>
        </p:nvCxnSpPr>
        <p:spPr>
          <a:xfrm flipV="1">
            <a:off x="3883025" y="3829050"/>
            <a:ext cx="4445" cy="1097280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" name="椭圆 1"/>
          <p:cNvSpPr/>
          <p:nvPr/>
        </p:nvSpPr>
        <p:spPr>
          <a:xfrm>
            <a:off x="3969385" y="3004820"/>
            <a:ext cx="1205230" cy="12026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>
                <a:solidFill>
                  <a:schemeClr val="accent1"/>
                </a:solidFill>
              </a:rPr>
              <a:t>思考：用漏斗能吹灭蜡烛吗？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32" name="Oval 6"/>
          <p:cNvSpPr>
            <a:spLocks noChangeArrowheads="1"/>
          </p:cNvSpPr>
          <p:nvPr/>
        </p:nvSpPr>
        <p:spPr bwMode="auto">
          <a:xfrm>
            <a:off x="1674955" y="2872838"/>
            <a:ext cx="372368" cy="375047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FFFF"/>
            </a:solidFill>
          </a:ln>
        </p:spPr>
        <p:txBody>
          <a:bodyPr/>
          <a:lstStyle/>
          <a:p>
            <a:pPr>
              <a:defRPr/>
            </a:pPr>
            <a:endParaRPr lang="zh-CN" altLang="en-US" sz="3375">
              <a:solidFill>
                <a:schemeClr val="tx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4" name="Oval 6"/>
          <p:cNvSpPr>
            <a:spLocks noChangeArrowheads="1"/>
          </p:cNvSpPr>
          <p:nvPr/>
        </p:nvSpPr>
        <p:spPr bwMode="auto">
          <a:xfrm>
            <a:off x="1674955" y="3545273"/>
            <a:ext cx="372368" cy="375047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FFFF"/>
            </a:solidFill>
          </a:ln>
        </p:spPr>
        <p:txBody>
          <a:bodyPr/>
          <a:lstStyle/>
          <a:p>
            <a:pPr>
              <a:defRPr/>
            </a:pPr>
            <a:endParaRPr lang="zh-CN" altLang="en-US" sz="3375">
              <a:solidFill>
                <a:schemeClr val="tx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6" name="Oval 6"/>
          <p:cNvSpPr>
            <a:spLocks noChangeArrowheads="1"/>
          </p:cNvSpPr>
          <p:nvPr/>
        </p:nvSpPr>
        <p:spPr bwMode="auto">
          <a:xfrm>
            <a:off x="1674955" y="4217708"/>
            <a:ext cx="372368" cy="375047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FFFFFF"/>
            </a:solidFill>
          </a:ln>
        </p:spPr>
        <p:txBody>
          <a:bodyPr/>
          <a:lstStyle/>
          <a:p>
            <a:pPr>
              <a:defRPr/>
            </a:pPr>
            <a:endParaRPr lang="zh-CN" altLang="en-US" sz="3375">
              <a:solidFill>
                <a:schemeClr val="tx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40" name="KSO_Shape"/>
          <p:cNvSpPr/>
          <p:nvPr/>
        </p:nvSpPr>
        <p:spPr bwMode="auto">
          <a:xfrm>
            <a:off x="1756534" y="4326952"/>
            <a:ext cx="209210" cy="156559"/>
          </a:xfrm>
          <a:custGeom>
            <a:avLst/>
            <a:gdLst>
              <a:gd name="T0" fmla="*/ 151004 w 5185"/>
              <a:gd name="T1" fmla="*/ 1065477 h 3880"/>
              <a:gd name="T2" fmla="*/ 1873403 w 5185"/>
              <a:gd name="T3" fmla="*/ 1297678 h 3880"/>
              <a:gd name="T4" fmla="*/ 751713 w 5185"/>
              <a:gd name="T5" fmla="*/ 1241832 h 3880"/>
              <a:gd name="T6" fmla="*/ 1108464 w 5185"/>
              <a:gd name="T7" fmla="*/ 1148144 h 3880"/>
              <a:gd name="T8" fmla="*/ 751713 w 5185"/>
              <a:gd name="T9" fmla="*/ 1241832 h 3880"/>
              <a:gd name="T10" fmla="*/ 1726808 w 5185"/>
              <a:gd name="T11" fmla="*/ 1012203 h 3880"/>
              <a:gd name="T12" fmla="*/ 1726073 w 5185"/>
              <a:gd name="T13" fmla="*/ 1007794 h 3880"/>
              <a:gd name="T14" fmla="*/ 1726808 w 5185"/>
              <a:gd name="T15" fmla="*/ 44089 h 3880"/>
              <a:gd name="T16" fmla="*/ 1726441 w 5185"/>
              <a:gd name="T17" fmla="*/ 39680 h 3880"/>
              <a:gd name="T18" fmla="*/ 1724604 w 5185"/>
              <a:gd name="T19" fmla="*/ 30862 h 3880"/>
              <a:gd name="T20" fmla="*/ 1721297 w 5185"/>
              <a:gd name="T21" fmla="*/ 23147 h 3880"/>
              <a:gd name="T22" fmla="*/ 1716888 w 5185"/>
              <a:gd name="T23" fmla="*/ 15798 h 3880"/>
              <a:gd name="T24" fmla="*/ 1711010 w 5185"/>
              <a:gd name="T25" fmla="*/ 9920 h 3880"/>
              <a:gd name="T26" fmla="*/ 1703662 w 5185"/>
              <a:gd name="T27" fmla="*/ 5144 h 3880"/>
              <a:gd name="T28" fmla="*/ 1695946 w 5185"/>
              <a:gd name="T29" fmla="*/ 1837 h 3880"/>
              <a:gd name="T30" fmla="*/ 1687128 w 5185"/>
              <a:gd name="T31" fmla="*/ 367 h 3880"/>
              <a:gd name="T32" fmla="*/ 222281 w 5185"/>
              <a:gd name="T33" fmla="*/ 0 h 3880"/>
              <a:gd name="T34" fmla="*/ 217872 w 5185"/>
              <a:gd name="T35" fmla="*/ 367 h 3880"/>
              <a:gd name="T36" fmla="*/ 209054 w 5185"/>
              <a:gd name="T37" fmla="*/ 1837 h 3880"/>
              <a:gd name="T38" fmla="*/ 201338 w 5185"/>
              <a:gd name="T39" fmla="*/ 5144 h 3880"/>
              <a:gd name="T40" fmla="*/ 194358 w 5185"/>
              <a:gd name="T41" fmla="*/ 9920 h 3880"/>
              <a:gd name="T42" fmla="*/ 188112 w 5185"/>
              <a:gd name="T43" fmla="*/ 15798 h 3880"/>
              <a:gd name="T44" fmla="*/ 183336 w 5185"/>
              <a:gd name="T45" fmla="*/ 23147 h 3880"/>
              <a:gd name="T46" fmla="*/ 180029 w 5185"/>
              <a:gd name="T47" fmla="*/ 30862 h 3880"/>
              <a:gd name="T48" fmla="*/ 178559 w 5185"/>
              <a:gd name="T49" fmla="*/ 39680 h 3880"/>
              <a:gd name="T50" fmla="*/ 178192 w 5185"/>
              <a:gd name="T51" fmla="*/ 1003386 h 3880"/>
              <a:gd name="T52" fmla="*/ 178559 w 5185"/>
              <a:gd name="T53" fmla="*/ 1007794 h 3880"/>
              <a:gd name="T54" fmla="*/ 178192 w 5185"/>
              <a:gd name="T55" fmla="*/ 1012203 h 3880"/>
              <a:gd name="T56" fmla="*/ 1727176 w 5185"/>
              <a:gd name="T57" fmla="*/ 1012571 h 3880"/>
              <a:gd name="T58" fmla="*/ 1616954 w 5185"/>
              <a:gd name="T59" fmla="*/ 937620 h 3880"/>
              <a:gd name="T60" fmla="*/ 288046 w 5185"/>
              <a:gd name="T61" fmla="*/ 109854 h 3880"/>
              <a:gd name="T62" fmla="*/ 1616954 w 5185"/>
              <a:gd name="T63" fmla="*/ 937620 h 3880"/>
              <a:gd name="T64" fmla="*/ 4409 w 5185"/>
              <a:gd name="T65" fmla="*/ 1350584 h 3880"/>
              <a:gd name="T66" fmla="*/ 0 w 5185"/>
              <a:gd name="T67" fmla="*/ 1359402 h 3880"/>
              <a:gd name="T68" fmla="*/ 735 w 5185"/>
              <a:gd name="T69" fmla="*/ 1369322 h 3880"/>
              <a:gd name="T70" fmla="*/ 3307 w 5185"/>
              <a:gd name="T71" fmla="*/ 1379977 h 3880"/>
              <a:gd name="T72" fmla="*/ 7348 w 5185"/>
              <a:gd name="T73" fmla="*/ 1390999 h 3880"/>
              <a:gd name="T74" fmla="*/ 13227 w 5185"/>
              <a:gd name="T75" fmla="*/ 1401654 h 3880"/>
              <a:gd name="T76" fmla="*/ 19473 w 5185"/>
              <a:gd name="T77" fmla="*/ 1411206 h 3880"/>
              <a:gd name="T78" fmla="*/ 26821 w 5185"/>
              <a:gd name="T79" fmla="*/ 1418554 h 3880"/>
              <a:gd name="T80" fmla="*/ 35271 w 5185"/>
              <a:gd name="T81" fmla="*/ 1423698 h 3880"/>
              <a:gd name="T82" fmla="*/ 41884 w 5185"/>
              <a:gd name="T83" fmla="*/ 1425168 h 3880"/>
              <a:gd name="T84" fmla="*/ 1860911 w 5185"/>
              <a:gd name="T85" fmla="*/ 1425535 h 3880"/>
              <a:gd name="T86" fmla="*/ 1863116 w 5185"/>
              <a:gd name="T87" fmla="*/ 1425168 h 3880"/>
              <a:gd name="T88" fmla="*/ 1869729 w 5185"/>
              <a:gd name="T89" fmla="*/ 1423698 h 3880"/>
              <a:gd name="T90" fmla="*/ 1878179 w 5185"/>
              <a:gd name="T91" fmla="*/ 1418554 h 3880"/>
              <a:gd name="T92" fmla="*/ 1885527 w 5185"/>
              <a:gd name="T93" fmla="*/ 1411206 h 3880"/>
              <a:gd name="T94" fmla="*/ 1892141 w 5185"/>
              <a:gd name="T95" fmla="*/ 1401654 h 3880"/>
              <a:gd name="T96" fmla="*/ 1897652 w 5185"/>
              <a:gd name="T97" fmla="*/ 1390999 h 3880"/>
              <a:gd name="T98" fmla="*/ 1901693 w 5185"/>
              <a:gd name="T99" fmla="*/ 1379977 h 3880"/>
              <a:gd name="T100" fmla="*/ 1903898 w 5185"/>
              <a:gd name="T101" fmla="*/ 1369322 h 3880"/>
              <a:gd name="T102" fmla="*/ 1905000 w 5185"/>
              <a:gd name="T103" fmla="*/ 1359402 h 388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185" h="3880">
                <a:moveTo>
                  <a:pt x="4775" y="2900"/>
                </a:moveTo>
                <a:lnTo>
                  <a:pt x="411" y="2900"/>
                </a:lnTo>
                <a:lnTo>
                  <a:pt x="87" y="3532"/>
                </a:lnTo>
                <a:lnTo>
                  <a:pt x="5099" y="3532"/>
                </a:lnTo>
                <a:lnTo>
                  <a:pt x="4775" y="2900"/>
                </a:lnTo>
                <a:close/>
                <a:moveTo>
                  <a:pt x="2046" y="3380"/>
                </a:moveTo>
                <a:lnTo>
                  <a:pt x="2181" y="3125"/>
                </a:lnTo>
                <a:lnTo>
                  <a:pt x="3017" y="3125"/>
                </a:lnTo>
                <a:lnTo>
                  <a:pt x="3139" y="3380"/>
                </a:lnTo>
                <a:lnTo>
                  <a:pt x="2046" y="3380"/>
                </a:lnTo>
                <a:close/>
                <a:moveTo>
                  <a:pt x="4700" y="2755"/>
                </a:moveTo>
                <a:lnTo>
                  <a:pt x="4700" y="2755"/>
                </a:lnTo>
                <a:lnTo>
                  <a:pt x="4698" y="2743"/>
                </a:lnTo>
                <a:lnTo>
                  <a:pt x="4700" y="2731"/>
                </a:lnTo>
                <a:lnTo>
                  <a:pt x="4700" y="120"/>
                </a:lnTo>
                <a:lnTo>
                  <a:pt x="4699" y="108"/>
                </a:lnTo>
                <a:lnTo>
                  <a:pt x="4697" y="95"/>
                </a:lnTo>
                <a:lnTo>
                  <a:pt x="4694" y="84"/>
                </a:lnTo>
                <a:lnTo>
                  <a:pt x="4690" y="73"/>
                </a:lnTo>
                <a:lnTo>
                  <a:pt x="4685" y="63"/>
                </a:lnTo>
                <a:lnTo>
                  <a:pt x="4680" y="53"/>
                </a:lnTo>
                <a:lnTo>
                  <a:pt x="4673" y="43"/>
                </a:lnTo>
                <a:lnTo>
                  <a:pt x="4665" y="34"/>
                </a:lnTo>
                <a:lnTo>
                  <a:pt x="4657" y="27"/>
                </a:lnTo>
                <a:lnTo>
                  <a:pt x="4647" y="20"/>
                </a:lnTo>
                <a:lnTo>
                  <a:pt x="4637" y="14"/>
                </a:lnTo>
                <a:lnTo>
                  <a:pt x="4627" y="9"/>
                </a:lnTo>
                <a:lnTo>
                  <a:pt x="4616" y="5"/>
                </a:lnTo>
                <a:lnTo>
                  <a:pt x="4605" y="2"/>
                </a:lnTo>
                <a:lnTo>
                  <a:pt x="4592" y="1"/>
                </a:lnTo>
                <a:lnTo>
                  <a:pt x="4580" y="0"/>
                </a:lnTo>
                <a:lnTo>
                  <a:pt x="605" y="0"/>
                </a:lnTo>
                <a:lnTo>
                  <a:pt x="593" y="1"/>
                </a:lnTo>
                <a:lnTo>
                  <a:pt x="581" y="2"/>
                </a:lnTo>
                <a:lnTo>
                  <a:pt x="569" y="5"/>
                </a:lnTo>
                <a:lnTo>
                  <a:pt x="558" y="9"/>
                </a:lnTo>
                <a:lnTo>
                  <a:pt x="548" y="14"/>
                </a:lnTo>
                <a:lnTo>
                  <a:pt x="538" y="20"/>
                </a:lnTo>
                <a:lnTo>
                  <a:pt x="529" y="27"/>
                </a:lnTo>
                <a:lnTo>
                  <a:pt x="521" y="34"/>
                </a:lnTo>
                <a:lnTo>
                  <a:pt x="512" y="43"/>
                </a:lnTo>
                <a:lnTo>
                  <a:pt x="505" y="53"/>
                </a:lnTo>
                <a:lnTo>
                  <a:pt x="499" y="63"/>
                </a:lnTo>
                <a:lnTo>
                  <a:pt x="494" y="73"/>
                </a:lnTo>
                <a:lnTo>
                  <a:pt x="490" y="84"/>
                </a:lnTo>
                <a:lnTo>
                  <a:pt x="488" y="95"/>
                </a:lnTo>
                <a:lnTo>
                  <a:pt x="486" y="108"/>
                </a:lnTo>
                <a:lnTo>
                  <a:pt x="485" y="120"/>
                </a:lnTo>
                <a:lnTo>
                  <a:pt x="485" y="2731"/>
                </a:lnTo>
                <a:lnTo>
                  <a:pt x="486" y="2743"/>
                </a:lnTo>
                <a:lnTo>
                  <a:pt x="485" y="2755"/>
                </a:lnTo>
                <a:lnTo>
                  <a:pt x="484" y="2756"/>
                </a:lnTo>
                <a:lnTo>
                  <a:pt x="4701" y="2756"/>
                </a:lnTo>
                <a:lnTo>
                  <a:pt x="4700" y="2755"/>
                </a:lnTo>
                <a:close/>
                <a:moveTo>
                  <a:pt x="4401" y="2552"/>
                </a:moveTo>
                <a:lnTo>
                  <a:pt x="784" y="2552"/>
                </a:lnTo>
                <a:lnTo>
                  <a:pt x="784" y="299"/>
                </a:lnTo>
                <a:lnTo>
                  <a:pt x="4401" y="299"/>
                </a:lnTo>
                <a:lnTo>
                  <a:pt x="4401" y="2552"/>
                </a:lnTo>
                <a:close/>
                <a:moveTo>
                  <a:pt x="5172" y="3676"/>
                </a:moveTo>
                <a:lnTo>
                  <a:pt x="12" y="3676"/>
                </a:lnTo>
                <a:lnTo>
                  <a:pt x="0" y="3700"/>
                </a:lnTo>
                <a:lnTo>
                  <a:pt x="1" y="3713"/>
                </a:lnTo>
                <a:lnTo>
                  <a:pt x="2" y="3727"/>
                </a:lnTo>
                <a:lnTo>
                  <a:pt x="5" y="3741"/>
                </a:lnTo>
                <a:lnTo>
                  <a:pt x="9" y="3756"/>
                </a:lnTo>
                <a:lnTo>
                  <a:pt x="14" y="3771"/>
                </a:lnTo>
                <a:lnTo>
                  <a:pt x="20" y="3786"/>
                </a:lnTo>
                <a:lnTo>
                  <a:pt x="28" y="3801"/>
                </a:lnTo>
                <a:lnTo>
                  <a:pt x="36" y="3815"/>
                </a:lnTo>
                <a:lnTo>
                  <a:pt x="44" y="3828"/>
                </a:lnTo>
                <a:lnTo>
                  <a:pt x="53" y="3841"/>
                </a:lnTo>
                <a:lnTo>
                  <a:pt x="63" y="3852"/>
                </a:lnTo>
                <a:lnTo>
                  <a:pt x="73" y="3861"/>
                </a:lnTo>
                <a:lnTo>
                  <a:pt x="85" y="3869"/>
                </a:lnTo>
                <a:lnTo>
                  <a:pt x="96" y="3875"/>
                </a:lnTo>
                <a:lnTo>
                  <a:pt x="108" y="3878"/>
                </a:lnTo>
                <a:lnTo>
                  <a:pt x="114" y="3879"/>
                </a:lnTo>
                <a:lnTo>
                  <a:pt x="120" y="3880"/>
                </a:lnTo>
                <a:lnTo>
                  <a:pt x="5065" y="3880"/>
                </a:lnTo>
                <a:lnTo>
                  <a:pt x="5071" y="3879"/>
                </a:lnTo>
                <a:lnTo>
                  <a:pt x="5077" y="3878"/>
                </a:lnTo>
                <a:lnTo>
                  <a:pt x="5089" y="3875"/>
                </a:lnTo>
                <a:lnTo>
                  <a:pt x="5101" y="3869"/>
                </a:lnTo>
                <a:lnTo>
                  <a:pt x="5112" y="3861"/>
                </a:lnTo>
                <a:lnTo>
                  <a:pt x="5122" y="3852"/>
                </a:lnTo>
                <a:lnTo>
                  <a:pt x="5132" y="3841"/>
                </a:lnTo>
                <a:lnTo>
                  <a:pt x="5141" y="3828"/>
                </a:lnTo>
                <a:lnTo>
                  <a:pt x="5150" y="3815"/>
                </a:lnTo>
                <a:lnTo>
                  <a:pt x="5158" y="3801"/>
                </a:lnTo>
                <a:lnTo>
                  <a:pt x="5165" y="3786"/>
                </a:lnTo>
                <a:lnTo>
                  <a:pt x="5171" y="3771"/>
                </a:lnTo>
                <a:lnTo>
                  <a:pt x="5176" y="3756"/>
                </a:lnTo>
                <a:lnTo>
                  <a:pt x="5180" y="3741"/>
                </a:lnTo>
                <a:lnTo>
                  <a:pt x="5182" y="3727"/>
                </a:lnTo>
                <a:lnTo>
                  <a:pt x="5184" y="3713"/>
                </a:lnTo>
                <a:lnTo>
                  <a:pt x="5185" y="3700"/>
                </a:lnTo>
                <a:lnTo>
                  <a:pt x="5172" y="36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 sz="1350" dirty="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2116904" y="2884784"/>
            <a:ext cx="2427542" cy="35115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125" dirty="0">
                <a:latin typeface="+mj-ea"/>
                <a:ea typeface="+mj-ea"/>
              </a:rPr>
              <a:t>请输入文本请输入文本请输入文本</a:t>
            </a:r>
            <a:endParaRPr lang="zh-CN" sz="1125" dirty="0">
              <a:latin typeface="+mj-ea"/>
              <a:ea typeface="+mj-ea"/>
            </a:endParaRPr>
          </a:p>
        </p:txBody>
      </p: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2116904" y="3557219"/>
            <a:ext cx="2427542" cy="35115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125" dirty="0">
                <a:latin typeface="+mj-ea"/>
                <a:ea typeface="+mj-ea"/>
              </a:rPr>
              <a:t>请输入文本请输入文本请输入文本</a:t>
            </a:r>
            <a:endParaRPr lang="zh-CN" sz="1125" dirty="0">
              <a:latin typeface="+mj-ea"/>
              <a:ea typeface="+mj-ea"/>
            </a:endParaRPr>
          </a:p>
        </p:txBody>
      </p:sp>
      <p:sp>
        <p:nvSpPr>
          <p:cNvPr id="44" name="Text Box 8"/>
          <p:cNvSpPr txBox="1">
            <a:spLocks noChangeArrowheads="1"/>
          </p:cNvSpPr>
          <p:nvPr/>
        </p:nvSpPr>
        <p:spPr bwMode="auto">
          <a:xfrm>
            <a:off x="2116904" y="4229654"/>
            <a:ext cx="2427542" cy="35115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125" dirty="0">
                <a:latin typeface="+mj-ea"/>
                <a:ea typeface="+mj-ea"/>
              </a:rPr>
              <a:t>请输入文本请输入文本请输入文本</a:t>
            </a:r>
            <a:endParaRPr lang="zh-CN" sz="1125" dirty="0">
              <a:latin typeface="+mj-ea"/>
              <a:ea typeface="+mj-ea"/>
            </a:endParaRPr>
          </a:p>
        </p:txBody>
      </p:sp>
      <p:sp>
        <p:nvSpPr>
          <p:cNvPr id="19" name="KSO_Shape"/>
          <p:cNvSpPr/>
          <p:nvPr/>
        </p:nvSpPr>
        <p:spPr>
          <a:xfrm>
            <a:off x="1756534" y="2994285"/>
            <a:ext cx="209210" cy="132151"/>
          </a:xfrm>
          <a:custGeom>
            <a:avLst/>
            <a:gdLst/>
            <a:ahLst/>
            <a:cxnLst/>
            <a:rect l="l" t="t" r="r" b="b"/>
            <a:pathLst>
              <a:path w="683211" h="432048">
                <a:moveTo>
                  <a:pt x="512137" y="280189"/>
                </a:moveTo>
                <a:cubicBezTo>
                  <a:pt x="588167" y="280189"/>
                  <a:pt x="653655" y="340557"/>
                  <a:pt x="683040" y="427518"/>
                </a:cubicBezTo>
                <a:lnTo>
                  <a:pt x="683211" y="432048"/>
                </a:lnTo>
                <a:lnTo>
                  <a:pt x="518050" y="432048"/>
                </a:lnTo>
                <a:lnTo>
                  <a:pt x="517720" y="423301"/>
                </a:lnTo>
                <a:cubicBezTo>
                  <a:pt x="501526" y="375376"/>
                  <a:pt x="479652" y="331635"/>
                  <a:pt x="452572" y="294062"/>
                </a:cubicBezTo>
                <a:cubicBezTo>
                  <a:pt x="471023" y="284776"/>
                  <a:pt x="491179" y="280189"/>
                  <a:pt x="512137" y="280189"/>
                </a:cubicBezTo>
                <a:close/>
                <a:moveTo>
                  <a:pt x="242652" y="216651"/>
                </a:moveTo>
                <a:cubicBezTo>
                  <a:pt x="350494" y="216651"/>
                  <a:pt x="443383" y="302276"/>
                  <a:pt x="485063" y="425622"/>
                </a:cubicBezTo>
                <a:lnTo>
                  <a:pt x="485305" y="432048"/>
                </a:lnTo>
                <a:lnTo>
                  <a:pt x="0" y="432048"/>
                </a:lnTo>
                <a:lnTo>
                  <a:pt x="242" y="425623"/>
                </a:lnTo>
                <a:cubicBezTo>
                  <a:pt x="41922" y="302276"/>
                  <a:pt x="134811" y="216651"/>
                  <a:pt x="242652" y="216651"/>
                </a:cubicBezTo>
                <a:close/>
                <a:moveTo>
                  <a:pt x="512137" y="127447"/>
                </a:moveTo>
                <a:cubicBezTo>
                  <a:pt x="549644" y="127447"/>
                  <a:pt x="580050" y="157437"/>
                  <a:pt x="580050" y="194431"/>
                </a:cubicBezTo>
                <a:cubicBezTo>
                  <a:pt x="580050" y="231425"/>
                  <a:pt x="549644" y="261414"/>
                  <a:pt x="512137" y="261414"/>
                </a:cubicBezTo>
                <a:cubicBezTo>
                  <a:pt x="474630" y="261414"/>
                  <a:pt x="444224" y="231425"/>
                  <a:pt x="444224" y="194431"/>
                </a:cubicBezTo>
                <a:cubicBezTo>
                  <a:pt x="444224" y="157437"/>
                  <a:pt x="474630" y="127447"/>
                  <a:pt x="512137" y="127447"/>
                </a:cubicBezTo>
                <a:close/>
                <a:moveTo>
                  <a:pt x="242652" y="0"/>
                </a:moveTo>
                <a:cubicBezTo>
                  <a:pt x="295853" y="0"/>
                  <a:pt x="338980" y="42537"/>
                  <a:pt x="338980" y="95010"/>
                </a:cubicBezTo>
                <a:cubicBezTo>
                  <a:pt x="338980" y="147482"/>
                  <a:pt x="295853" y="190020"/>
                  <a:pt x="242652" y="190020"/>
                </a:cubicBezTo>
                <a:cubicBezTo>
                  <a:pt x="189452" y="190020"/>
                  <a:pt x="146324" y="147482"/>
                  <a:pt x="146324" y="95010"/>
                </a:cubicBezTo>
                <a:cubicBezTo>
                  <a:pt x="146324" y="42537"/>
                  <a:pt x="189452" y="0"/>
                  <a:pt x="24265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 sz="1350">
              <a:solidFill>
                <a:srgbClr val="FFFFFF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0" name="KSO_Shape"/>
          <p:cNvSpPr/>
          <p:nvPr/>
        </p:nvSpPr>
        <p:spPr bwMode="auto">
          <a:xfrm>
            <a:off x="1792832" y="3657090"/>
            <a:ext cx="168361" cy="127393"/>
          </a:xfrm>
          <a:custGeom>
            <a:avLst/>
            <a:gdLst>
              <a:gd name="T0" fmla="*/ 354414 w 2295525"/>
              <a:gd name="T1" fmla="*/ 1437494 h 1735138"/>
              <a:gd name="T2" fmla="*/ 223983 w 2295525"/>
              <a:gd name="T3" fmla="*/ 1389407 h 1735138"/>
              <a:gd name="T4" fmla="*/ 200120 w 2295525"/>
              <a:gd name="T5" fmla="*/ 1433678 h 1735138"/>
              <a:gd name="T6" fmla="*/ 1871799 w 2295525"/>
              <a:gd name="T7" fmla="*/ 1202082 h 1735138"/>
              <a:gd name="T8" fmla="*/ 1862595 w 2295525"/>
              <a:gd name="T9" fmla="*/ 1430571 h 1735138"/>
              <a:gd name="T10" fmla="*/ 1585813 w 2295525"/>
              <a:gd name="T11" fmla="*/ 1207999 h 1735138"/>
              <a:gd name="T12" fmla="*/ 1490656 w 2295525"/>
              <a:gd name="T13" fmla="*/ 1402297 h 1735138"/>
              <a:gd name="T14" fmla="*/ 1152749 w 2295525"/>
              <a:gd name="T15" fmla="*/ 1383558 h 1735138"/>
              <a:gd name="T16" fmla="*/ 1090837 w 2295525"/>
              <a:gd name="T17" fmla="*/ 1220821 h 1735138"/>
              <a:gd name="T18" fmla="*/ 783516 w 2295525"/>
              <a:gd name="T19" fmla="*/ 1424982 h 1735138"/>
              <a:gd name="T20" fmla="*/ 1483025 w 2295525"/>
              <a:gd name="T21" fmla="*/ 1122300 h 1735138"/>
              <a:gd name="T22" fmla="*/ 1518730 w 2295525"/>
              <a:gd name="T23" fmla="*/ 1215802 h 1735138"/>
              <a:gd name="T24" fmla="*/ 1183050 w 2295525"/>
              <a:gd name="T25" fmla="*/ 1170419 h 1735138"/>
              <a:gd name="T26" fmla="*/ 1093135 w 2295525"/>
              <a:gd name="T27" fmla="*/ 1129269 h 1735138"/>
              <a:gd name="T28" fmla="*/ 556942 w 2295525"/>
              <a:gd name="T29" fmla="*/ 1349470 h 1735138"/>
              <a:gd name="T30" fmla="*/ 575056 w 2295525"/>
              <a:gd name="T31" fmla="*/ 1122300 h 1735138"/>
              <a:gd name="T32" fmla="*/ 1862842 w 2295525"/>
              <a:gd name="T33" fmla="*/ 1073163 h 1735138"/>
              <a:gd name="T34" fmla="*/ 1818708 w 2295525"/>
              <a:gd name="T35" fmla="*/ 1141187 h 1735138"/>
              <a:gd name="T36" fmla="*/ 1616812 w 2295525"/>
              <a:gd name="T37" fmla="*/ 1141187 h 1735138"/>
              <a:gd name="T38" fmla="*/ 1710350 w 2295525"/>
              <a:gd name="T39" fmla="*/ 973592 h 1735138"/>
              <a:gd name="T40" fmla="*/ 1049969 w 2295525"/>
              <a:gd name="T41" fmla="*/ 1053775 h 1735138"/>
              <a:gd name="T42" fmla="*/ 1014682 w 2295525"/>
              <a:gd name="T43" fmla="*/ 1139873 h 1735138"/>
              <a:gd name="T44" fmla="*/ 810877 w 2295525"/>
              <a:gd name="T45" fmla="*/ 1148088 h 1735138"/>
              <a:gd name="T46" fmla="*/ 894641 w 2295525"/>
              <a:gd name="T47" fmla="*/ 977206 h 1735138"/>
              <a:gd name="T48" fmla="*/ 1442943 w 2295525"/>
              <a:gd name="T49" fmla="*/ 1075103 h 1735138"/>
              <a:gd name="T50" fmla="*/ 1436373 w 2295525"/>
              <a:gd name="T51" fmla="*/ 1150050 h 1735138"/>
              <a:gd name="T52" fmla="*/ 1208721 w 2295525"/>
              <a:gd name="T53" fmla="*/ 1078390 h 1735138"/>
              <a:gd name="T54" fmla="*/ 1323368 w 2295525"/>
              <a:gd name="T55" fmla="*/ 948876 h 1735138"/>
              <a:gd name="T56" fmla="*/ 1621695 w 2295525"/>
              <a:gd name="T57" fmla="*/ 933562 h 1735138"/>
              <a:gd name="T58" fmla="*/ 1479674 w 2295525"/>
              <a:gd name="T59" fmla="*/ 1082709 h 1735138"/>
              <a:gd name="T60" fmla="*/ 1414939 w 2295525"/>
              <a:gd name="T61" fmla="*/ 921326 h 1735138"/>
              <a:gd name="T62" fmla="*/ 734217 w 2295525"/>
              <a:gd name="T63" fmla="*/ 885923 h 1735138"/>
              <a:gd name="T64" fmla="*/ 821379 w 2295525"/>
              <a:gd name="T65" fmla="*/ 995880 h 1735138"/>
              <a:gd name="T66" fmla="*/ 569798 w 2295525"/>
              <a:gd name="T67" fmla="*/ 1011399 h 1735138"/>
              <a:gd name="T68" fmla="*/ 708465 w 2295525"/>
              <a:gd name="T69" fmla="*/ 874696 h 1735138"/>
              <a:gd name="T70" fmla="*/ 1179427 w 2295525"/>
              <a:gd name="T71" fmla="*/ 987627 h 1735138"/>
              <a:gd name="T72" fmla="*/ 1053942 w 2295525"/>
              <a:gd name="T73" fmla="*/ 998854 h 1735138"/>
              <a:gd name="T74" fmla="*/ 1081279 w 2295525"/>
              <a:gd name="T75" fmla="*/ 872390 h 1735138"/>
              <a:gd name="T76" fmla="*/ 630962 w 2295525"/>
              <a:gd name="T77" fmla="*/ 582190 h 1735138"/>
              <a:gd name="T78" fmla="*/ 650134 w 2295525"/>
              <a:gd name="T79" fmla="*/ 606180 h 1735138"/>
              <a:gd name="T80" fmla="*/ 568156 w 2295525"/>
              <a:gd name="T81" fmla="*/ 576931 h 1735138"/>
              <a:gd name="T82" fmla="*/ 423066 w 2295525"/>
              <a:gd name="T83" fmla="*/ 442769 h 1735138"/>
              <a:gd name="T84" fmla="*/ 467582 w 2295525"/>
              <a:gd name="T85" fmla="*/ 701168 h 1735138"/>
              <a:gd name="T86" fmla="*/ 431639 w 2295525"/>
              <a:gd name="T87" fmla="*/ 840254 h 1735138"/>
              <a:gd name="T88" fmla="*/ 233461 w 2295525"/>
              <a:gd name="T89" fmla="*/ 1059432 h 1735138"/>
              <a:gd name="T90" fmla="*/ 24401 w 2295525"/>
              <a:gd name="T91" fmla="*/ 753902 h 1735138"/>
              <a:gd name="T92" fmla="*/ 24071 w 2295525"/>
              <a:gd name="T93" fmla="*/ 496162 h 1735138"/>
              <a:gd name="T94" fmla="*/ 271712 w 2295525"/>
              <a:gd name="T95" fmla="*/ 589107 h 1735138"/>
              <a:gd name="T96" fmla="*/ 114945 w 2295525"/>
              <a:gd name="T97" fmla="*/ 167158 h 1735138"/>
              <a:gd name="T98" fmla="*/ 805855 w 2295525"/>
              <a:gd name="T99" fmla="*/ 635663 h 1735138"/>
              <a:gd name="T100" fmla="*/ 259204 w 2295525"/>
              <a:gd name="T101" fmla="*/ 33300 h 1735138"/>
              <a:gd name="T102" fmla="*/ 328699 w 2295525"/>
              <a:gd name="T103" fmla="*/ 129902 h 1735138"/>
              <a:gd name="T104" fmla="*/ 367892 w 2295525"/>
              <a:gd name="T105" fmla="*/ 169466 h 1735138"/>
              <a:gd name="T106" fmla="*/ 336932 w 2295525"/>
              <a:gd name="T107" fmla="*/ 328712 h 1735138"/>
              <a:gd name="T108" fmla="*/ 211447 w 2295525"/>
              <a:gd name="T109" fmla="*/ 381464 h 1735138"/>
              <a:gd name="T110" fmla="*/ 106711 w 2295525"/>
              <a:gd name="T111" fmla="*/ 261452 h 1735138"/>
              <a:gd name="T112" fmla="*/ 105065 w 2295525"/>
              <a:gd name="T113" fmla="*/ 98581 h 1735138"/>
              <a:gd name="T114" fmla="*/ 1739362 w 2295525"/>
              <a:gd name="T115" fmla="*/ 11210 h 1735138"/>
              <a:gd name="T116" fmla="*/ 1780178 w 2295525"/>
              <a:gd name="T117" fmla="*/ 665335 h 1735138"/>
              <a:gd name="T118" fmla="*/ 801905 w 2295525"/>
              <a:gd name="T119" fmla="*/ 719736 h 1735138"/>
              <a:gd name="T120" fmla="*/ 728501 w 2295525"/>
              <a:gd name="T121" fmla="*/ 578954 h 1735138"/>
              <a:gd name="T122" fmla="*/ 797296 w 2295525"/>
              <a:gd name="T123" fmla="*/ 2967 h 173513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295525" h="1735138">
                <a:moveTo>
                  <a:pt x="350837" y="1671638"/>
                </a:moveTo>
                <a:lnTo>
                  <a:pt x="438244" y="1671638"/>
                </a:lnTo>
                <a:lnTo>
                  <a:pt x="442634" y="1674019"/>
                </a:lnTo>
                <a:lnTo>
                  <a:pt x="452213" y="1680766"/>
                </a:lnTo>
                <a:lnTo>
                  <a:pt x="458599" y="1685132"/>
                </a:lnTo>
                <a:lnTo>
                  <a:pt x="465384" y="1690291"/>
                </a:lnTo>
                <a:lnTo>
                  <a:pt x="472169" y="1695847"/>
                </a:lnTo>
                <a:lnTo>
                  <a:pt x="478156" y="1701404"/>
                </a:lnTo>
                <a:lnTo>
                  <a:pt x="483743" y="1706960"/>
                </a:lnTo>
                <a:lnTo>
                  <a:pt x="488533" y="1712913"/>
                </a:lnTo>
                <a:lnTo>
                  <a:pt x="490129" y="1715691"/>
                </a:lnTo>
                <a:lnTo>
                  <a:pt x="490928" y="1718072"/>
                </a:lnTo>
                <a:lnTo>
                  <a:pt x="491726" y="1720454"/>
                </a:lnTo>
                <a:lnTo>
                  <a:pt x="492125" y="1723232"/>
                </a:lnTo>
                <a:lnTo>
                  <a:pt x="491726" y="1725216"/>
                </a:lnTo>
                <a:lnTo>
                  <a:pt x="490928" y="1727201"/>
                </a:lnTo>
                <a:lnTo>
                  <a:pt x="489331" y="1729582"/>
                </a:lnTo>
                <a:lnTo>
                  <a:pt x="486537" y="1730772"/>
                </a:lnTo>
                <a:lnTo>
                  <a:pt x="483743" y="1732360"/>
                </a:lnTo>
                <a:lnTo>
                  <a:pt x="479752" y="1733551"/>
                </a:lnTo>
                <a:lnTo>
                  <a:pt x="475362" y="1734344"/>
                </a:lnTo>
                <a:lnTo>
                  <a:pt x="469774" y="1734741"/>
                </a:lnTo>
                <a:lnTo>
                  <a:pt x="462590" y="1735138"/>
                </a:lnTo>
                <a:lnTo>
                  <a:pt x="455805" y="1735138"/>
                </a:lnTo>
                <a:lnTo>
                  <a:pt x="449419" y="1734741"/>
                </a:lnTo>
                <a:lnTo>
                  <a:pt x="443432" y="1733947"/>
                </a:lnTo>
                <a:lnTo>
                  <a:pt x="437446" y="1733154"/>
                </a:lnTo>
                <a:lnTo>
                  <a:pt x="431858" y="1731566"/>
                </a:lnTo>
                <a:lnTo>
                  <a:pt x="427069" y="1730376"/>
                </a:lnTo>
                <a:lnTo>
                  <a:pt x="421481" y="1727994"/>
                </a:lnTo>
                <a:lnTo>
                  <a:pt x="416691" y="1726010"/>
                </a:lnTo>
                <a:lnTo>
                  <a:pt x="411902" y="1724026"/>
                </a:lnTo>
                <a:lnTo>
                  <a:pt x="402722" y="1718866"/>
                </a:lnTo>
                <a:lnTo>
                  <a:pt x="394341" y="1712913"/>
                </a:lnTo>
                <a:lnTo>
                  <a:pt x="385560" y="1706960"/>
                </a:lnTo>
                <a:lnTo>
                  <a:pt x="381968" y="1704579"/>
                </a:lnTo>
                <a:lnTo>
                  <a:pt x="379573" y="1703785"/>
                </a:lnTo>
                <a:lnTo>
                  <a:pt x="377578" y="1703785"/>
                </a:lnTo>
                <a:lnTo>
                  <a:pt x="376780" y="1704182"/>
                </a:lnTo>
                <a:lnTo>
                  <a:pt x="376380" y="1705372"/>
                </a:lnTo>
                <a:lnTo>
                  <a:pt x="375582" y="1706563"/>
                </a:lnTo>
                <a:lnTo>
                  <a:pt x="375183" y="1707357"/>
                </a:lnTo>
                <a:lnTo>
                  <a:pt x="373986" y="1707754"/>
                </a:lnTo>
                <a:lnTo>
                  <a:pt x="364008" y="1707357"/>
                </a:lnTo>
                <a:lnTo>
                  <a:pt x="358420" y="1706563"/>
                </a:lnTo>
                <a:lnTo>
                  <a:pt x="356425" y="1706166"/>
                </a:lnTo>
                <a:lnTo>
                  <a:pt x="355227" y="1705769"/>
                </a:lnTo>
                <a:lnTo>
                  <a:pt x="353232" y="1697435"/>
                </a:lnTo>
                <a:lnTo>
                  <a:pt x="352433" y="1690688"/>
                </a:lnTo>
                <a:lnTo>
                  <a:pt x="351635" y="1685132"/>
                </a:lnTo>
                <a:lnTo>
                  <a:pt x="351236" y="1680766"/>
                </a:lnTo>
                <a:lnTo>
                  <a:pt x="351635" y="1677988"/>
                </a:lnTo>
                <a:lnTo>
                  <a:pt x="351635" y="1676004"/>
                </a:lnTo>
                <a:lnTo>
                  <a:pt x="352433" y="1674019"/>
                </a:lnTo>
                <a:lnTo>
                  <a:pt x="350837" y="1671638"/>
                </a:lnTo>
                <a:close/>
                <a:moveTo>
                  <a:pt x="168275" y="1670050"/>
                </a:moveTo>
                <a:lnTo>
                  <a:pt x="265566" y="1670050"/>
                </a:lnTo>
                <a:lnTo>
                  <a:pt x="269899" y="1672491"/>
                </a:lnTo>
                <a:lnTo>
                  <a:pt x="281322" y="1679406"/>
                </a:lnTo>
                <a:lnTo>
                  <a:pt x="288018" y="1683881"/>
                </a:lnTo>
                <a:lnTo>
                  <a:pt x="295502" y="1689170"/>
                </a:lnTo>
                <a:lnTo>
                  <a:pt x="302986" y="1694458"/>
                </a:lnTo>
                <a:lnTo>
                  <a:pt x="309682" y="1700560"/>
                </a:lnTo>
                <a:lnTo>
                  <a:pt x="315984" y="1706255"/>
                </a:lnTo>
                <a:lnTo>
                  <a:pt x="318742" y="1709510"/>
                </a:lnTo>
                <a:lnTo>
                  <a:pt x="321105" y="1711950"/>
                </a:lnTo>
                <a:lnTo>
                  <a:pt x="322681" y="1714798"/>
                </a:lnTo>
                <a:lnTo>
                  <a:pt x="323862" y="1717646"/>
                </a:lnTo>
                <a:lnTo>
                  <a:pt x="325044" y="1720086"/>
                </a:lnTo>
                <a:lnTo>
                  <a:pt x="325438" y="1722934"/>
                </a:lnTo>
                <a:lnTo>
                  <a:pt x="325044" y="1724968"/>
                </a:lnTo>
                <a:lnTo>
                  <a:pt x="323862" y="1727002"/>
                </a:lnTo>
                <a:lnTo>
                  <a:pt x="321893" y="1728629"/>
                </a:lnTo>
                <a:lnTo>
                  <a:pt x="319529" y="1730663"/>
                </a:lnTo>
                <a:lnTo>
                  <a:pt x="315984" y="1732290"/>
                </a:lnTo>
                <a:lnTo>
                  <a:pt x="312046" y="1733104"/>
                </a:lnTo>
                <a:lnTo>
                  <a:pt x="306531" y="1734324"/>
                </a:lnTo>
                <a:lnTo>
                  <a:pt x="300229" y="1734731"/>
                </a:lnTo>
                <a:lnTo>
                  <a:pt x="292351" y="1735138"/>
                </a:lnTo>
                <a:lnTo>
                  <a:pt x="285261" y="1735138"/>
                </a:lnTo>
                <a:lnTo>
                  <a:pt x="278171" y="1734731"/>
                </a:lnTo>
                <a:lnTo>
                  <a:pt x="271475" y="1733918"/>
                </a:lnTo>
                <a:lnTo>
                  <a:pt x="264778" y="1732697"/>
                </a:lnTo>
                <a:lnTo>
                  <a:pt x="258476" y="1731477"/>
                </a:lnTo>
                <a:lnTo>
                  <a:pt x="252568" y="1729850"/>
                </a:lnTo>
                <a:lnTo>
                  <a:pt x="247053" y="1727816"/>
                </a:lnTo>
                <a:lnTo>
                  <a:pt x="241145" y="1725782"/>
                </a:lnTo>
                <a:lnTo>
                  <a:pt x="236024" y="1723748"/>
                </a:lnTo>
                <a:lnTo>
                  <a:pt x="225783" y="1718052"/>
                </a:lnTo>
                <a:lnTo>
                  <a:pt x="215936" y="1712357"/>
                </a:lnTo>
                <a:lnTo>
                  <a:pt x="206876" y="1706255"/>
                </a:lnTo>
                <a:lnTo>
                  <a:pt x="202543" y="1703814"/>
                </a:lnTo>
                <a:lnTo>
                  <a:pt x="200180" y="1703001"/>
                </a:lnTo>
                <a:lnTo>
                  <a:pt x="198211" y="1703001"/>
                </a:lnTo>
                <a:lnTo>
                  <a:pt x="197423" y="1703408"/>
                </a:lnTo>
                <a:lnTo>
                  <a:pt x="196241" y="1704628"/>
                </a:lnTo>
                <a:lnTo>
                  <a:pt x="195847" y="1705848"/>
                </a:lnTo>
                <a:lnTo>
                  <a:pt x="195060" y="1706662"/>
                </a:lnTo>
                <a:lnTo>
                  <a:pt x="193878" y="1707069"/>
                </a:lnTo>
                <a:lnTo>
                  <a:pt x="182455" y="1706662"/>
                </a:lnTo>
                <a:lnTo>
                  <a:pt x="176941" y="1705848"/>
                </a:lnTo>
                <a:lnTo>
                  <a:pt x="174183" y="1705442"/>
                </a:lnTo>
                <a:lnTo>
                  <a:pt x="173002" y="1705035"/>
                </a:lnTo>
                <a:lnTo>
                  <a:pt x="171032" y="1696492"/>
                </a:lnTo>
                <a:lnTo>
                  <a:pt x="169457" y="1689576"/>
                </a:lnTo>
                <a:lnTo>
                  <a:pt x="169063" y="1683881"/>
                </a:lnTo>
                <a:lnTo>
                  <a:pt x="168669" y="1679406"/>
                </a:lnTo>
                <a:lnTo>
                  <a:pt x="169063" y="1676152"/>
                </a:lnTo>
                <a:lnTo>
                  <a:pt x="169063" y="1674118"/>
                </a:lnTo>
                <a:lnTo>
                  <a:pt x="169457" y="1672491"/>
                </a:lnTo>
                <a:lnTo>
                  <a:pt x="168275" y="1670050"/>
                </a:lnTo>
                <a:close/>
                <a:moveTo>
                  <a:pt x="1942197" y="1444625"/>
                </a:moveTo>
                <a:lnTo>
                  <a:pt x="2238486" y="1444625"/>
                </a:lnTo>
                <a:lnTo>
                  <a:pt x="2244427" y="1445021"/>
                </a:lnTo>
                <a:lnTo>
                  <a:pt x="2249973" y="1445812"/>
                </a:lnTo>
                <a:lnTo>
                  <a:pt x="2255518" y="1447000"/>
                </a:lnTo>
                <a:lnTo>
                  <a:pt x="2260272" y="1448978"/>
                </a:lnTo>
                <a:lnTo>
                  <a:pt x="2265421" y="1451748"/>
                </a:lnTo>
                <a:lnTo>
                  <a:pt x="2270174" y="1454123"/>
                </a:lnTo>
                <a:lnTo>
                  <a:pt x="2274532" y="1457289"/>
                </a:lnTo>
                <a:lnTo>
                  <a:pt x="2278493" y="1461246"/>
                </a:lnTo>
                <a:lnTo>
                  <a:pt x="2282454" y="1465204"/>
                </a:lnTo>
                <a:lnTo>
                  <a:pt x="2285623" y="1469557"/>
                </a:lnTo>
                <a:lnTo>
                  <a:pt x="2287999" y="1474306"/>
                </a:lnTo>
                <a:lnTo>
                  <a:pt x="2290772" y="1479451"/>
                </a:lnTo>
                <a:lnTo>
                  <a:pt x="2292356" y="1484200"/>
                </a:lnTo>
                <a:lnTo>
                  <a:pt x="2293941" y="1489740"/>
                </a:lnTo>
                <a:lnTo>
                  <a:pt x="2294733" y="1495280"/>
                </a:lnTo>
                <a:lnTo>
                  <a:pt x="2295525" y="1501217"/>
                </a:lnTo>
                <a:lnTo>
                  <a:pt x="2295525" y="1665451"/>
                </a:lnTo>
                <a:lnTo>
                  <a:pt x="2294733" y="1671387"/>
                </a:lnTo>
                <a:lnTo>
                  <a:pt x="2293941" y="1676927"/>
                </a:lnTo>
                <a:lnTo>
                  <a:pt x="2292356" y="1682468"/>
                </a:lnTo>
                <a:lnTo>
                  <a:pt x="2290772" y="1688008"/>
                </a:lnTo>
                <a:lnTo>
                  <a:pt x="2287999" y="1692361"/>
                </a:lnTo>
                <a:lnTo>
                  <a:pt x="2285623" y="1697110"/>
                </a:lnTo>
                <a:lnTo>
                  <a:pt x="2282454" y="1701859"/>
                </a:lnTo>
                <a:lnTo>
                  <a:pt x="2278493" y="1705421"/>
                </a:lnTo>
                <a:lnTo>
                  <a:pt x="2274532" y="1709378"/>
                </a:lnTo>
                <a:lnTo>
                  <a:pt x="2270174" y="1712544"/>
                </a:lnTo>
                <a:lnTo>
                  <a:pt x="2265421" y="1715315"/>
                </a:lnTo>
                <a:lnTo>
                  <a:pt x="2260272" y="1717689"/>
                </a:lnTo>
                <a:lnTo>
                  <a:pt x="2255518" y="1719668"/>
                </a:lnTo>
                <a:lnTo>
                  <a:pt x="2249973" y="1720855"/>
                </a:lnTo>
                <a:lnTo>
                  <a:pt x="2244427" y="1722042"/>
                </a:lnTo>
                <a:lnTo>
                  <a:pt x="2238486" y="1722438"/>
                </a:lnTo>
                <a:lnTo>
                  <a:pt x="1942197" y="1722438"/>
                </a:lnTo>
                <a:lnTo>
                  <a:pt x="1936652" y="1722042"/>
                </a:lnTo>
                <a:lnTo>
                  <a:pt x="1931106" y="1720855"/>
                </a:lnTo>
                <a:lnTo>
                  <a:pt x="1925561" y="1719668"/>
                </a:lnTo>
                <a:lnTo>
                  <a:pt x="1920412" y="1717689"/>
                </a:lnTo>
                <a:lnTo>
                  <a:pt x="1915262" y="1715315"/>
                </a:lnTo>
                <a:lnTo>
                  <a:pt x="1910905" y="1712544"/>
                </a:lnTo>
                <a:lnTo>
                  <a:pt x="1906548" y="1709378"/>
                </a:lnTo>
                <a:lnTo>
                  <a:pt x="1902191" y="1705421"/>
                </a:lnTo>
                <a:lnTo>
                  <a:pt x="1899022" y="1701859"/>
                </a:lnTo>
                <a:lnTo>
                  <a:pt x="1895457" y="1697110"/>
                </a:lnTo>
                <a:lnTo>
                  <a:pt x="1892684" y="1692361"/>
                </a:lnTo>
                <a:lnTo>
                  <a:pt x="1890307" y="1688008"/>
                </a:lnTo>
                <a:lnTo>
                  <a:pt x="1888327" y="1682468"/>
                </a:lnTo>
                <a:lnTo>
                  <a:pt x="1887139" y="1676927"/>
                </a:lnTo>
                <a:lnTo>
                  <a:pt x="1886346" y="1671387"/>
                </a:lnTo>
                <a:lnTo>
                  <a:pt x="1885950" y="1665451"/>
                </a:lnTo>
                <a:lnTo>
                  <a:pt x="1885950" y="1501217"/>
                </a:lnTo>
                <a:lnTo>
                  <a:pt x="1886346" y="1495280"/>
                </a:lnTo>
                <a:lnTo>
                  <a:pt x="1887139" y="1489740"/>
                </a:lnTo>
                <a:lnTo>
                  <a:pt x="1888327" y="1484200"/>
                </a:lnTo>
                <a:lnTo>
                  <a:pt x="1890307" y="1479451"/>
                </a:lnTo>
                <a:lnTo>
                  <a:pt x="1892684" y="1474306"/>
                </a:lnTo>
                <a:lnTo>
                  <a:pt x="1895457" y="1469557"/>
                </a:lnTo>
                <a:lnTo>
                  <a:pt x="1899022" y="1465204"/>
                </a:lnTo>
                <a:lnTo>
                  <a:pt x="1902191" y="1461246"/>
                </a:lnTo>
                <a:lnTo>
                  <a:pt x="1906548" y="1457289"/>
                </a:lnTo>
                <a:lnTo>
                  <a:pt x="1910905" y="1454123"/>
                </a:lnTo>
                <a:lnTo>
                  <a:pt x="1915262" y="1451748"/>
                </a:lnTo>
                <a:lnTo>
                  <a:pt x="1920412" y="1448978"/>
                </a:lnTo>
                <a:lnTo>
                  <a:pt x="1925561" y="1447000"/>
                </a:lnTo>
                <a:lnTo>
                  <a:pt x="1931106" y="1445812"/>
                </a:lnTo>
                <a:lnTo>
                  <a:pt x="1936652" y="1445021"/>
                </a:lnTo>
                <a:lnTo>
                  <a:pt x="1942197" y="1444625"/>
                </a:lnTo>
                <a:close/>
                <a:moveTo>
                  <a:pt x="1445637" y="1444625"/>
                </a:moveTo>
                <a:lnTo>
                  <a:pt x="1743650" y="1444625"/>
                </a:lnTo>
                <a:lnTo>
                  <a:pt x="1749627" y="1445021"/>
                </a:lnTo>
                <a:lnTo>
                  <a:pt x="1755204" y="1445812"/>
                </a:lnTo>
                <a:lnTo>
                  <a:pt x="1760384" y="1447000"/>
                </a:lnTo>
                <a:lnTo>
                  <a:pt x="1765563" y="1448978"/>
                </a:lnTo>
                <a:lnTo>
                  <a:pt x="1770743" y="1451748"/>
                </a:lnTo>
                <a:lnTo>
                  <a:pt x="1775524" y="1454123"/>
                </a:lnTo>
                <a:lnTo>
                  <a:pt x="1779508" y="1457289"/>
                </a:lnTo>
                <a:lnTo>
                  <a:pt x="1783890" y="1461246"/>
                </a:lnTo>
                <a:lnTo>
                  <a:pt x="1787476" y="1465204"/>
                </a:lnTo>
                <a:lnTo>
                  <a:pt x="1790663" y="1469557"/>
                </a:lnTo>
                <a:lnTo>
                  <a:pt x="1793452" y="1474306"/>
                </a:lnTo>
                <a:lnTo>
                  <a:pt x="1796241" y="1479451"/>
                </a:lnTo>
                <a:lnTo>
                  <a:pt x="1797835" y="1484200"/>
                </a:lnTo>
                <a:lnTo>
                  <a:pt x="1799428" y="1489740"/>
                </a:lnTo>
                <a:lnTo>
                  <a:pt x="1800225" y="1495280"/>
                </a:lnTo>
                <a:lnTo>
                  <a:pt x="1800225" y="1501217"/>
                </a:lnTo>
                <a:lnTo>
                  <a:pt x="1800225" y="1665451"/>
                </a:lnTo>
                <a:lnTo>
                  <a:pt x="1800225" y="1671387"/>
                </a:lnTo>
                <a:lnTo>
                  <a:pt x="1799428" y="1676927"/>
                </a:lnTo>
                <a:lnTo>
                  <a:pt x="1797835" y="1682468"/>
                </a:lnTo>
                <a:lnTo>
                  <a:pt x="1796241" y="1688008"/>
                </a:lnTo>
                <a:lnTo>
                  <a:pt x="1793452" y="1692361"/>
                </a:lnTo>
                <a:lnTo>
                  <a:pt x="1790663" y="1697110"/>
                </a:lnTo>
                <a:lnTo>
                  <a:pt x="1787476" y="1701859"/>
                </a:lnTo>
                <a:lnTo>
                  <a:pt x="1783890" y="1705421"/>
                </a:lnTo>
                <a:lnTo>
                  <a:pt x="1779508" y="1709378"/>
                </a:lnTo>
                <a:lnTo>
                  <a:pt x="1775524" y="1712544"/>
                </a:lnTo>
                <a:lnTo>
                  <a:pt x="1770743" y="1715315"/>
                </a:lnTo>
                <a:lnTo>
                  <a:pt x="1765563" y="1717689"/>
                </a:lnTo>
                <a:lnTo>
                  <a:pt x="1760384" y="1719668"/>
                </a:lnTo>
                <a:lnTo>
                  <a:pt x="1755204" y="1720855"/>
                </a:lnTo>
                <a:lnTo>
                  <a:pt x="1749627" y="1722042"/>
                </a:lnTo>
                <a:lnTo>
                  <a:pt x="1743650" y="1722438"/>
                </a:lnTo>
                <a:lnTo>
                  <a:pt x="1445637" y="1722438"/>
                </a:lnTo>
                <a:lnTo>
                  <a:pt x="1439661" y="1722042"/>
                </a:lnTo>
                <a:lnTo>
                  <a:pt x="1434083" y="1720855"/>
                </a:lnTo>
                <a:lnTo>
                  <a:pt x="1428904" y="1719668"/>
                </a:lnTo>
                <a:lnTo>
                  <a:pt x="1423724" y="1717689"/>
                </a:lnTo>
                <a:lnTo>
                  <a:pt x="1418545" y="1715315"/>
                </a:lnTo>
                <a:lnTo>
                  <a:pt x="1413764" y="1712544"/>
                </a:lnTo>
                <a:lnTo>
                  <a:pt x="1409780" y="1709378"/>
                </a:lnTo>
                <a:lnTo>
                  <a:pt x="1405397" y="1705421"/>
                </a:lnTo>
                <a:lnTo>
                  <a:pt x="1401811" y="1701859"/>
                </a:lnTo>
                <a:lnTo>
                  <a:pt x="1398624" y="1697110"/>
                </a:lnTo>
                <a:lnTo>
                  <a:pt x="1395835" y="1692361"/>
                </a:lnTo>
                <a:lnTo>
                  <a:pt x="1393046" y="1688008"/>
                </a:lnTo>
                <a:lnTo>
                  <a:pt x="1391453" y="1682468"/>
                </a:lnTo>
                <a:lnTo>
                  <a:pt x="1389859" y="1676927"/>
                </a:lnTo>
                <a:lnTo>
                  <a:pt x="1389062" y="1671387"/>
                </a:lnTo>
                <a:lnTo>
                  <a:pt x="1389062" y="1665451"/>
                </a:lnTo>
                <a:lnTo>
                  <a:pt x="1389062" y="1501217"/>
                </a:lnTo>
                <a:lnTo>
                  <a:pt x="1389062" y="1495280"/>
                </a:lnTo>
                <a:lnTo>
                  <a:pt x="1389859" y="1489740"/>
                </a:lnTo>
                <a:lnTo>
                  <a:pt x="1391453" y="1484200"/>
                </a:lnTo>
                <a:lnTo>
                  <a:pt x="1393046" y="1479451"/>
                </a:lnTo>
                <a:lnTo>
                  <a:pt x="1395835" y="1474306"/>
                </a:lnTo>
                <a:lnTo>
                  <a:pt x="1398624" y="1469557"/>
                </a:lnTo>
                <a:lnTo>
                  <a:pt x="1401811" y="1465204"/>
                </a:lnTo>
                <a:lnTo>
                  <a:pt x="1405397" y="1461246"/>
                </a:lnTo>
                <a:lnTo>
                  <a:pt x="1409780" y="1457289"/>
                </a:lnTo>
                <a:lnTo>
                  <a:pt x="1413764" y="1454123"/>
                </a:lnTo>
                <a:lnTo>
                  <a:pt x="1418545" y="1451748"/>
                </a:lnTo>
                <a:lnTo>
                  <a:pt x="1423724" y="1448978"/>
                </a:lnTo>
                <a:lnTo>
                  <a:pt x="1428904" y="1447000"/>
                </a:lnTo>
                <a:lnTo>
                  <a:pt x="1434083" y="1445812"/>
                </a:lnTo>
                <a:lnTo>
                  <a:pt x="1439661" y="1445021"/>
                </a:lnTo>
                <a:lnTo>
                  <a:pt x="1445637" y="1444625"/>
                </a:lnTo>
                <a:close/>
                <a:moveTo>
                  <a:pt x="971098" y="1444625"/>
                </a:moveTo>
                <a:lnTo>
                  <a:pt x="1267674" y="1444625"/>
                </a:lnTo>
                <a:lnTo>
                  <a:pt x="1273224" y="1445021"/>
                </a:lnTo>
                <a:lnTo>
                  <a:pt x="1278775" y="1445812"/>
                </a:lnTo>
                <a:lnTo>
                  <a:pt x="1284326" y="1447000"/>
                </a:lnTo>
                <a:lnTo>
                  <a:pt x="1289481" y="1448978"/>
                </a:lnTo>
                <a:lnTo>
                  <a:pt x="1294635" y="1451748"/>
                </a:lnTo>
                <a:lnTo>
                  <a:pt x="1298996" y="1454123"/>
                </a:lnTo>
                <a:lnTo>
                  <a:pt x="1303358" y="1457289"/>
                </a:lnTo>
                <a:lnTo>
                  <a:pt x="1307719" y="1461246"/>
                </a:lnTo>
                <a:lnTo>
                  <a:pt x="1311288" y="1465204"/>
                </a:lnTo>
                <a:lnTo>
                  <a:pt x="1314459" y="1469557"/>
                </a:lnTo>
                <a:lnTo>
                  <a:pt x="1317235" y="1474306"/>
                </a:lnTo>
                <a:lnTo>
                  <a:pt x="1319614" y="1479451"/>
                </a:lnTo>
                <a:lnTo>
                  <a:pt x="1321596" y="1484200"/>
                </a:lnTo>
                <a:lnTo>
                  <a:pt x="1323182" y="1489740"/>
                </a:lnTo>
                <a:lnTo>
                  <a:pt x="1323975" y="1495280"/>
                </a:lnTo>
                <a:lnTo>
                  <a:pt x="1323975" y="1501217"/>
                </a:lnTo>
                <a:lnTo>
                  <a:pt x="1323975" y="1665451"/>
                </a:lnTo>
                <a:lnTo>
                  <a:pt x="1323975" y="1671387"/>
                </a:lnTo>
                <a:lnTo>
                  <a:pt x="1323182" y="1676927"/>
                </a:lnTo>
                <a:lnTo>
                  <a:pt x="1321596" y="1682468"/>
                </a:lnTo>
                <a:lnTo>
                  <a:pt x="1319614" y="1688008"/>
                </a:lnTo>
                <a:lnTo>
                  <a:pt x="1317235" y="1692361"/>
                </a:lnTo>
                <a:lnTo>
                  <a:pt x="1314459" y="1697110"/>
                </a:lnTo>
                <a:lnTo>
                  <a:pt x="1311288" y="1701859"/>
                </a:lnTo>
                <a:lnTo>
                  <a:pt x="1307719" y="1705421"/>
                </a:lnTo>
                <a:lnTo>
                  <a:pt x="1303358" y="1709378"/>
                </a:lnTo>
                <a:lnTo>
                  <a:pt x="1298996" y="1712544"/>
                </a:lnTo>
                <a:lnTo>
                  <a:pt x="1294635" y="1715315"/>
                </a:lnTo>
                <a:lnTo>
                  <a:pt x="1289481" y="1717689"/>
                </a:lnTo>
                <a:lnTo>
                  <a:pt x="1284326" y="1719668"/>
                </a:lnTo>
                <a:lnTo>
                  <a:pt x="1278775" y="1720855"/>
                </a:lnTo>
                <a:lnTo>
                  <a:pt x="1273224" y="1722042"/>
                </a:lnTo>
                <a:lnTo>
                  <a:pt x="1267674" y="1722438"/>
                </a:lnTo>
                <a:lnTo>
                  <a:pt x="971098" y="1722438"/>
                </a:lnTo>
                <a:lnTo>
                  <a:pt x="965151" y="1722042"/>
                </a:lnTo>
                <a:lnTo>
                  <a:pt x="959600" y="1720855"/>
                </a:lnTo>
                <a:lnTo>
                  <a:pt x="954049" y="1719668"/>
                </a:lnTo>
                <a:lnTo>
                  <a:pt x="949291" y="1717689"/>
                </a:lnTo>
                <a:lnTo>
                  <a:pt x="944137" y="1715315"/>
                </a:lnTo>
                <a:lnTo>
                  <a:pt x="939379" y="1712544"/>
                </a:lnTo>
                <a:lnTo>
                  <a:pt x="935414" y="1709378"/>
                </a:lnTo>
                <a:lnTo>
                  <a:pt x="931053" y="1705421"/>
                </a:lnTo>
                <a:lnTo>
                  <a:pt x="927088" y="1701859"/>
                </a:lnTo>
                <a:lnTo>
                  <a:pt x="924312" y="1697110"/>
                </a:lnTo>
                <a:lnTo>
                  <a:pt x="921140" y="1692361"/>
                </a:lnTo>
                <a:lnTo>
                  <a:pt x="918762" y="1688008"/>
                </a:lnTo>
                <a:lnTo>
                  <a:pt x="917176" y="1682468"/>
                </a:lnTo>
                <a:lnTo>
                  <a:pt x="915590" y="1676927"/>
                </a:lnTo>
                <a:lnTo>
                  <a:pt x="914400" y="1671387"/>
                </a:lnTo>
                <a:lnTo>
                  <a:pt x="914400" y="1665451"/>
                </a:lnTo>
                <a:lnTo>
                  <a:pt x="914400" y="1501217"/>
                </a:lnTo>
                <a:lnTo>
                  <a:pt x="914400" y="1495280"/>
                </a:lnTo>
                <a:lnTo>
                  <a:pt x="915590" y="1489740"/>
                </a:lnTo>
                <a:lnTo>
                  <a:pt x="917176" y="1484200"/>
                </a:lnTo>
                <a:lnTo>
                  <a:pt x="918762" y="1479451"/>
                </a:lnTo>
                <a:lnTo>
                  <a:pt x="921140" y="1474306"/>
                </a:lnTo>
                <a:lnTo>
                  <a:pt x="924312" y="1469557"/>
                </a:lnTo>
                <a:lnTo>
                  <a:pt x="927088" y="1465204"/>
                </a:lnTo>
                <a:lnTo>
                  <a:pt x="931053" y="1461246"/>
                </a:lnTo>
                <a:lnTo>
                  <a:pt x="935414" y="1457289"/>
                </a:lnTo>
                <a:lnTo>
                  <a:pt x="939379" y="1454123"/>
                </a:lnTo>
                <a:lnTo>
                  <a:pt x="944137" y="1451748"/>
                </a:lnTo>
                <a:lnTo>
                  <a:pt x="949291" y="1448978"/>
                </a:lnTo>
                <a:lnTo>
                  <a:pt x="954049" y="1447000"/>
                </a:lnTo>
                <a:lnTo>
                  <a:pt x="959600" y="1445812"/>
                </a:lnTo>
                <a:lnTo>
                  <a:pt x="965151" y="1445021"/>
                </a:lnTo>
                <a:lnTo>
                  <a:pt x="971098" y="1444625"/>
                </a:lnTo>
                <a:close/>
                <a:moveTo>
                  <a:pt x="1787045" y="1350963"/>
                </a:moveTo>
                <a:lnTo>
                  <a:pt x="1913358" y="1350963"/>
                </a:lnTo>
                <a:lnTo>
                  <a:pt x="1913358" y="1366815"/>
                </a:lnTo>
                <a:lnTo>
                  <a:pt x="1914148" y="1381479"/>
                </a:lnTo>
                <a:lnTo>
                  <a:pt x="1915332" y="1395746"/>
                </a:lnTo>
                <a:lnTo>
                  <a:pt x="1917700" y="1409617"/>
                </a:lnTo>
                <a:lnTo>
                  <a:pt x="1910200" y="1412391"/>
                </a:lnTo>
                <a:lnTo>
                  <a:pt x="1903095" y="1414769"/>
                </a:lnTo>
                <a:lnTo>
                  <a:pt x="1896385" y="1418732"/>
                </a:lnTo>
                <a:lnTo>
                  <a:pt x="1890069" y="1422299"/>
                </a:lnTo>
                <a:lnTo>
                  <a:pt x="1883753" y="1427055"/>
                </a:lnTo>
                <a:lnTo>
                  <a:pt x="1877833" y="1431810"/>
                </a:lnTo>
                <a:lnTo>
                  <a:pt x="1872306" y="1437359"/>
                </a:lnTo>
                <a:lnTo>
                  <a:pt x="1867570" y="1442907"/>
                </a:lnTo>
                <a:lnTo>
                  <a:pt x="1863228" y="1448852"/>
                </a:lnTo>
                <a:lnTo>
                  <a:pt x="1859280" y="1455589"/>
                </a:lnTo>
                <a:lnTo>
                  <a:pt x="1856122" y="1462326"/>
                </a:lnTo>
                <a:lnTo>
                  <a:pt x="1852965" y="1469460"/>
                </a:lnTo>
                <a:lnTo>
                  <a:pt x="1850596" y="1476990"/>
                </a:lnTo>
                <a:lnTo>
                  <a:pt x="1849017" y="1484916"/>
                </a:lnTo>
                <a:lnTo>
                  <a:pt x="1847833" y="1492842"/>
                </a:lnTo>
                <a:lnTo>
                  <a:pt x="1847438" y="1500768"/>
                </a:lnTo>
                <a:lnTo>
                  <a:pt x="1847438" y="1628776"/>
                </a:lnTo>
                <a:lnTo>
                  <a:pt x="1837570" y="1628776"/>
                </a:lnTo>
                <a:lnTo>
                  <a:pt x="1837570" y="1500768"/>
                </a:lnTo>
                <a:lnTo>
                  <a:pt x="1837175" y="1492842"/>
                </a:lnTo>
                <a:lnTo>
                  <a:pt x="1836386" y="1485312"/>
                </a:lnTo>
                <a:lnTo>
                  <a:pt x="1834412" y="1478178"/>
                </a:lnTo>
                <a:lnTo>
                  <a:pt x="1832439" y="1470252"/>
                </a:lnTo>
                <a:lnTo>
                  <a:pt x="1830070" y="1463515"/>
                </a:lnTo>
                <a:lnTo>
                  <a:pt x="1826518" y="1456778"/>
                </a:lnTo>
                <a:lnTo>
                  <a:pt x="1822965" y="1450833"/>
                </a:lnTo>
                <a:lnTo>
                  <a:pt x="1818623" y="1444888"/>
                </a:lnTo>
                <a:lnTo>
                  <a:pt x="1813886" y="1438944"/>
                </a:lnTo>
                <a:lnTo>
                  <a:pt x="1809150" y="1433792"/>
                </a:lnTo>
                <a:lnTo>
                  <a:pt x="1803623" y="1428640"/>
                </a:lnTo>
                <a:lnTo>
                  <a:pt x="1798097" y="1424280"/>
                </a:lnTo>
                <a:lnTo>
                  <a:pt x="1791781" y="1420317"/>
                </a:lnTo>
                <a:lnTo>
                  <a:pt x="1785466" y="1416354"/>
                </a:lnTo>
                <a:lnTo>
                  <a:pt x="1778755" y="1413580"/>
                </a:lnTo>
                <a:lnTo>
                  <a:pt x="1771650" y="1411202"/>
                </a:lnTo>
                <a:lnTo>
                  <a:pt x="1774808" y="1406446"/>
                </a:lnTo>
                <a:lnTo>
                  <a:pt x="1777571" y="1401294"/>
                </a:lnTo>
                <a:lnTo>
                  <a:pt x="1779940" y="1394953"/>
                </a:lnTo>
                <a:lnTo>
                  <a:pt x="1782308" y="1388216"/>
                </a:lnTo>
                <a:lnTo>
                  <a:pt x="1784282" y="1380290"/>
                </a:lnTo>
                <a:lnTo>
                  <a:pt x="1785466" y="1371571"/>
                </a:lnTo>
                <a:lnTo>
                  <a:pt x="1786650" y="1361663"/>
                </a:lnTo>
                <a:lnTo>
                  <a:pt x="1787045" y="1350963"/>
                </a:lnTo>
                <a:close/>
                <a:moveTo>
                  <a:pt x="1316831" y="1350963"/>
                </a:moveTo>
                <a:lnTo>
                  <a:pt x="1412875" y="1350963"/>
                </a:lnTo>
                <a:lnTo>
                  <a:pt x="1413272" y="1360950"/>
                </a:lnTo>
                <a:lnTo>
                  <a:pt x="1414066" y="1370138"/>
                </a:lnTo>
                <a:lnTo>
                  <a:pt x="1415653" y="1378527"/>
                </a:lnTo>
                <a:lnTo>
                  <a:pt x="1416844" y="1386116"/>
                </a:lnTo>
                <a:lnTo>
                  <a:pt x="1418828" y="1392907"/>
                </a:lnTo>
                <a:lnTo>
                  <a:pt x="1420813" y="1398900"/>
                </a:lnTo>
                <a:lnTo>
                  <a:pt x="1423194" y="1404492"/>
                </a:lnTo>
                <a:lnTo>
                  <a:pt x="1425575" y="1408886"/>
                </a:lnTo>
                <a:lnTo>
                  <a:pt x="1419622" y="1410884"/>
                </a:lnTo>
                <a:lnTo>
                  <a:pt x="1413272" y="1412881"/>
                </a:lnTo>
                <a:lnTo>
                  <a:pt x="1407716" y="1414878"/>
                </a:lnTo>
                <a:lnTo>
                  <a:pt x="1402556" y="1418074"/>
                </a:lnTo>
                <a:lnTo>
                  <a:pt x="1397000" y="1420870"/>
                </a:lnTo>
                <a:lnTo>
                  <a:pt x="1391841" y="1424466"/>
                </a:lnTo>
                <a:lnTo>
                  <a:pt x="1386681" y="1427661"/>
                </a:lnTo>
                <a:lnTo>
                  <a:pt x="1382316" y="1432056"/>
                </a:lnTo>
                <a:lnTo>
                  <a:pt x="1377950" y="1436050"/>
                </a:lnTo>
                <a:lnTo>
                  <a:pt x="1374378" y="1440844"/>
                </a:lnTo>
                <a:lnTo>
                  <a:pt x="1370410" y="1445638"/>
                </a:lnTo>
                <a:lnTo>
                  <a:pt x="1366441" y="1450431"/>
                </a:lnTo>
                <a:lnTo>
                  <a:pt x="1363663" y="1456024"/>
                </a:lnTo>
                <a:lnTo>
                  <a:pt x="1360885" y="1461616"/>
                </a:lnTo>
                <a:lnTo>
                  <a:pt x="1358106" y="1467209"/>
                </a:lnTo>
                <a:lnTo>
                  <a:pt x="1356519" y="1473201"/>
                </a:lnTo>
                <a:lnTo>
                  <a:pt x="1352947" y="1464413"/>
                </a:lnTo>
                <a:lnTo>
                  <a:pt x="1348978" y="1456423"/>
                </a:lnTo>
                <a:lnTo>
                  <a:pt x="1344216" y="1448833"/>
                </a:lnTo>
                <a:lnTo>
                  <a:pt x="1339056" y="1441643"/>
                </a:lnTo>
                <a:lnTo>
                  <a:pt x="1332706" y="1434852"/>
                </a:lnTo>
                <a:lnTo>
                  <a:pt x="1325960" y="1428860"/>
                </a:lnTo>
                <a:lnTo>
                  <a:pt x="1318816" y="1423267"/>
                </a:lnTo>
                <a:lnTo>
                  <a:pt x="1311275" y="1418873"/>
                </a:lnTo>
                <a:lnTo>
                  <a:pt x="1314053" y="1401696"/>
                </a:lnTo>
                <a:lnTo>
                  <a:pt x="1316038" y="1384918"/>
                </a:lnTo>
                <a:lnTo>
                  <a:pt x="1316435" y="1376130"/>
                </a:lnTo>
                <a:lnTo>
                  <a:pt x="1316831" y="1367741"/>
                </a:lnTo>
                <a:lnTo>
                  <a:pt x="1317228" y="1359352"/>
                </a:lnTo>
                <a:lnTo>
                  <a:pt x="1316831" y="1350963"/>
                </a:lnTo>
                <a:close/>
                <a:moveTo>
                  <a:pt x="692943" y="1350963"/>
                </a:moveTo>
                <a:lnTo>
                  <a:pt x="941785" y="1350963"/>
                </a:lnTo>
                <a:lnTo>
                  <a:pt x="941785" y="1366815"/>
                </a:lnTo>
                <a:lnTo>
                  <a:pt x="942578" y="1381479"/>
                </a:lnTo>
                <a:lnTo>
                  <a:pt x="944166" y="1395746"/>
                </a:lnTo>
                <a:lnTo>
                  <a:pt x="946150" y="1409617"/>
                </a:lnTo>
                <a:lnTo>
                  <a:pt x="938610" y="1412391"/>
                </a:lnTo>
                <a:lnTo>
                  <a:pt x="931466" y="1414769"/>
                </a:lnTo>
                <a:lnTo>
                  <a:pt x="924719" y="1418732"/>
                </a:lnTo>
                <a:lnTo>
                  <a:pt x="917972" y="1422299"/>
                </a:lnTo>
                <a:lnTo>
                  <a:pt x="912019" y="1427055"/>
                </a:lnTo>
                <a:lnTo>
                  <a:pt x="906066" y="1431810"/>
                </a:lnTo>
                <a:lnTo>
                  <a:pt x="900906" y="1437359"/>
                </a:lnTo>
                <a:lnTo>
                  <a:pt x="896144" y="1442907"/>
                </a:lnTo>
                <a:lnTo>
                  <a:pt x="891381" y="1448852"/>
                </a:lnTo>
                <a:lnTo>
                  <a:pt x="887809" y="1455589"/>
                </a:lnTo>
                <a:lnTo>
                  <a:pt x="883841" y="1462326"/>
                </a:lnTo>
                <a:lnTo>
                  <a:pt x="881459" y="1469460"/>
                </a:lnTo>
                <a:lnTo>
                  <a:pt x="878681" y="1476990"/>
                </a:lnTo>
                <a:lnTo>
                  <a:pt x="877094" y="1484916"/>
                </a:lnTo>
                <a:lnTo>
                  <a:pt x="876300" y="1492842"/>
                </a:lnTo>
                <a:lnTo>
                  <a:pt x="875903" y="1500768"/>
                </a:lnTo>
                <a:lnTo>
                  <a:pt x="875903" y="1628776"/>
                </a:lnTo>
                <a:lnTo>
                  <a:pt x="692943" y="1628776"/>
                </a:lnTo>
                <a:lnTo>
                  <a:pt x="686990" y="1628776"/>
                </a:lnTo>
                <a:lnTo>
                  <a:pt x="681434" y="1627983"/>
                </a:lnTo>
                <a:lnTo>
                  <a:pt x="675878" y="1626002"/>
                </a:lnTo>
                <a:lnTo>
                  <a:pt x="671115" y="1624417"/>
                </a:lnTo>
                <a:lnTo>
                  <a:pt x="665956" y="1622039"/>
                </a:lnTo>
                <a:lnTo>
                  <a:pt x="661193" y="1618868"/>
                </a:lnTo>
                <a:lnTo>
                  <a:pt x="657224" y="1616094"/>
                </a:lnTo>
                <a:lnTo>
                  <a:pt x="652859" y="1612131"/>
                </a:lnTo>
                <a:lnTo>
                  <a:pt x="648890" y="1608168"/>
                </a:lnTo>
                <a:lnTo>
                  <a:pt x="646112" y="1603809"/>
                </a:lnTo>
                <a:lnTo>
                  <a:pt x="643334" y="1599053"/>
                </a:lnTo>
                <a:lnTo>
                  <a:pt x="640556" y="1594297"/>
                </a:lnTo>
                <a:lnTo>
                  <a:pt x="638968" y="1589145"/>
                </a:lnTo>
                <a:lnTo>
                  <a:pt x="637381" y="1583597"/>
                </a:lnTo>
                <a:lnTo>
                  <a:pt x="636587" y="1578048"/>
                </a:lnTo>
                <a:lnTo>
                  <a:pt x="636587" y="1572104"/>
                </a:lnTo>
                <a:lnTo>
                  <a:pt x="636587" y="1407635"/>
                </a:lnTo>
                <a:lnTo>
                  <a:pt x="636587" y="1401691"/>
                </a:lnTo>
                <a:lnTo>
                  <a:pt x="637381" y="1396142"/>
                </a:lnTo>
                <a:lnTo>
                  <a:pt x="638968" y="1390990"/>
                </a:lnTo>
                <a:lnTo>
                  <a:pt x="640556" y="1385442"/>
                </a:lnTo>
                <a:lnTo>
                  <a:pt x="643334" y="1380686"/>
                </a:lnTo>
                <a:lnTo>
                  <a:pt x="646112" y="1375534"/>
                </a:lnTo>
                <a:lnTo>
                  <a:pt x="648890" y="1371571"/>
                </a:lnTo>
                <a:lnTo>
                  <a:pt x="652859" y="1367608"/>
                </a:lnTo>
                <a:lnTo>
                  <a:pt x="657224" y="1364041"/>
                </a:lnTo>
                <a:lnTo>
                  <a:pt x="661193" y="1360474"/>
                </a:lnTo>
                <a:lnTo>
                  <a:pt x="665956" y="1357700"/>
                </a:lnTo>
                <a:lnTo>
                  <a:pt x="671115" y="1355322"/>
                </a:lnTo>
                <a:lnTo>
                  <a:pt x="675878" y="1353341"/>
                </a:lnTo>
                <a:lnTo>
                  <a:pt x="681434" y="1352152"/>
                </a:lnTo>
                <a:lnTo>
                  <a:pt x="686990" y="1351359"/>
                </a:lnTo>
                <a:lnTo>
                  <a:pt x="692943" y="1350963"/>
                </a:lnTo>
                <a:close/>
                <a:moveTo>
                  <a:pt x="2082006" y="1166813"/>
                </a:moveTo>
                <a:lnTo>
                  <a:pt x="2083990" y="1169978"/>
                </a:lnTo>
                <a:lnTo>
                  <a:pt x="2086768" y="1172747"/>
                </a:lnTo>
                <a:lnTo>
                  <a:pt x="2089547" y="1175120"/>
                </a:lnTo>
                <a:lnTo>
                  <a:pt x="2093515" y="1176702"/>
                </a:lnTo>
                <a:lnTo>
                  <a:pt x="2096293" y="1177494"/>
                </a:lnTo>
                <a:lnTo>
                  <a:pt x="2100262" y="1177494"/>
                </a:lnTo>
                <a:lnTo>
                  <a:pt x="2107803" y="1177098"/>
                </a:lnTo>
                <a:lnTo>
                  <a:pt x="2116137" y="1176702"/>
                </a:lnTo>
                <a:lnTo>
                  <a:pt x="2125662" y="1177098"/>
                </a:lnTo>
                <a:lnTo>
                  <a:pt x="2135584" y="1177889"/>
                </a:lnTo>
                <a:lnTo>
                  <a:pt x="2144315" y="1179076"/>
                </a:lnTo>
                <a:lnTo>
                  <a:pt x="2152650" y="1180658"/>
                </a:lnTo>
                <a:lnTo>
                  <a:pt x="2161381" y="1183427"/>
                </a:lnTo>
                <a:lnTo>
                  <a:pt x="2169318" y="1186196"/>
                </a:lnTo>
                <a:lnTo>
                  <a:pt x="2176462" y="1189756"/>
                </a:lnTo>
                <a:lnTo>
                  <a:pt x="2183606" y="1193317"/>
                </a:lnTo>
                <a:lnTo>
                  <a:pt x="2190353" y="1197668"/>
                </a:lnTo>
                <a:lnTo>
                  <a:pt x="2196703" y="1202810"/>
                </a:lnTo>
                <a:lnTo>
                  <a:pt x="2202656" y="1208348"/>
                </a:lnTo>
                <a:lnTo>
                  <a:pt x="2207815" y="1213886"/>
                </a:lnTo>
                <a:lnTo>
                  <a:pt x="2212975" y="1220611"/>
                </a:lnTo>
                <a:lnTo>
                  <a:pt x="2217737" y="1227731"/>
                </a:lnTo>
                <a:lnTo>
                  <a:pt x="2222500" y="1234852"/>
                </a:lnTo>
                <a:lnTo>
                  <a:pt x="2226072" y="1243554"/>
                </a:lnTo>
                <a:lnTo>
                  <a:pt x="2231628" y="1256213"/>
                </a:lnTo>
                <a:lnTo>
                  <a:pt x="2236787" y="1268476"/>
                </a:lnTo>
                <a:lnTo>
                  <a:pt x="2240756" y="1280343"/>
                </a:lnTo>
                <a:lnTo>
                  <a:pt x="2244725" y="1291814"/>
                </a:lnTo>
                <a:lnTo>
                  <a:pt x="2247503" y="1302890"/>
                </a:lnTo>
                <a:lnTo>
                  <a:pt x="2250281" y="1313175"/>
                </a:lnTo>
                <a:lnTo>
                  <a:pt x="2252265" y="1323460"/>
                </a:lnTo>
                <a:lnTo>
                  <a:pt x="2253853" y="1333350"/>
                </a:lnTo>
                <a:lnTo>
                  <a:pt x="2254647" y="1342843"/>
                </a:lnTo>
                <a:lnTo>
                  <a:pt x="2255043" y="1352337"/>
                </a:lnTo>
                <a:lnTo>
                  <a:pt x="2255837" y="1361831"/>
                </a:lnTo>
                <a:lnTo>
                  <a:pt x="2255043" y="1371325"/>
                </a:lnTo>
                <a:lnTo>
                  <a:pt x="2254647" y="1380027"/>
                </a:lnTo>
                <a:lnTo>
                  <a:pt x="2253853" y="1389126"/>
                </a:lnTo>
                <a:lnTo>
                  <a:pt x="2252662" y="1398619"/>
                </a:lnTo>
                <a:lnTo>
                  <a:pt x="2251075" y="1408113"/>
                </a:lnTo>
                <a:lnTo>
                  <a:pt x="2245122" y="1407322"/>
                </a:lnTo>
                <a:lnTo>
                  <a:pt x="2239168" y="1406926"/>
                </a:lnTo>
                <a:lnTo>
                  <a:pt x="2220118" y="1406926"/>
                </a:lnTo>
                <a:lnTo>
                  <a:pt x="2219722" y="1396246"/>
                </a:lnTo>
                <a:lnTo>
                  <a:pt x="2219325" y="1385961"/>
                </a:lnTo>
                <a:lnTo>
                  <a:pt x="2218928" y="1382401"/>
                </a:lnTo>
                <a:lnTo>
                  <a:pt x="2218134" y="1379632"/>
                </a:lnTo>
                <a:lnTo>
                  <a:pt x="2216547" y="1377258"/>
                </a:lnTo>
                <a:lnTo>
                  <a:pt x="2214165" y="1374489"/>
                </a:lnTo>
                <a:lnTo>
                  <a:pt x="2212181" y="1372907"/>
                </a:lnTo>
                <a:lnTo>
                  <a:pt x="2209403" y="1371325"/>
                </a:lnTo>
                <a:lnTo>
                  <a:pt x="2206228" y="1370534"/>
                </a:lnTo>
                <a:lnTo>
                  <a:pt x="2203053" y="1369742"/>
                </a:lnTo>
                <a:lnTo>
                  <a:pt x="2199878" y="1369742"/>
                </a:lnTo>
                <a:lnTo>
                  <a:pt x="2196703" y="1370929"/>
                </a:lnTo>
                <a:lnTo>
                  <a:pt x="2193925" y="1372116"/>
                </a:lnTo>
                <a:lnTo>
                  <a:pt x="2191543" y="1373698"/>
                </a:lnTo>
                <a:lnTo>
                  <a:pt x="2189559" y="1376072"/>
                </a:lnTo>
                <a:lnTo>
                  <a:pt x="2187178" y="1378841"/>
                </a:lnTo>
                <a:lnTo>
                  <a:pt x="2185987" y="1381214"/>
                </a:lnTo>
                <a:lnTo>
                  <a:pt x="2185590" y="1384774"/>
                </a:lnTo>
                <a:lnTo>
                  <a:pt x="2184003" y="1395455"/>
                </a:lnTo>
                <a:lnTo>
                  <a:pt x="2182018" y="1406926"/>
                </a:lnTo>
                <a:lnTo>
                  <a:pt x="2013743" y="1406926"/>
                </a:lnTo>
                <a:lnTo>
                  <a:pt x="2010965" y="1399015"/>
                </a:lnTo>
                <a:lnTo>
                  <a:pt x="2009775" y="1395850"/>
                </a:lnTo>
                <a:lnTo>
                  <a:pt x="2008584" y="1393477"/>
                </a:lnTo>
                <a:lnTo>
                  <a:pt x="2006600" y="1391499"/>
                </a:lnTo>
                <a:lnTo>
                  <a:pt x="2003822" y="1389126"/>
                </a:lnTo>
                <a:lnTo>
                  <a:pt x="2001440" y="1387939"/>
                </a:lnTo>
                <a:lnTo>
                  <a:pt x="1998662" y="1387148"/>
                </a:lnTo>
                <a:lnTo>
                  <a:pt x="1995090" y="1386752"/>
                </a:lnTo>
                <a:lnTo>
                  <a:pt x="1992312" y="1386752"/>
                </a:lnTo>
                <a:lnTo>
                  <a:pt x="1988740" y="1387543"/>
                </a:lnTo>
                <a:lnTo>
                  <a:pt x="1986359" y="1388730"/>
                </a:lnTo>
                <a:lnTo>
                  <a:pt x="1983581" y="1390708"/>
                </a:lnTo>
                <a:lnTo>
                  <a:pt x="1981597" y="1393081"/>
                </a:lnTo>
                <a:lnTo>
                  <a:pt x="1980009" y="1395455"/>
                </a:lnTo>
                <a:lnTo>
                  <a:pt x="1978818" y="1398224"/>
                </a:lnTo>
                <a:lnTo>
                  <a:pt x="1978025" y="1400993"/>
                </a:lnTo>
                <a:lnTo>
                  <a:pt x="1978025" y="1404553"/>
                </a:lnTo>
                <a:lnTo>
                  <a:pt x="1978025" y="1406926"/>
                </a:lnTo>
                <a:lnTo>
                  <a:pt x="1952625" y="1406926"/>
                </a:lnTo>
                <a:lnTo>
                  <a:pt x="1949847" y="1390708"/>
                </a:lnTo>
                <a:lnTo>
                  <a:pt x="1949053" y="1382005"/>
                </a:lnTo>
                <a:lnTo>
                  <a:pt x="1948259" y="1373698"/>
                </a:lnTo>
                <a:lnTo>
                  <a:pt x="1947862" y="1364996"/>
                </a:lnTo>
                <a:lnTo>
                  <a:pt x="1947862" y="1355897"/>
                </a:lnTo>
                <a:lnTo>
                  <a:pt x="1948259" y="1346404"/>
                </a:lnTo>
                <a:lnTo>
                  <a:pt x="1949053" y="1337305"/>
                </a:lnTo>
                <a:lnTo>
                  <a:pt x="1950243" y="1327020"/>
                </a:lnTo>
                <a:lnTo>
                  <a:pt x="1952228" y="1316736"/>
                </a:lnTo>
                <a:lnTo>
                  <a:pt x="1954609" y="1305659"/>
                </a:lnTo>
                <a:lnTo>
                  <a:pt x="1958181" y="1294188"/>
                </a:lnTo>
                <a:lnTo>
                  <a:pt x="1961356" y="1282716"/>
                </a:lnTo>
                <a:lnTo>
                  <a:pt x="1966118" y="1270453"/>
                </a:lnTo>
                <a:lnTo>
                  <a:pt x="1971675" y="1257399"/>
                </a:lnTo>
                <a:lnTo>
                  <a:pt x="1977231" y="1243554"/>
                </a:lnTo>
                <a:lnTo>
                  <a:pt x="1980803" y="1237225"/>
                </a:lnTo>
                <a:lnTo>
                  <a:pt x="1984772" y="1230896"/>
                </a:lnTo>
                <a:lnTo>
                  <a:pt x="1988740" y="1224567"/>
                </a:lnTo>
                <a:lnTo>
                  <a:pt x="1993106" y="1218238"/>
                </a:lnTo>
                <a:lnTo>
                  <a:pt x="1994693" y="1215864"/>
                </a:lnTo>
                <a:lnTo>
                  <a:pt x="1996281" y="1213491"/>
                </a:lnTo>
                <a:lnTo>
                  <a:pt x="2001440" y="1208744"/>
                </a:lnTo>
                <a:lnTo>
                  <a:pt x="2006600" y="1203601"/>
                </a:lnTo>
                <a:lnTo>
                  <a:pt x="2011362" y="1198855"/>
                </a:lnTo>
                <a:lnTo>
                  <a:pt x="2016522" y="1194899"/>
                </a:lnTo>
                <a:lnTo>
                  <a:pt x="2022078" y="1190943"/>
                </a:lnTo>
                <a:lnTo>
                  <a:pt x="2027634" y="1186987"/>
                </a:lnTo>
                <a:lnTo>
                  <a:pt x="2033190" y="1184218"/>
                </a:lnTo>
                <a:lnTo>
                  <a:pt x="2038350" y="1181449"/>
                </a:lnTo>
                <a:lnTo>
                  <a:pt x="2043906" y="1178285"/>
                </a:lnTo>
                <a:lnTo>
                  <a:pt x="2049859" y="1176307"/>
                </a:lnTo>
                <a:lnTo>
                  <a:pt x="2060972" y="1171956"/>
                </a:lnTo>
                <a:lnTo>
                  <a:pt x="2071290" y="1169187"/>
                </a:lnTo>
                <a:lnTo>
                  <a:pt x="2082006" y="1166813"/>
                </a:lnTo>
                <a:close/>
                <a:moveTo>
                  <a:pt x="1110232" y="1166813"/>
                </a:moveTo>
                <a:lnTo>
                  <a:pt x="1112219" y="1169978"/>
                </a:lnTo>
                <a:lnTo>
                  <a:pt x="1115000" y="1172747"/>
                </a:lnTo>
                <a:lnTo>
                  <a:pt x="1118179" y="1175120"/>
                </a:lnTo>
                <a:lnTo>
                  <a:pt x="1121359" y="1176702"/>
                </a:lnTo>
                <a:lnTo>
                  <a:pt x="1124935" y="1177494"/>
                </a:lnTo>
                <a:lnTo>
                  <a:pt x="1128114" y="1177494"/>
                </a:lnTo>
                <a:lnTo>
                  <a:pt x="1136062" y="1177098"/>
                </a:lnTo>
                <a:lnTo>
                  <a:pt x="1144407" y="1176702"/>
                </a:lnTo>
                <a:lnTo>
                  <a:pt x="1154342" y="1177098"/>
                </a:lnTo>
                <a:lnTo>
                  <a:pt x="1163879" y="1177889"/>
                </a:lnTo>
                <a:lnTo>
                  <a:pt x="1173019" y="1179076"/>
                </a:lnTo>
                <a:lnTo>
                  <a:pt x="1181364" y="1180658"/>
                </a:lnTo>
                <a:lnTo>
                  <a:pt x="1189709" y="1183427"/>
                </a:lnTo>
                <a:lnTo>
                  <a:pt x="1197259" y="1186196"/>
                </a:lnTo>
                <a:lnTo>
                  <a:pt x="1204810" y="1189756"/>
                </a:lnTo>
                <a:lnTo>
                  <a:pt x="1211963" y="1193317"/>
                </a:lnTo>
                <a:lnTo>
                  <a:pt x="1218718" y="1197668"/>
                </a:lnTo>
                <a:lnTo>
                  <a:pt x="1225077" y="1202810"/>
                </a:lnTo>
                <a:lnTo>
                  <a:pt x="1231037" y="1208348"/>
                </a:lnTo>
                <a:lnTo>
                  <a:pt x="1236601" y="1213886"/>
                </a:lnTo>
                <a:lnTo>
                  <a:pt x="1241767" y="1220611"/>
                </a:lnTo>
                <a:lnTo>
                  <a:pt x="1246138" y="1227731"/>
                </a:lnTo>
                <a:lnTo>
                  <a:pt x="1250907" y="1234852"/>
                </a:lnTo>
                <a:lnTo>
                  <a:pt x="1254881" y="1243554"/>
                </a:lnTo>
                <a:lnTo>
                  <a:pt x="1260444" y="1256213"/>
                </a:lnTo>
                <a:lnTo>
                  <a:pt x="1265213" y="1268476"/>
                </a:lnTo>
                <a:lnTo>
                  <a:pt x="1269584" y="1280343"/>
                </a:lnTo>
                <a:lnTo>
                  <a:pt x="1273160" y="1291814"/>
                </a:lnTo>
                <a:lnTo>
                  <a:pt x="1276339" y="1302890"/>
                </a:lnTo>
                <a:lnTo>
                  <a:pt x="1278724" y="1313175"/>
                </a:lnTo>
                <a:lnTo>
                  <a:pt x="1281108" y="1323460"/>
                </a:lnTo>
                <a:lnTo>
                  <a:pt x="1282300" y="1333350"/>
                </a:lnTo>
                <a:lnTo>
                  <a:pt x="1283492" y="1342843"/>
                </a:lnTo>
                <a:lnTo>
                  <a:pt x="1283890" y="1352337"/>
                </a:lnTo>
                <a:lnTo>
                  <a:pt x="1284287" y="1361831"/>
                </a:lnTo>
                <a:lnTo>
                  <a:pt x="1283890" y="1371325"/>
                </a:lnTo>
                <a:lnTo>
                  <a:pt x="1283492" y="1380027"/>
                </a:lnTo>
                <a:lnTo>
                  <a:pt x="1282300" y="1389126"/>
                </a:lnTo>
                <a:lnTo>
                  <a:pt x="1281506" y="1398619"/>
                </a:lnTo>
                <a:lnTo>
                  <a:pt x="1279519" y="1408113"/>
                </a:lnTo>
                <a:lnTo>
                  <a:pt x="1273558" y="1407322"/>
                </a:lnTo>
                <a:lnTo>
                  <a:pt x="1267994" y="1406926"/>
                </a:lnTo>
                <a:lnTo>
                  <a:pt x="1248920" y="1406926"/>
                </a:lnTo>
                <a:lnTo>
                  <a:pt x="1248125" y="1385961"/>
                </a:lnTo>
                <a:lnTo>
                  <a:pt x="1247728" y="1382401"/>
                </a:lnTo>
                <a:lnTo>
                  <a:pt x="1246138" y="1379632"/>
                </a:lnTo>
                <a:lnTo>
                  <a:pt x="1244946" y="1377258"/>
                </a:lnTo>
                <a:lnTo>
                  <a:pt x="1242959" y="1374489"/>
                </a:lnTo>
                <a:lnTo>
                  <a:pt x="1240575" y="1372907"/>
                </a:lnTo>
                <a:lnTo>
                  <a:pt x="1237793" y="1371325"/>
                </a:lnTo>
                <a:lnTo>
                  <a:pt x="1235011" y="1370534"/>
                </a:lnTo>
                <a:lnTo>
                  <a:pt x="1231435" y="1369742"/>
                </a:lnTo>
                <a:lnTo>
                  <a:pt x="1228653" y="1369742"/>
                </a:lnTo>
                <a:lnTo>
                  <a:pt x="1225077" y="1370929"/>
                </a:lnTo>
                <a:lnTo>
                  <a:pt x="1222692" y="1372116"/>
                </a:lnTo>
                <a:lnTo>
                  <a:pt x="1220308" y="1373698"/>
                </a:lnTo>
                <a:lnTo>
                  <a:pt x="1217526" y="1376072"/>
                </a:lnTo>
                <a:lnTo>
                  <a:pt x="1215937" y="1378841"/>
                </a:lnTo>
                <a:lnTo>
                  <a:pt x="1214745" y="1381214"/>
                </a:lnTo>
                <a:lnTo>
                  <a:pt x="1214347" y="1384774"/>
                </a:lnTo>
                <a:lnTo>
                  <a:pt x="1211963" y="1395455"/>
                </a:lnTo>
                <a:lnTo>
                  <a:pt x="1209976" y="1406926"/>
                </a:lnTo>
                <a:lnTo>
                  <a:pt x="1041881" y="1406926"/>
                </a:lnTo>
                <a:lnTo>
                  <a:pt x="1039497" y="1399015"/>
                </a:lnTo>
                <a:lnTo>
                  <a:pt x="1038305" y="1395850"/>
                </a:lnTo>
                <a:lnTo>
                  <a:pt x="1036715" y="1393477"/>
                </a:lnTo>
                <a:lnTo>
                  <a:pt x="1034728" y="1391499"/>
                </a:lnTo>
                <a:lnTo>
                  <a:pt x="1032344" y="1389126"/>
                </a:lnTo>
                <a:lnTo>
                  <a:pt x="1029960" y="1387939"/>
                </a:lnTo>
                <a:lnTo>
                  <a:pt x="1026780" y="1387148"/>
                </a:lnTo>
                <a:lnTo>
                  <a:pt x="1023601" y="1386752"/>
                </a:lnTo>
                <a:lnTo>
                  <a:pt x="1020422" y="1386752"/>
                </a:lnTo>
                <a:lnTo>
                  <a:pt x="1017243" y="1387543"/>
                </a:lnTo>
                <a:lnTo>
                  <a:pt x="1014461" y="1388730"/>
                </a:lnTo>
                <a:lnTo>
                  <a:pt x="1012077" y="1390708"/>
                </a:lnTo>
                <a:lnTo>
                  <a:pt x="1010090" y="1393081"/>
                </a:lnTo>
                <a:lnTo>
                  <a:pt x="1008103" y="1395455"/>
                </a:lnTo>
                <a:lnTo>
                  <a:pt x="1006911" y="1398224"/>
                </a:lnTo>
                <a:lnTo>
                  <a:pt x="1006116" y="1400993"/>
                </a:lnTo>
                <a:lnTo>
                  <a:pt x="1006116" y="1404553"/>
                </a:lnTo>
                <a:lnTo>
                  <a:pt x="1006116" y="1406926"/>
                </a:lnTo>
                <a:lnTo>
                  <a:pt x="980684" y="1406926"/>
                </a:lnTo>
                <a:lnTo>
                  <a:pt x="978299" y="1390708"/>
                </a:lnTo>
                <a:lnTo>
                  <a:pt x="977107" y="1382005"/>
                </a:lnTo>
                <a:lnTo>
                  <a:pt x="976710" y="1373698"/>
                </a:lnTo>
                <a:lnTo>
                  <a:pt x="976312" y="1364996"/>
                </a:lnTo>
                <a:lnTo>
                  <a:pt x="976312" y="1355897"/>
                </a:lnTo>
                <a:lnTo>
                  <a:pt x="976710" y="1346404"/>
                </a:lnTo>
                <a:lnTo>
                  <a:pt x="977504" y="1337305"/>
                </a:lnTo>
                <a:lnTo>
                  <a:pt x="978697" y="1327020"/>
                </a:lnTo>
                <a:lnTo>
                  <a:pt x="980286" y="1316736"/>
                </a:lnTo>
                <a:lnTo>
                  <a:pt x="983068" y="1305659"/>
                </a:lnTo>
                <a:lnTo>
                  <a:pt x="985850" y="1294188"/>
                </a:lnTo>
                <a:lnTo>
                  <a:pt x="989823" y="1282716"/>
                </a:lnTo>
                <a:lnTo>
                  <a:pt x="994195" y="1270453"/>
                </a:lnTo>
                <a:lnTo>
                  <a:pt x="999758" y="1257399"/>
                </a:lnTo>
                <a:lnTo>
                  <a:pt x="1005719" y="1243554"/>
                </a:lnTo>
                <a:lnTo>
                  <a:pt x="1008898" y="1237225"/>
                </a:lnTo>
                <a:lnTo>
                  <a:pt x="1012872" y="1230500"/>
                </a:lnTo>
                <a:lnTo>
                  <a:pt x="1016846" y="1224567"/>
                </a:lnTo>
                <a:lnTo>
                  <a:pt x="1021217" y="1218238"/>
                </a:lnTo>
                <a:lnTo>
                  <a:pt x="1023204" y="1215864"/>
                </a:lnTo>
                <a:lnTo>
                  <a:pt x="1024793" y="1213491"/>
                </a:lnTo>
                <a:lnTo>
                  <a:pt x="1029960" y="1208744"/>
                </a:lnTo>
                <a:lnTo>
                  <a:pt x="1034331" y="1203601"/>
                </a:lnTo>
                <a:lnTo>
                  <a:pt x="1039894" y="1198855"/>
                </a:lnTo>
                <a:lnTo>
                  <a:pt x="1045060" y="1194899"/>
                </a:lnTo>
                <a:lnTo>
                  <a:pt x="1050624" y="1190943"/>
                </a:lnTo>
                <a:lnTo>
                  <a:pt x="1055790" y="1186987"/>
                </a:lnTo>
                <a:lnTo>
                  <a:pt x="1061353" y="1184218"/>
                </a:lnTo>
                <a:lnTo>
                  <a:pt x="1066917" y="1181449"/>
                </a:lnTo>
                <a:lnTo>
                  <a:pt x="1072480" y="1178285"/>
                </a:lnTo>
                <a:lnTo>
                  <a:pt x="1078043" y="1176307"/>
                </a:lnTo>
                <a:lnTo>
                  <a:pt x="1089170" y="1171956"/>
                </a:lnTo>
                <a:lnTo>
                  <a:pt x="1099900" y="1169187"/>
                </a:lnTo>
                <a:lnTo>
                  <a:pt x="1110232" y="1166813"/>
                </a:lnTo>
                <a:close/>
                <a:moveTo>
                  <a:pt x="1601784" y="1141413"/>
                </a:moveTo>
                <a:lnTo>
                  <a:pt x="1608513" y="1141413"/>
                </a:lnTo>
                <a:lnTo>
                  <a:pt x="1616826" y="1141413"/>
                </a:lnTo>
                <a:lnTo>
                  <a:pt x="1628701" y="1141809"/>
                </a:lnTo>
                <a:lnTo>
                  <a:pt x="1639785" y="1142996"/>
                </a:lnTo>
                <a:lnTo>
                  <a:pt x="1644139" y="1143392"/>
                </a:lnTo>
                <a:lnTo>
                  <a:pt x="1656410" y="1145766"/>
                </a:lnTo>
                <a:lnTo>
                  <a:pt x="1668285" y="1149327"/>
                </a:lnTo>
                <a:lnTo>
                  <a:pt x="1673431" y="1150910"/>
                </a:lnTo>
                <a:lnTo>
                  <a:pt x="1682140" y="1154075"/>
                </a:lnTo>
                <a:lnTo>
                  <a:pt x="1690453" y="1157241"/>
                </a:lnTo>
                <a:lnTo>
                  <a:pt x="1694807" y="1158823"/>
                </a:lnTo>
                <a:lnTo>
                  <a:pt x="1703516" y="1163572"/>
                </a:lnTo>
                <a:lnTo>
                  <a:pt x="1711828" y="1167924"/>
                </a:lnTo>
                <a:lnTo>
                  <a:pt x="1714995" y="1169903"/>
                </a:lnTo>
                <a:lnTo>
                  <a:pt x="1726079" y="1177421"/>
                </a:lnTo>
                <a:lnTo>
                  <a:pt x="1729245" y="1179399"/>
                </a:lnTo>
                <a:lnTo>
                  <a:pt x="1739142" y="1186918"/>
                </a:lnTo>
                <a:lnTo>
                  <a:pt x="1740329" y="1188105"/>
                </a:lnTo>
                <a:lnTo>
                  <a:pt x="1745475" y="1192853"/>
                </a:lnTo>
                <a:lnTo>
                  <a:pt x="1747058" y="1194436"/>
                </a:lnTo>
                <a:lnTo>
                  <a:pt x="1748642" y="1196018"/>
                </a:lnTo>
                <a:lnTo>
                  <a:pt x="1743100" y="1240732"/>
                </a:lnTo>
                <a:lnTo>
                  <a:pt x="1739142" y="1274761"/>
                </a:lnTo>
                <a:lnTo>
                  <a:pt x="1736766" y="1296128"/>
                </a:lnTo>
                <a:lnTo>
                  <a:pt x="1738746" y="1294150"/>
                </a:lnTo>
                <a:lnTo>
                  <a:pt x="1739537" y="1293358"/>
                </a:lnTo>
                <a:lnTo>
                  <a:pt x="1740725" y="1293358"/>
                </a:lnTo>
                <a:lnTo>
                  <a:pt x="1741912" y="1293754"/>
                </a:lnTo>
                <a:lnTo>
                  <a:pt x="1743100" y="1294150"/>
                </a:lnTo>
                <a:lnTo>
                  <a:pt x="1744288" y="1295733"/>
                </a:lnTo>
                <a:lnTo>
                  <a:pt x="1745079" y="1297315"/>
                </a:lnTo>
                <a:lnTo>
                  <a:pt x="1747454" y="1301668"/>
                </a:lnTo>
                <a:lnTo>
                  <a:pt x="1749038" y="1307603"/>
                </a:lnTo>
                <a:lnTo>
                  <a:pt x="1750621" y="1315121"/>
                </a:lnTo>
                <a:lnTo>
                  <a:pt x="1751809" y="1323827"/>
                </a:lnTo>
                <a:lnTo>
                  <a:pt x="1752204" y="1332928"/>
                </a:lnTo>
                <a:lnTo>
                  <a:pt x="1752600" y="1343216"/>
                </a:lnTo>
                <a:lnTo>
                  <a:pt x="1752204" y="1352712"/>
                </a:lnTo>
                <a:lnTo>
                  <a:pt x="1751809" y="1361813"/>
                </a:lnTo>
                <a:lnTo>
                  <a:pt x="1750621" y="1370518"/>
                </a:lnTo>
                <a:lnTo>
                  <a:pt x="1749038" y="1378036"/>
                </a:lnTo>
                <a:lnTo>
                  <a:pt x="1747454" y="1383972"/>
                </a:lnTo>
                <a:lnTo>
                  <a:pt x="1745079" y="1388324"/>
                </a:lnTo>
                <a:lnTo>
                  <a:pt x="1744288" y="1390303"/>
                </a:lnTo>
                <a:lnTo>
                  <a:pt x="1743100" y="1391490"/>
                </a:lnTo>
                <a:lnTo>
                  <a:pt x="1741912" y="1391886"/>
                </a:lnTo>
                <a:lnTo>
                  <a:pt x="1740725" y="1392281"/>
                </a:lnTo>
                <a:lnTo>
                  <a:pt x="1739142" y="1391886"/>
                </a:lnTo>
                <a:lnTo>
                  <a:pt x="1737954" y="1391094"/>
                </a:lnTo>
                <a:lnTo>
                  <a:pt x="1736766" y="1389511"/>
                </a:lnTo>
                <a:lnTo>
                  <a:pt x="1735975" y="1387929"/>
                </a:lnTo>
                <a:lnTo>
                  <a:pt x="1733996" y="1382785"/>
                </a:lnTo>
                <a:lnTo>
                  <a:pt x="1731620" y="1376849"/>
                </a:lnTo>
                <a:lnTo>
                  <a:pt x="1730829" y="1384367"/>
                </a:lnTo>
                <a:lnTo>
                  <a:pt x="1729641" y="1391886"/>
                </a:lnTo>
                <a:lnTo>
                  <a:pt x="1725683" y="1406526"/>
                </a:lnTo>
                <a:lnTo>
                  <a:pt x="1475905" y="1406526"/>
                </a:lnTo>
                <a:lnTo>
                  <a:pt x="1471551" y="1394260"/>
                </a:lnTo>
                <a:lnTo>
                  <a:pt x="1469968" y="1388324"/>
                </a:lnTo>
                <a:lnTo>
                  <a:pt x="1467592" y="1381993"/>
                </a:lnTo>
                <a:lnTo>
                  <a:pt x="1466009" y="1387137"/>
                </a:lnTo>
                <a:lnTo>
                  <a:pt x="1464426" y="1391490"/>
                </a:lnTo>
                <a:lnTo>
                  <a:pt x="1463238" y="1392677"/>
                </a:lnTo>
                <a:lnTo>
                  <a:pt x="1462051" y="1393864"/>
                </a:lnTo>
                <a:lnTo>
                  <a:pt x="1460863" y="1394260"/>
                </a:lnTo>
                <a:lnTo>
                  <a:pt x="1459676" y="1394655"/>
                </a:lnTo>
                <a:lnTo>
                  <a:pt x="1458884" y="1394260"/>
                </a:lnTo>
                <a:lnTo>
                  <a:pt x="1457696" y="1393468"/>
                </a:lnTo>
                <a:lnTo>
                  <a:pt x="1456509" y="1392281"/>
                </a:lnTo>
                <a:lnTo>
                  <a:pt x="1454925" y="1391094"/>
                </a:lnTo>
                <a:lnTo>
                  <a:pt x="1452946" y="1386346"/>
                </a:lnTo>
                <a:lnTo>
                  <a:pt x="1451363" y="1380015"/>
                </a:lnTo>
                <a:lnTo>
                  <a:pt x="1450175" y="1372892"/>
                </a:lnTo>
                <a:lnTo>
                  <a:pt x="1448592" y="1364583"/>
                </a:lnTo>
                <a:lnTo>
                  <a:pt x="1447800" y="1355086"/>
                </a:lnTo>
                <a:lnTo>
                  <a:pt x="1447800" y="1345194"/>
                </a:lnTo>
                <a:lnTo>
                  <a:pt x="1447800" y="1334906"/>
                </a:lnTo>
                <a:lnTo>
                  <a:pt x="1448592" y="1325805"/>
                </a:lnTo>
                <a:lnTo>
                  <a:pt x="1450175" y="1317496"/>
                </a:lnTo>
                <a:lnTo>
                  <a:pt x="1451363" y="1310373"/>
                </a:lnTo>
                <a:lnTo>
                  <a:pt x="1452946" y="1304438"/>
                </a:lnTo>
                <a:lnTo>
                  <a:pt x="1454925" y="1299689"/>
                </a:lnTo>
                <a:lnTo>
                  <a:pt x="1456509" y="1298107"/>
                </a:lnTo>
                <a:lnTo>
                  <a:pt x="1457696" y="1296920"/>
                </a:lnTo>
                <a:lnTo>
                  <a:pt x="1458884" y="1296128"/>
                </a:lnTo>
                <a:lnTo>
                  <a:pt x="1459676" y="1296128"/>
                </a:lnTo>
                <a:lnTo>
                  <a:pt x="1460467" y="1296128"/>
                </a:lnTo>
                <a:lnTo>
                  <a:pt x="1461259" y="1296524"/>
                </a:lnTo>
                <a:lnTo>
                  <a:pt x="1462051" y="1283466"/>
                </a:lnTo>
                <a:lnTo>
                  <a:pt x="1462446" y="1277531"/>
                </a:lnTo>
                <a:lnTo>
                  <a:pt x="1464030" y="1271991"/>
                </a:lnTo>
                <a:lnTo>
                  <a:pt x="1462051" y="1258142"/>
                </a:lnTo>
                <a:lnTo>
                  <a:pt x="1460071" y="1245480"/>
                </a:lnTo>
                <a:lnTo>
                  <a:pt x="1456905" y="1223717"/>
                </a:lnTo>
                <a:lnTo>
                  <a:pt x="1453738" y="1208681"/>
                </a:lnTo>
                <a:lnTo>
                  <a:pt x="1452550" y="1203537"/>
                </a:lnTo>
                <a:lnTo>
                  <a:pt x="1458488" y="1199975"/>
                </a:lnTo>
                <a:lnTo>
                  <a:pt x="1465217" y="1196018"/>
                </a:lnTo>
                <a:lnTo>
                  <a:pt x="1471551" y="1191270"/>
                </a:lnTo>
                <a:lnTo>
                  <a:pt x="1477884" y="1186522"/>
                </a:lnTo>
                <a:lnTo>
                  <a:pt x="1489760" y="1177421"/>
                </a:lnTo>
                <a:lnTo>
                  <a:pt x="1495302" y="1173464"/>
                </a:lnTo>
                <a:lnTo>
                  <a:pt x="1500843" y="1170299"/>
                </a:lnTo>
                <a:lnTo>
                  <a:pt x="1515490" y="1163176"/>
                </a:lnTo>
                <a:lnTo>
                  <a:pt x="1530136" y="1157241"/>
                </a:lnTo>
                <a:lnTo>
                  <a:pt x="1539636" y="1154075"/>
                </a:lnTo>
                <a:lnTo>
                  <a:pt x="1548741" y="1150910"/>
                </a:lnTo>
                <a:lnTo>
                  <a:pt x="1558241" y="1148536"/>
                </a:lnTo>
                <a:lnTo>
                  <a:pt x="1568533" y="1145766"/>
                </a:lnTo>
                <a:lnTo>
                  <a:pt x="1576450" y="1144183"/>
                </a:lnTo>
                <a:lnTo>
                  <a:pt x="1583971" y="1142996"/>
                </a:lnTo>
                <a:lnTo>
                  <a:pt x="1594658" y="1142204"/>
                </a:lnTo>
                <a:lnTo>
                  <a:pt x="1601784" y="1141413"/>
                </a:lnTo>
                <a:close/>
                <a:moveTo>
                  <a:pt x="1832358" y="1052513"/>
                </a:moveTo>
                <a:lnTo>
                  <a:pt x="1843104" y="1052513"/>
                </a:lnTo>
                <a:lnTo>
                  <a:pt x="1847083" y="1052911"/>
                </a:lnTo>
                <a:lnTo>
                  <a:pt x="1839522" y="1055300"/>
                </a:lnTo>
                <a:lnTo>
                  <a:pt x="1831960" y="1058882"/>
                </a:lnTo>
                <a:lnTo>
                  <a:pt x="1825194" y="1062067"/>
                </a:lnTo>
                <a:lnTo>
                  <a:pt x="1818428" y="1065650"/>
                </a:lnTo>
                <a:lnTo>
                  <a:pt x="1820418" y="1066446"/>
                </a:lnTo>
                <a:lnTo>
                  <a:pt x="1828776" y="1066048"/>
                </a:lnTo>
                <a:lnTo>
                  <a:pt x="1837532" y="1065650"/>
                </a:lnTo>
                <a:lnTo>
                  <a:pt x="1846685" y="1066048"/>
                </a:lnTo>
                <a:lnTo>
                  <a:pt x="1856237" y="1066446"/>
                </a:lnTo>
                <a:lnTo>
                  <a:pt x="1865789" y="1067640"/>
                </a:lnTo>
                <a:lnTo>
                  <a:pt x="1876137" y="1069631"/>
                </a:lnTo>
                <a:lnTo>
                  <a:pt x="1885688" y="1072417"/>
                </a:lnTo>
                <a:lnTo>
                  <a:pt x="1895638" y="1075602"/>
                </a:lnTo>
                <a:lnTo>
                  <a:pt x="1905588" y="1079981"/>
                </a:lnTo>
                <a:lnTo>
                  <a:pt x="1910761" y="1082369"/>
                </a:lnTo>
                <a:lnTo>
                  <a:pt x="1915139" y="1085156"/>
                </a:lnTo>
                <a:lnTo>
                  <a:pt x="1919915" y="1088340"/>
                </a:lnTo>
                <a:lnTo>
                  <a:pt x="1924691" y="1091525"/>
                </a:lnTo>
                <a:lnTo>
                  <a:pt x="1929069" y="1095506"/>
                </a:lnTo>
                <a:lnTo>
                  <a:pt x="1933845" y="1099487"/>
                </a:lnTo>
                <a:lnTo>
                  <a:pt x="1938223" y="1103468"/>
                </a:lnTo>
                <a:lnTo>
                  <a:pt x="1942202" y="1108245"/>
                </a:lnTo>
                <a:lnTo>
                  <a:pt x="1946580" y="1112623"/>
                </a:lnTo>
                <a:lnTo>
                  <a:pt x="1950162" y="1118197"/>
                </a:lnTo>
                <a:lnTo>
                  <a:pt x="1954142" y="1123770"/>
                </a:lnTo>
                <a:lnTo>
                  <a:pt x="1957724" y="1129741"/>
                </a:lnTo>
                <a:lnTo>
                  <a:pt x="1960908" y="1136110"/>
                </a:lnTo>
                <a:lnTo>
                  <a:pt x="1964490" y="1142878"/>
                </a:lnTo>
                <a:lnTo>
                  <a:pt x="1968868" y="1152830"/>
                </a:lnTo>
                <a:lnTo>
                  <a:pt x="1972847" y="1163180"/>
                </a:lnTo>
                <a:lnTo>
                  <a:pt x="1979613" y="1182288"/>
                </a:lnTo>
                <a:lnTo>
                  <a:pt x="1975633" y="1185871"/>
                </a:lnTo>
                <a:lnTo>
                  <a:pt x="1972051" y="1190249"/>
                </a:lnTo>
                <a:lnTo>
                  <a:pt x="1967674" y="1192638"/>
                </a:lnTo>
                <a:lnTo>
                  <a:pt x="1965684" y="1193832"/>
                </a:lnTo>
                <a:lnTo>
                  <a:pt x="1963694" y="1195823"/>
                </a:lnTo>
                <a:lnTo>
                  <a:pt x="1962102" y="1197415"/>
                </a:lnTo>
                <a:lnTo>
                  <a:pt x="1961306" y="1199007"/>
                </a:lnTo>
                <a:lnTo>
                  <a:pt x="1960112" y="1201396"/>
                </a:lnTo>
                <a:lnTo>
                  <a:pt x="1959316" y="1202988"/>
                </a:lnTo>
                <a:lnTo>
                  <a:pt x="1958918" y="1205377"/>
                </a:lnTo>
                <a:lnTo>
                  <a:pt x="1958918" y="1207367"/>
                </a:lnTo>
                <a:lnTo>
                  <a:pt x="1952152" y="1218115"/>
                </a:lnTo>
                <a:lnTo>
                  <a:pt x="1946580" y="1229262"/>
                </a:lnTo>
                <a:lnTo>
                  <a:pt x="1941008" y="1240806"/>
                </a:lnTo>
                <a:lnTo>
                  <a:pt x="1936233" y="1252350"/>
                </a:lnTo>
                <a:lnTo>
                  <a:pt x="1932253" y="1263895"/>
                </a:lnTo>
                <a:lnTo>
                  <a:pt x="1928273" y="1274245"/>
                </a:lnTo>
                <a:lnTo>
                  <a:pt x="1925089" y="1284993"/>
                </a:lnTo>
                <a:lnTo>
                  <a:pt x="1921905" y="1294945"/>
                </a:lnTo>
                <a:lnTo>
                  <a:pt x="1919915" y="1304897"/>
                </a:lnTo>
                <a:lnTo>
                  <a:pt x="1917925" y="1314451"/>
                </a:lnTo>
                <a:lnTo>
                  <a:pt x="1784997" y="1314451"/>
                </a:lnTo>
                <a:lnTo>
                  <a:pt x="1783007" y="1303305"/>
                </a:lnTo>
                <a:lnTo>
                  <a:pt x="1780222" y="1293353"/>
                </a:lnTo>
                <a:lnTo>
                  <a:pt x="1778630" y="1288974"/>
                </a:lnTo>
                <a:lnTo>
                  <a:pt x="1777038" y="1284993"/>
                </a:lnTo>
                <a:lnTo>
                  <a:pt x="1775446" y="1281410"/>
                </a:lnTo>
                <a:lnTo>
                  <a:pt x="1773058" y="1278226"/>
                </a:lnTo>
                <a:lnTo>
                  <a:pt x="1782609" y="1200202"/>
                </a:lnTo>
                <a:lnTo>
                  <a:pt x="1783007" y="1196619"/>
                </a:lnTo>
                <a:lnTo>
                  <a:pt x="1783007" y="1192638"/>
                </a:lnTo>
                <a:lnTo>
                  <a:pt x="1782211" y="1189453"/>
                </a:lnTo>
                <a:lnTo>
                  <a:pt x="1781416" y="1185472"/>
                </a:lnTo>
                <a:lnTo>
                  <a:pt x="1779824" y="1182288"/>
                </a:lnTo>
                <a:lnTo>
                  <a:pt x="1778232" y="1178705"/>
                </a:lnTo>
                <a:lnTo>
                  <a:pt x="1776242" y="1175919"/>
                </a:lnTo>
                <a:lnTo>
                  <a:pt x="1774252" y="1172734"/>
                </a:lnTo>
                <a:lnTo>
                  <a:pt x="1767884" y="1166763"/>
                </a:lnTo>
                <a:lnTo>
                  <a:pt x="1761516" y="1161588"/>
                </a:lnTo>
                <a:lnTo>
                  <a:pt x="1752362" y="1154422"/>
                </a:lnTo>
                <a:lnTo>
                  <a:pt x="1741219" y="1146460"/>
                </a:lnTo>
                <a:lnTo>
                  <a:pt x="1734851" y="1142480"/>
                </a:lnTo>
                <a:lnTo>
                  <a:pt x="1728085" y="1138101"/>
                </a:lnTo>
                <a:lnTo>
                  <a:pt x="1720921" y="1134518"/>
                </a:lnTo>
                <a:lnTo>
                  <a:pt x="1712564" y="1130139"/>
                </a:lnTo>
                <a:lnTo>
                  <a:pt x="1704206" y="1126158"/>
                </a:lnTo>
                <a:lnTo>
                  <a:pt x="1695450" y="1122576"/>
                </a:lnTo>
                <a:lnTo>
                  <a:pt x="1698236" y="1118197"/>
                </a:lnTo>
                <a:lnTo>
                  <a:pt x="1701420" y="1114216"/>
                </a:lnTo>
                <a:lnTo>
                  <a:pt x="1697440" y="1114614"/>
                </a:lnTo>
                <a:lnTo>
                  <a:pt x="1701420" y="1111827"/>
                </a:lnTo>
                <a:lnTo>
                  <a:pt x="1705002" y="1109041"/>
                </a:lnTo>
                <a:lnTo>
                  <a:pt x="1710176" y="1103069"/>
                </a:lnTo>
                <a:lnTo>
                  <a:pt x="1715748" y="1097894"/>
                </a:lnTo>
                <a:lnTo>
                  <a:pt x="1721319" y="1093117"/>
                </a:lnTo>
                <a:lnTo>
                  <a:pt x="1726891" y="1088340"/>
                </a:lnTo>
                <a:lnTo>
                  <a:pt x="1732463" y="1083962"/>
                </a:lnTo>
                <a:lnTo>
                  <a:pt x="1738035" y="1080379"/>
                </a:lnTo>
                <a:lnTo>
                  <a:pt x="1744005" y="1076398"/>
                </a:lnTo>
                <a:lnTo>
                  <a:pt x="1749975" y="1073611"/>
                </a:lnTo>
                <a:lnTo>
                  <a:pt x="1755944" y="1070427"/>
                </a:lnTo>
                <a:lnTo>
                  <a:pt x="1761914" y="1067640"/>
                </a:lnTo>
                <a:lnTo>
                  <a:pt x="1773456" y="1063261"/>
                </a:lnTo>
                <a:lnTo>
                  <a:pt x="1784997" y="1059679"/>
                </a:lnTo>
                <a:lnTo>
                  <a:pt x="1796539" y="1056892"/>
                </a:lnTo>
                <a:lnTo>
                  <a:pt x="1806489" y="1054902"/>
                </a:lnTo>
                <a:lnTo>
                  <a:pt x="1816438" y="1053707"/>
                </a:lnTo>
                <a:lnTo>
                  <a:pt x="1824796" y="1052911"/>
                </a:lnTo>
                <a:lnTo>
                  <a:pt x="1832358" y="1052513"/>
                </a:lnTo>
                <a:close/>
                <a:moveTo>
                  <a:pt x="861259" y="1052513"/>
                </a:moveTo>
                <a:lnTo>
                  <a:pt x="871603" y="1052513"/>
                </a:lnTo>
                <a:lnTo>
                  <a:pt x="875581" y="1052911"/>
                </a:lnTo>
                <a:lnTo>
                  <a:pt x="868022" y="1055295"/>
                </a:lnTo>
                <a:lnTo>
                  <a:pt x="860861" y="1058873"/>
                </a:lnTo>
                <a:lnTo>
                  <a:pt x="854098" y="1062053"/>
                </a:lnTo>
                <a:lnTo>
                  <a:pt x="847335" y="1065630"/>
                </a:lnTo>
                <a:lnTo>
                  <a:pt x="849324" y="1066425"/>
                </a:lnTo>
                <a:lnTo>
                  <a:pt x="857281" y="1066027"/>
                </a:lnTo>
                <a:lnTo>
                  <a:pt x="866033" y="1065630"/>
                </a:lnTo>
                <a:lnTo>
                  <a:pt x="875183" y="1066027"/>
                </a:lnTo>
                <a:lnTo>
                  <a:pt x="884732" y="1066425"/>
                </a:lnTo>
                <a:lnTo>
                  <a:pt x="894678" y="1067617"/>
                </a:lnTo>
                <a:lnTo>
                  <a:pt x="904624" y="1069605"/>
                </a:lnTo>
                <a:lnTo>
                  <a:pt x="914172" y="1072387"/>
                </a:lnTo>
                <a:lnTo>
                  <a:pt x="924516" y="1075567"/>
                </a:lnTo>
                <a:lnTo>
                  <a:pt x="934064" y="1079939"/>
                </a:lnTo>
                <a:lnTo>
                  <a:pt x="939236" y="1082324"/>
                </a:lnTo>
                <a:lnTo>
                  <a:pt x="944010" y="1085106"/>
                </a:lnTo>
                <a:lnTo>
                  <a:pt x="948784" y="1088286"/>
                </a:lnTo>
                <a:lnTo>
                  <a:pt x="953160" y="1091466"/>
                </a:lnTo>
                <a:lnTo>
                  <a:pt x="957934" y="1095441"/>
                </a:lnTo>
                <a:lnTo>
                  <a:pt x="962708" y="1099415"/>
                </a:lnTo>
                <a:lnTo>
                  <a:pt x="966687" y="1103390"/>
                </a:lnTo>
                <a:lnTo>
                  <a:pt x="971063" y="1108160"/>
                </a:lnTo>
                <a:lnTo>
                  <a:pt x="974644" y="1112532"/>
                </a:lnTo>
                <a:lnTo>
                  <a:pt x="979020" y="1118097"/>
                </a:lnTo>
                <a:lnTo>
                  <a:pt x="982998" y="1123662"/>
                </a:lnTo>
                <a:lnTo>
                  <a:pt x="986181" y="1129624"/>
                </a:lnTo>
                <a:lnTo>
                  <a:pt x="989762" y="1135983"/>
                </a:lnTo>
                <a:lnTo>
                  <a:pt x="992944" y="1142741"/>
                </a:lnTo>
                <a:lnTo>
                  <a:pt x="997321" y="1152678"/>
                </a:lnTo>
                <a:lnTo>
                  <a:pt x="1001299" y="1163012"/>
                </a:lnTo>
                <a:lnTo>
                  <a:pt x="1008062" y="1182091"/>
                </a:lnTo>
                <a:lnTo>
                  <a:pt x="1004482" y="1185668"/>
                </a:lnTo>
                <a:lnTo>
                  <a:pt x="1000105" y="1190040"/>
                </a:lnTo>
                <a:lnTo>
                  <a:pt x="996525" y="1192425"/>
                </a:lnTo>
                <a:lnTo>
                  <a:pt x="994138" y="1193618"/>
                </a:lnTo>
                <a:lnTo>
                  <a:pt x="992546" y="1195605"/>
                </a:lnTo>
                <a:lnTo>
                  <a:pt x="990955" y="1197195"/>
                </a:lnTo>
                <a:lnTo>
                  <a:pt x="989762" y="1198785"/>
                </a:lnTo>
                <a:lnTo>
                  <a:pt x="988568" y="1201170"/>
                </a:lnTo>
                <a:lnTo>
                  <a:pt x="987772" y="1202760"/>
                </a:lnTo>
                <a:lnTo>
                  <a:pt x="987375" y="1205145"/>
                </a:lnTo>
                <a:lnTo>
                  <a:pt x="987375" y="1207132"/>
                </a:lnTo>
                <a:lnTo>
                  <a:pt x="980611" y="1217864"/>
                </a:lnTo>
                <a:lnTo>
                  <a:pt x="975041" y="1228993"/>
                </a:lnTo>
                <a:lnTo>
                  <a:pt x="969870" y="1240520"/>
                </a:lnTo>
                <a:lnTo>
                  <a:pt x="965095" y="1252047"/>
                </a:lnTo>
                <a:lnTo>
                  <a:pt x="960321" y="1263574"/>
                </a:lnTo>
                <a:lnTo>
                  <a:pt x="956741" y="1273908"/>
                </a:lnTo>
                <a:lnTo>
                  <a:pt x="953558" y="1284640"/>
                </a:lnTo>
                <a:lnTo>
                  <a:pt x="950773" y="1294577"/>
                </a:lnTo>
                <a:lnTo>
                  <a:pt x="948784" y="1304514"/>
                </a:lnTo>
                <a:lnTo>
                  <a:pt x="946397" y="1314054"/>
                </a:lnTo>
                <a:lnTo>
                  <a:pt x="746283" y="1314054"/>
                </a:lnTo>
                <a:lnTo>
                  <a:pt x="745487" y="1310874"/>
                </a:lnTo>
                <a:lnTo>
                  <a:pt x="745487" y="1314054"/>
                </a:lnTo>
                <a:lnTo>
                  <a:pt x="692972" y="1314054"/>
                </a:lnTo>
                <a:lnTo>
                  <a:pt x="688994" y="1314054"/>
                </a:lnTo>
                <a:lnTo>
                  <a:pt x="685811" y="1314451"/>
                </a:lnTo>
                <a:lnTo>
                  <a:pt x="683026" y="1296565"/>
                </a:lnTo>
                <a:lnTo>
                  <a:pt x="681833" y="1287423"/>
                </a:lnTo>
                <a:lnTo>
                  <a:pt x="681435" y="1278281"/>
                </a:lnTo>
                <a:lnTo>
                  <a:pt x="681037" y="1268344"/>
                </a:lnTo>
                <a:lnTo>
                  <a:pt x="681435" y="1258804"/>
                </a:lnTo>
                <a:lnTo>
                  <a:pt x="681833" y="1249265"/>
                </a:lnTo>
                <a:lnTo>
                  <a:pt x="682628" y="1238930"/>
                </a:lnTo>
                <a:lnTo>
                  <a:pt x="684617" y="1228596"/>
                </a:lnTo>
                <a:lnTo>
                  <a:pt x="686607" y="1217466"/>
                </a:lnTo>
                <a:lnTo>
                  <a:pt x="688994" y="1205940"/>
                </a:lnTo>
                <a:lnTo>
                  <a:pt x="692176" y="1194810"/>
                </a:lnTo>
                <a:lnTo>
                  <a:pt x="696155" y="1182488"/>
                </a:lnTo>
                <a:lnTo>
                  <a:pt x="700929" y="1169769"/>
                </a:lnTo>
                <a:lnTo>
                  <a:pt x="706499" y="1156255"/>
                </a:lnTo>
                <a:lnTo>
                  <a:pt x="712466" y="1142741"/>
                </a:lnTo>
                <a:lnTo>
                  <a:pt x="716445" y="1134791"/>
                </a:lnTo>
                <a:lnTo>
                  <a:pt x="720821" y="1127636"/>
                </a:lnTo>
                <a:lnTo>
                  <a:pt x="725595" y="1120482"/>
                </a:lnTo>
                <a:lnTo>
                  <a:pt x="729971" y="1114122"/>
                </a:lnTo>
                <a:lnTo>
                  <a:pt x="726391" y="1114520"/>
                </a:lnTo>
                <a:lnTo>
                  <a:pt x="729971" y="1111737"/>
                </a:lnTo>
                <a:lnTo>
                  <a:pt x="733950" y="1108955"/>
                </a:lnTo>
                <a:lnTo>
                  <a:pt x="739122" y="1102993"/>
                </a:lnTo>
                <a:lnTo>
                  <a:pt x="744294" y="1097826"/>
                </a:lnTo>
                <a:lnTo>
                  <a:pt x="749863" y="1093056"/>
                </a:lnTo>
                <a:lnTo>
                  <a:pt x="755433" y="1088286"/>
                </a:lnTo>
                <a:lnTo>
                  <a:pt x="761401" y="1083914"/>
                </a:lnTo>
                <a:lnTo>
                  <a:pt x="766970" y="1080337"/>
                </a:lnTo>
                <a:lnTo>
                  <a:pt x="772938" y="1076362"/>
                </a:lnTo>
                <a:lnTo>
                  <a:pt x="778508" y="1073579"/>
                </a:lnTo>
                <a:lnTo>
                  <a:pt x="784475" y="1070400"/>
                </a:lnTo>
                <a:lnTo>
                  <a:pt x="790443" y="1067617"/>
                </a:lnTo>
                <a:lnTo>
                  <a:pt x="802378" y="1063245"/>
                </a:lnTo>
                <a:lnTo>
                  <a:pt x="813916" y="1059668"/>
                </a:lnTo>
                <a:lnTo>
                  <a:pt x="824658" y="1056885"/>
                </a:lnTo>
                <a:lnTo>
                  <a:pt x="835399" y="1054898"/>
                </a:lnTo>
                <a:lnTo>
                  <a:pt x="844947" y="1053705"/>
                </a:lnTo>
                <a:lnTo>
                  <a:pt x="853700" y="1052911"/>
                </a:lnTo>
                <a:lnTo>
                  <a:pt x="861259" y="1052513"/>
                </a:lnTo>
                <a:close/>
                <a:moveTo>
                  <a:pt x="1326357" y="1047750"/>
                </a:moveTo>
                <a:lnTo>
                  <a:pt x="1337469" y="1047750"/>
                </a:lnTo>
                <a:lnTo>
                  <a:pt x="1348582" y="1048148"/>
                </a:lnTo>
                <a:lnTo>
                  <a:pt x="1358901" y="1048942"/>
                </a:lnTo>
                <a:lnTo>
                  <a:pt x="1368822" y="1050532"/>
                </a:lnTo>
                <a:lnTo>
                  <a:pt x="1378347" y="1052520"/>
                </a:lnTo>
                <a:lnTo>
                  <a:pt x="1387476" y="1054904"/>
                </a:lnTo>
                <a:lnTo>
                  <a:pt x="1396604" y="1057289"/>
                </a:lnTo>
                <a:lnTo>
                  <a:pt x="1404541" y="1060469"/>
                </a:lnTo>
                <a:lnTo>
                  <a:pt x="1412479" y="1063251"/>
                </a:lnTo>
                <a:lnTo>
                  <a:pt x="1419623" y="1066828"/>
                </a:lnTo>
                <a:lnTo>
                  <a:pt x="1426766" y="1070008"/>
                </a:lnTo>
                <a:lnTo>
                  <a:pt x="1433116" y="1073983"/>
                </a:lnTo>
                <a:lnTo>
                  <a:pt x="1444626" y="1081137"/>
                </a:lnTo>
                <a:lnTo>
                  <a:pt x="1454151" y="1087894"/>
                </a:lnTo>
                <a:lnTo>
                  <a:pt x="1461691" y="1093856"/>
                </a:lnTo>
                <a:lnTo>
                  <a:pt x="1466851" y="1098228"/>
                </a:lnTo>
                <a:lnTo>
                  <a:pt x="1471613" y="1102600"/>
                </a:lnTo>
                <a:lnTo>
                  <a:pt x="1465660" y="1153079"/>
                </a:lnTo>
                <a:lnTo>
                  <a:pt x="1458913" y="1157848"/>
                </a:lnTo>
                <a:lnTo>
                  <a:pt x="1447404" y="1166195"/>
                </a:lnTo>
                <a:lnTo>
                  <a:pt x="1441848" y="1170170"/>
                </a:lnTo>
                <a:lnTo>
                  <a:pt x="1437482" y="1172555"/>
                </a:lnTo>
                <a:lnTo>
                  <a:pt x="1434704" y="1174542"/>
                </a:lnTo>
                <a:lnTo>
                  <a:pt x="1432323" y="1175734"/>
                </a:lnTo>
                <a:lnTo>
                  <a:pt x="1427560" y="1179311"/>
                </a:lnTo>
                <a:lnTo>
                  <a:pt x="1424385" y="1184081"/>
                </a:lnTo>
                <a:lnTo>
                  <a:pt x="1421210" y="1188851"/>
                </a:lnTo>
                <a:lnTo>
                  <a:pt x="1419226" y="1194018"/>
                </a:lnTo>
                <a:lnTo>
                  <a:pt x="1418035" y="1199582"/>
                </a:lnTo>
                <a:lnTo>
                  <a:pt x="1418035" y="1205544"/>
                </a:lnTo>
                <a:lnTo>
                  <a:pt x="1418432" y="1208724"/>
                </a:lnTo>
                <a:lnTo>
                  <a:pt x="1418829" y="1211506"/>
                </a:lnTo>
                <a:lnTo>
                  <a:pt x="1419623" y="1216673"/>
                </a:lnTo>
                <a:lnTo>
                  <a:pt x="1422401" y="1229392"/>
                </a:lnTo>
                <a:lnTo>
                  <a:pt x="1425576" y="1248073"/>
                </a:lnTo>
                <a:lnTo>
                  <a:pt x="1427163" y="1259202"/>
                </a:lnTo>
                <a:lnTo>
                  <a:pt x="1429148" y="1271524"/>
                </a:lnTo>
                <a:lnTo>
                  <a:pt x="1427560" y="1279076"/>
                </a:lnTo>
                <a:lnTo>
                  <a:pt x="1425973" y="1282255"/>
                </a:lnTo>
                <a:lnTo>
                  <a:pt x="1423988" y="1285832"/>
                </a:lnTo>
                <a:lnTo>
                  <a:pt x="1422401" y="1289807"/>
                </a:lnTo>
                <a:lnTo>
                  <a:pt x="1420416" y="1293782"/>
                </a:lnTo>
                <a:lnTo>
                  <a:pt x="1418035" y="1303718"/>
                </a:lnTo>
                <a:lnTo>
                  <a:pt x="1416051" y="1314450"/>
                </a:lnTo>
                <a:lnTo>
                  <a:pt x="1312863" y="1314450"/>
                </a:lnTo>
                <a:lnTo>
                  <a:pt x="1310879" y="1304911"/>
                </a:lnTo>
                <a:lnTo>
                  <a:pt x="1308894" y="1294974"/>
                </a:lnTo>
                <a:lnTo>
                  <a:pt x="1305719" y="1285038"/>
                </a:lnTo>
                <a:lnTo>
                  <a:pt x="1302544" y="1274306"/>
                </a:lnTo>
                <a:lnTo>
                  <a:pt x="1298972" y="1263972"/>
                </a:lnTo>
                <a:lnTo>
                  <a:pt x="1295004" y="1252843"/>
                </a:lnTo>
                <a:lnTo>
                  <a:pt x="1290241" y="1240919"/>
                </a:lnTo>
                <a:lnTo>
                  <a:pt x="1285082" y="1229392"/>
                </a:lnTo>
                <a:lnTo>
                  <a:pt x="1280319" y="1219456"/>
                </a:lnTo>
                <a:lnTo>
                  <a:pt x="1275160" y="1210711"/>
                </a:lnTo>
                <a:lnTo>
                  <a:pt x="1270000" y="1202365"/>
                </a:lnTo>
                <a:lnTo>
                  <a:pt x="1264047" y="1194813"/>
                </a:lnTo>
                <a:lnTo>
                  <a:pt x="1258094" y="1188056"/>
                </a:lnTo>
                <a:lnTo>
                  <a:pt x="1251744" y="1181696"/>
                </a:lnTo>
                <a:lnTo>
                  <a:pt x="1244997" y="1175734"/>
                </a:lnTo>
                <a:lnTo>
                  <a:pt x="1238250" y="1170567"/>
                </a:lnTo>
                <a:lnTo>
                  <a:pt x="1231503" y="1165400"/>
                </a:lnTo>
                <a:lnTo>
                  <a:pt x="1224757" y="1161823"/>
                </a:lnTo>
                <a:lnTo>
                  <a:pt x="1217613" y="1157848"/>
                </a:lnTo>
                <a:lnTo>
                  <a:pt x="1210469" y="1154669"/>
                </a:lnTo>
                <a:lnTo>
                  <a:pt x="1202928" y="1151886"/>
                </a:lnTo>
                <a:lnTo>
                  <a:pt x="1195785" y="1149501"/>
                </a:lnTo>
                <a:lnTo>
                  <a:pt x="1188641" y="1147912"/>
                </a:lnTo>
                <a:lnTo>
                  <a:pt x="1181497" y="1145924"/>
                </a:lnTo>
                <a:lnTo>
                  <a:pt x="1179116" y="1131218"/>
                </a:lnTo>
                <a:lnTo>
                  <a:pt x="1176735" y="1120486"/>
                </a:lnTo>
                <a:lnTo>
                  <a:pt x="1174750" y="1110152"/>
                </a:lnTo>
                <a:lnTo>
                  <a:pt x="1180703" y="1106973"/>
                </a:lnTo>
                <a:lnTo>
                  <a:pt x="1187053" y="1102998"/>
                </a:lnTo>
                <a:lnTo>
                  <a:pt x="1193800" y="1098228"/>
                </a:lnTo>
                <a:lnTo>
                  <a:pt x="1200150" y="1093856"/>
                </a:lnTo>
                <a:lnTo>
                  <a:pt x="1212453" y="1084317"/>
                </a:lnTo>
                <a:lnTo>
                  <a:pt x="1217613" y="1080342"/>
                </a:lnTo>
                <a:lnTo>
                  <a:pt x="1223169" y="1077163"/>
                </a:lnTo>
                <a:lnTo>
                  <a:pt x="1237060" y="1070406"/>
                </a:lnTo>
                <a:lnTo>
                  <a:pt x="1250950" y="1064444"/>
                </a:lnTo>
                <a:lnTo>
                  <a:pt x="1264444" y="1059674"/>
                </a:lnTo>
                <a:lnTo>
                  <a:pt x="1277541" y="1055699"/>
                </a:lnTo>
                <a:lnTo>
                  <a:pt x="1290241" y="1052520"/>
                </a:lnTo>
                <a:lnTo>
                  <a:pt x="1302941" y="1050135"/>
                </a:lnTo>
                <a:lnTo>
                  <a:pt x="1314847" y="1048545"/>
                </a:lnTo>
                <a:lnTo>
                  <a:pt x="1326357" y="1047750"/>
                </a:lnTo>
                <a:close/>
                <a:moveTo>
                  <a:pt x="525022" y="1035050"/>
                </a:moveTo>
                <a:lnTo>
                  <a:pt x="554037" y="1036676"/>
                </a:lnTo>
                <a:lnTo>
                  <a:pt x="512762" y="1068388"/>
                </a:lnTo>
                <a:lnTo>
                  <a:pt x="525022" y="1035050"/>
                </a:lnTo>
                <a:close/>
                <a:moveTo>
                  <a:pt x="174832" y="915044"/>
                </a:moveTo>
                <a:lnTo>
                  <a:pt x="50860" y="916631"/>
                </a:lnTo>
                <a:lnTo>
                  <a:pt x="57218" y="934484"/>
                </a:lnTo>
                <a:lnTo>
                  <a:pt x="174832" y="915044"/>
                </a:lnTo>
                <a:close/>
                <a:moveTo>
                  <a:pt x="403703" y="711119"/>
                </a:moveTo>
                <a:lnTo>
                  <a:pt x="403703" y="723418"/>
                </a:lnTo>
                <a:lnTo>
                  <a:pt x="512179" y="715086"/>
                </a:lnTo>
                <a:lnTo>
                  <a:pt x="403703" y="711119"/>
                </a:lnTo>
                <a:close/>
                <a:moveTo>
                  <a:pt x="773852" y="677863"/>
                </a:moveTo>
                <a:lnTo>
                  <a:pt x="777038" y="678259"/>
                </a:lnTo>
                <a:lnTo>
                  <a:pt x="778632" y="678259"/>
                </a:lnTo>
                <a:lnTo>
                  <a:pt x="779428" y="679050"/>
                </a:lnTo>
                <a:lnTo>
                  <a:pt x="780225" y="679446"/>
                </a:lnTo>
                <a:lnTo>
                  <a:pt x="780623" y="680632"/>
                </a:lnTo>
                <a:lnTo>
                  <a:pt x="780623" y="681423"/>
                </a:lnTo>
                <a:lnTo>
                  <a:pt x="780225" y="682215"/>
                </a:lnTo>
                <a:lnTo>
                  <a:pt x="779428" y="684588"/>
                </a:lnTo>
                <a:lnTo>
                  <a:pt x="777038" y="687357"/>
                </a:lnTo>
                <a:lnTo>
                  <a:pt x="774648" y="689731"/>
                </a:lnTo>
                <a:lnTo>
                  <a:pt x="771860" y="692500"/>
                </a:lnTo>
                <a:lnTo>
                  <a:pt x="767877" y="695665"/>
                </a:lnTo>
                <a:lnTo>
                  <a:pt x="763894" y="698038"/>
                </a:lnTo>
                <a:lnTo>
                  <a:pt x="760309" y="700808"/>
                </a:lnTo>
                <a:lnTo>
                  <a:pt x="755927" y="702785"/>
                </a:lnTo>
                <a:lnTo>
                  <a:pt x="752342" y="704368"/>
                </a:lnTo>
                <a:lnTo>
                  <a:pt x="748758" y="705555"/>
                </a:lnTo>
                <a:lnTo>
                  <a:pt x="745969" y="705950"/>
                </a:lnTo>
                <a:lnTo>
                  <a:pt x="742783" y="706346"/>
                </a:lnTo>
                <a:lnTo>
                  <a:pt x="740791" y="706741"/>
                </a:lnTo>
                <a:lnTo>
                  <a:pt x="738800" y="707928"/>
                </a:lnTo>
                <a:lnTo>
                  <a:pt x="737605" y="708719"/>
                </a:lnTo>
                <a:lnTo>
                  <a:pt x="736011" y="709906"/>
                </a:lnTo>
                <a:lnTo>
                  <a:pt x="735215" y="711093"/>
                </a:lnTo>
                <a:lnTo>
                  <a:pt x="734816" y="712280"/>
                </a:lnTo>
                <a:lnTo>
                  <a:pt x="734816" y="713467"/>
                </a:lnTo>
                <a:lnTo>
                  <a:pt x="735215" y="715049"/>
                </a:lnTo>
                <a:lnTo>
                  <a:pt x="736011" y="716236"/>
                </a:lnTo>
                <a:lnTo>
                  <a:pt x="738003" y="717027"/>
                </a:lnTo>
                <a:lnTo>
                  <a:pt x="739596" y="717818"/>
                </a:lnTo>
                <a:lnTo>
                  <a:pt x="741986" y="718609"/>
                </a:lnTo>
                <a:lnTo>
                  <a:pt x="745173" y="719005"/>
                </a:lnTo>
                <a:lnTo>
                  <a:pt x="748359" y="719400"/>
                </a:lnTo>
                <a:lnTo>
                  <a:pt x="752342" y="719005"/>
                </a:lnTo>
                <a:lnTo>
                  <a:pt x="760707" y="719005"/>
                </a:lnTo>
                <a:lnTo>
                  <a:pt x="763894" y="719400"/>
                </a:lnTo>
                <a:lnTo>
                  <a:pt x="767877" y="719796"/>
                </a:lnTo>
                <a:lnTo>
                  <a:pt x="770665" y="720983"/>
                </a:lnTo>
                <a:lnTo>
                  <a:pt x="773852" y="722169"/>
                </a:lnTo>
                <a:lnTo>
                  <a:pt x="776640" y="723356"/>
                </a:lnTo>
                <a:lnTo>
                  <a:pt x="779428" y="724939"/>
                </a:lnTo>
                <a:lnTo>
                  <a:pt x="781420" y="726917"/>
                </a:lnTo>
                <a:lnTo>
                  <a:pt x="783411" y="729686"/>
                </a:lnTo>
                <a:lnTo>
                  <a:pt x="785403" y="732455"/>
                </a:lnTo>
                <a:lnTo>
                  <a:pt x="786598" y="736015"/>
                </a:lnTo>
                <a:lnTo>
                  <a:pt x="787793" y="739180"/>
                </a:lnTo>
                <a:lnTo>
                  <a:pt x="788191" y="743531"/>
                </a:lnTo>
                <a:lnTo>
                  <a:pt x="788988" y="747883"/>
                </a:lnTo>
                <a:lnTo>
                  <a:pt x="788988" y="752630"/>
                </a:lnTo>
                <a:lnTo>
                  <a:pt x="788590" y="756982"/>
                </a:lnTo>
                <a:lnTo>
                  <a:pt x="787793" y="760542"/>
                </a:lnTo>
                <a:lnTo>
                  <a:pt x="786200" y="764102"/>
                </a:lnTo>
                <a:lnTo>
                  <a:pt x="783810" y="767267"/>
                </a:lnTo>
                <a:lnTo>
                  <a:pt x="781420" y="770827"/>
                </a:lnTo>
                <a:lnTo>
                  <a:pt x="778632" y="773596"/>
                </a:lnTo>
                <a:lnTo>
                  <a:pt x="775445" y="776761"/>
                </a:lnTo>
                <a:lnTo>
                  <a:pt x="771860" y="779135"/>
                </a:lnTo>
                <a:lnTo>
                  <a:pt x="767479" y="781113"/>
                </a:lnTo>
                <a:lnTo>
                  <a:pt x="763097" y="783486"/>
                </a:lnTo>
                <a:lnTo>
                  <a:pt x="753936" y="787442"/>
                </a:lnTo>
                <a:lnTo>
                  <a:pt x="744376" y="790607"/>
                </a:lnTo>
                <a:lnTo>
                  <a:pt x="734020" y="792980"/>
                </a:lnTo>
                <a:lnTo>
                  <a:pt x="724062" y="795354"/>
                </a:lnTo>
                <a:lnTo>
                  <a:pt x="714104" y="796936"/>
                </a:lnTo>
                <a:lnTo>
                  <a:pt x="704942" y="798123"/>
                </a:lnTo>
                <a:lnTo>
                  <a:pt x="696179" y="798914"/>
                </a:lnTo>
                <a:lnTo>
                  <a:pt x="684230" y="799705"/>
                </a:lnTo>
                <a:lnTo>
                  <a:pt x="679450" y="800101"/>
                </a:lnTo>
                <a:lnTo>
                  <a:pt x="682636" y="698830"/>
                </a:lnTo>
                <a:lnTo>
                  <a:pt x="683433" y="697247"/>
                </a:lnTo>
                <a:lnTo>
                  <a:pt x="683831" y="695665"/>
                </a:lnTo>
                <a:lnTo>
                  <a:pt x="684628" y="694478"/>
                </a:lnTo>
                <a:lnTo>
                  <a:pt x="685425" y="692896"/>
                </a:lnTo>
                <a:lnTo>
                  <a:pt x="688213" y="690522"/>
                </a:lnTo>
                <a:lnTo>
                  <a:pt x="692196" y="688940"/>
                </a:lnTo>
                <a:lnTo>
                  <a:pt x="696976" y="687357"/>
                </a:lnTo>
                <a:lnTo>
                  <a:pt x="701756" y="685775"/>
                </a:lnTo>
                <a:lnTo>
                  <a:pt x="707731" y="684588"/>
                </a:lnTo>
                <a:lnTo>
                  <a:pt x="714104" y="683797"/>
                </a:lnTo>
                <a:lnTo>
                  <a:pt x="727647" y="682610"/>
                </a:lnTo>
                <a:lnTo>
                  <a:pt x="741588" y="681819"/>
                </a:lnTo>
                <a:lnTo>
                  <a:pt x="755529" y="680632"/>
                </a:lnTo>
                <a:lnTo>
                  <a:pt x="762300" y="679446"/>
                </a:lnTo>
                <a:lnTo>
                  <a:pt x="768275" y="678654"/>
                </a:lnTo>
                <a:lnTo>
                  <a:pt x="773852" y="677863"/>
                </a:lnTo>
                <a:close/>
                <a:moveTo>
                  <a:pt x="425557" y="466725"/>
                </a:moveTo>
                <a:lnTo>
                  <a:pt x="429928" y="467122"/>
                </a:lnTo>
                <a:lnTo>
                  <a:pt x="434299" y="467519"/>
                </a:lnTo>
                <a:lnTo>
                  <a:pt x="438272" y="467915"/>
                </a:lnTo>
                <a:lnTo>
                  <a:pt x="442643" y="468709"/>
                </a:lnTo>
                <a:lnTo>
                  <a:pt x="446219" y="470296"/>
                </a:lnTo>
                <a:lnTo>
                  <a:pt x="453769" y="473073"/>
                </a:lnTo>
                <a:lnTo>
                  <a:pt x="461716" y="477040"/>
                </a:lnTo>
                <a:lnTo>
                  <a:pt x="468471" y="481801"/>
                </a:lnTo>
                <a:lnTo>
                  <a:pt x="475225" y="487356"/>
                </a:lnTo>
                <a:lnTo>
                  <a:pt x="481980" y="493307"/>
                </a:lnTo>
                <a:lnTo>
                  <a:pt x="487543" y="500052"/>
                </a:lnTo>
                <a:lnTo>
                  <a:pt x="493503" y="507590"/>
                </a:lnTo>
                <a:lnTo>
                  <a:pt x="499066" y="515524"/>
                </a:lnTo>
                <a:lnTo>
                  <a:pt x="504629" y="524253"/>
                </a:lnTo>
                <a:lnTo>
                  <a:pt x="509795" y="532981"/>
                </a:lnTo>
                <a:lnTo>
                  <a:pt x="514165" y="542106"/>
                </a:lnTo>
                <a:lnTo>
                  <a:pt x="518933" y="552025"/>
                </a:lnTo>
                <a:lnTo>
                  <a:pt x="523304" y="561943"/>
                </a:lnTo>
                <a:lnTo>
                  <a:pt x="526880" y="572259"/>
                </a:lnTo>
                <a:lnTo>
                  <a:pt x="530854" y="582177"/>
                </a:lnTo>
                <a:lnTo>
                  <a:pt x="534033" y="592889"/>
                </a:lnTo>
                <a:lnTo>
                  <a:pt x="540390" y="613520"/>
                </a:lnTo>
                <a:lnTo>
                  <a:pt x="545953" y="634150"/>
                </a:lnTo>
                <a:lnTo>
                  <a:pt x="550721" y="653988"/>
                </a:lnTo>
                <a:lnTo>
                  <a:pt x="554297" y="673031"/>
                </a:lnTo>
                <a:lnTo>
                  <a:pt x="557873" y="690091"/>
                </a:lnTo>
                <a:lnTo>
                  <a:pt x="559860" y="705167"/>
                </a:lnTo>
                <a:lnTo>
                  <a:pt x="592045" y="701597"/>
                </a:lnTo>
                <a:lnTo>
                  <a:pt x="621449" y="697629"/>
                </a:lnTo>
                <a:lnTo>
                  <a:pt x="647673" y="694455"/>
                </a:lnTo>
                <a:lnTo>
                  <a:pt x="669925" y="690488"/>
                </a:lnTo>
                <a:lnTo>
                  <a:pt x="669527" y="696042"/>
                </a:lnTo>
                <a:lnTo>
                  <a:pt x="669130" y="702390"/>
                </a:lnTo>
                <a:lnTo>
                  <a:pt x="668733" y="716276"/>
                </a:lnTo>
                <a:lnTo>
                  <a:pt x="668733" y="750396"/>
                </a:lnTo>
                <a:lnTo>
                  <a:pt x="669130" y="768646"/>
                </a:lnTo>
                <a:lnTo>
                  <a:pt x="668733" y="786103"/>
                </a:lnTo>
                <a:lnTo>
                  <a:pt x="667938" y="803559"/>
                </a:lnTo>
                <a:lnTo>
                  <a:pt x="667143" y="811494"/>
                </a:lnTo>
                <a:lnTo>
                  <a:pt x="666349" y="819032"/>
                </a:lnTo>
                <a:lnTo>
                  <a:pt x="645289" y="825380"/>
                </a:lnTo>
                <a:lnTo>
                  <a:pt x="620654" y="831331"/>
                </a:lnTo>
                <a:lnTo>
                  <a:pt x="593237" y="837679"/>
                </a:lnTo>
                <a:lnTo>
                  <a:pt x="563436" y="844027"/>
                </a:lnTo>
                <a:lnTo>
                  <a:pt x="561052" y="872593"/>
                </a:lnTo>
                <a:lnTo>
                  <a:pt x="558668" y="896000"/>
                </a:lnTo>
                <a:lnTo>
                  <a:pt x="557873" y="905125"/>
                </a:lnTo>
                <a:lnTo>
                  <a:pt x="557079" y="916631"/>
                </a:lnTo>
                <a:lnTo>
                  <a:pt x="556681" y="928930"/>
                </a:lnTo>
                <a:lnTo>
                  <a:pt x="556284" y="942022"/>
                </a:lnTo>
                <a:lnTo>
                  <a:pt x="556284" y="955908"/>
                </a:lnTo>
                <a:lnTo>
                  <a:pt x="556284" y="970588"/>
                </a:lnTo>
                <a:lnTo>
                  <a:pt x="557079" y="984474"/>
                </a:lnTo>
                <a:lnTo>
                  <a:pt x="558271" y="997566"/>
                </a:lnTo>
                <a:lnTo>
                  <a:pt x="558668" y="1004311"/>
                </a:lnTo>
                <a:lnTo>
                  <a:pt x="558668" y="1009469"/>
                </a:lnTo>
                <a:lnTo>
                  <a:pt x="558271" y="1014626"/>
                </a:lnTo>
                <a:lnTo>
                  <a:pt x="557079" y="1018991"/>
                </a:lnTo>
                <a:lnTo>
                  <a:pt x="555489" y="1022164"/>
                </a:lnTo>
                <a:lnTo>
                  <a:pt x="553900" y="1024942"/>
                </a:lnTo>
                <a:lnTo>
                  <a:pt x="552310" y="1026925"/>
                </a:lnTo>
                <a:lnTo>
                  <a:pt x="549926" y="1028512"/>
                </a:lnTo>
                <a:lnTo>
                  <a:pt x="547145" y="1029306"/>
                </a:lnTo>
                <a:lnTo>
                  <a:pt x="544761" y="1030099"/>
                </a:lnTo>
                <a:lnTo>
                  <a:pt x="541582" y="1030496"/>
                </a:lnTo>
                <a:lnTo>
                  <a:pt x="538801" y="1030496"/>
                </a:lnTo>
                <a:lnTo>
                  <a:pt x="532046" y="1030099"/>
                </a:lnTo>
                <a:lnTo>
                  <a:pt x="525688" y="1028909"/>
                </a:lnTo>
                <a:lnTo>
                  <a:pt x="524894" y="1028512"/>
                </a:lnTo>
                <a:lnTo>
                  <a:pt x="524099" y="1027719"/>
                </a:lnTo>
                <a:lnTo>
                  <a:pt x="522510" y="1023751"/>
                </a:lnTo>
                <a:lnTo>
                  <a:pt x="520920" y="1018594"/>
                </a:lnTo>
                <a:lnTo>
                  <a:pt x="520125" y="1011452"/>
                </a:lnTo>
                <a:lnTo>
                  <a:pt x="519331" y="1002327"/>
                </a:lnTo>
                <a:lnTo>
                  <a:pt x="518536" y="992409"/>
                </a:lnTo>
                <a:lnTo>
                  <a:pt x="517741" y="968207"/>
                </a:lnTo>
                <a:lnTo>
                  <a:pt x="517344" y="941229"/>
                </a:lnTo>
                <a:lnTo>
                  <a:pt x="516947" y="911870"/>
                </a:lnTo>
                <a:lnTo>
                  <a:pt x="516549" y="853152"/>
                </a:lnTo>
                <a:lnTo>
                  <a:pt x="513768" y="853549"/>
                </a:lnTo>
                <a:lnTo>
                  <a:pt x="513768" y="976142"/>
                </a:lnTo>
                <a:lnTo>
                  <a:pt x="508602" y="1036050"/>
                </a:lnTo>
                <a:lnTo>
                  <a:pt x="504232" y="1082469"/>
                </a:lnTo>
                <a:lnTo>
                  <a:pt x="500258" y="1124127"/>
                </a:lnTo>
                <a:lnTo>
                  <a:pt x="499861" y="1128095"/>
                </a:lnTo>
                <a:lnTo>
                  <a:pt x="497874" y="1134443"/>
                </a:lnTo>
                <a:lnTo>
                  <a:pt x="495490" y="1141187"/>
                </a:lnTo>
                <a:lnTo>
                  <a:pt x="492311" y="1147535"/>
                </a:lnTo>
                <a:lnTo>
                  <a:pt x="489530" y="1153883"/>
                </a:lnTo>
                <a:lnTo>
                  <a:pt x="485954" y="1160231"/>
                </a:lnTo>
                <a:lnTo>
                  <a:pt x="482378" y="1166579"/>
                </a:lnTo>
                <a:lnTo>
                  <a:pt x="474828" y="1178481"/>
                </a:lnTo>
                <a:lnTo>
                  <a:pt x="438670" y="1654175"/>
                </a:lnTo>
                <a:lnTo>
                  <a:pt x="342512" y="1654175"/>
                </a:lnTo>
                <a:lnTo>
                  <a:pt x="294433" y="1276080"/>
                </a:lnTo>
                <a:lnTo>
                  <a:pt x="288473" y="1276873"/>
                </a:lnTo>
                <a:lnTo>
                  <a:pt x="282115" y="1277270"/>
                </a:lnTo>
                <a:lnTo>
                  <a:pt x="281718" y="1276873"/>
                </a:lnTo>
                <a:lnTo>
                  <a:pt x="281321" y="1276873"/>
                </a:lnTo>
                <a:lnTo>
                  <a:pt x="282115" y="1275683"/>
                </a:lnTo>
                <a:lnTo>
                  <a:pt x="282115" y="1275286"/>
                </a:lnTo>
                <a:lnTo>
                  <a:pt x="281321" y="1275286"/>
                </a:lnTo>
                <a:lnTo>
                  <a:pt x="281321" y="1276873"/>
                </a:lnTo>
                <a:lnTo>
                  <a:pt x="282910" y="1650208"/>
                </a:lnTo>
                <a:lnTo>
                  <a:pt x="170859" y="1653778"/>
                </a:lnTo>
                <a:lnTo>
                  <a:pt x="119998" y="1254655"/>
                </a:lnTo>
                <a:lnTo>
                  <a:pt x="116422" y="1253069"/>
                </a:lnTo>
                <a:lnTo>
                  <a:pt x="112846" y="1251482"/>
                </a:lnTo>
                <a:lnTo>
                  <a:pt x="109667" y="1249498"/>
                </a:lnTo>
                <a:lnTo>
                  <a:pt x="106489" y="1246721"/>
                </a:lnTo>
                <a:lnTo>
                  <a:pt x="103707" y="1243943"/>
                </a:lnTo>
                <a:lnTo>
                  <a:pt x="100528" y="1240373"/>
                </a:lnTo>
                <a:lnTo>
                  <a:pt x="98144" y="1236802"/>
                </a:lnTo>
                <a:lnTo>
                  <a:pt x="96158" y="1232438"/>
                </a:lnTo>
                <a:lnTo>
                  <a:pt x="91389" y="1223710"/>
                </a:lnTo>
                <a:lnTo>
                  <a:pt x="87416" y="1214188"/>
                </a:lnTo>
                <a:lnTo>
                  <a:pt x="84237" y="1203872"/>
                </a:lnTo>
                <a:lnTo>
                  <a:pt x="81853" y="1193557"/>
                </a:lnTo>
                <a:lnTo>
                  <a:pt x="79072" y="1182845"/>
                </a:lnTo>
                <a:lnTo>
                  <a:pt x="77085" y="1172133"/>
                </a:lnTo>
                <a:lnTo>
                  <a:pt x="73906" y="1153486"/>
                </a:lnTo>
                <a:lnTo>
                  <a:pt x="71522" y="1137616"/>
                </a:lnTo>
                <a:lnTo>
                  <a:pt x="70330" y="1132062"/>
                </a:lnTo>
                <a:lnTo>
                  <a:pt x="69535" y="1128491"/>
                </a:lnTo>
                <a:lnTo>
                  <a:pt x="69138" y="1124127"/>
                </a:lnTo>
                <a:lnTo>
                  <a:pt x="63178" y="1061839"/>
                </a:lnTo>
                <a:lnTo>
                  <a:pt x="56820" y="994392"/>
                </a:lnTo>
                <a:lnTo>
                  <a:pt x="50065" y="909490"/>
                </a:lnTo>
                <a:lnTo>
                  <a:pt x="42119" y="909490"/>
                </a:lnTo>
                <a:lnTo>
                  <a:pt x="35364" y="908299"/>
                </a:lnTo>
                <a:lnTo>
                  <a:pt x="29403" y="907506"/>
                </a:lnTo>
                <a:lnTo>
                  <a:pt x="24238" y="906316"/>
                </a:lnTo>
                <a:lnTo>
                  <a:pt x="20662" y="905125"/>
                </a:lnTo>
                <a:lnTo>
                  <a:pt x="17880" y="903935"/>
                </a:lnTo>
                <a:lnTo>
                  <a:pt x="17086" y="902745"/>
                </a:lnTo>
                <a:lnTo>
                  <a:pt x="16688" y="901555"/>
                </a:lnTo>
                <a:lnTo>
                  <a:pt x="16291" y="900761"/>
                </a:lnTo>
                <a:lnTo>
                  <a:pt x="16291" y="899571"/>
                </a:lnTo>
                <a:lnTo>
                  <a:pt x="14702" y="894413"/>
                </a:lnTo>
                <a:lnTo>
                  <a:pt x="12318" y="887669"/>
                </a:lnTo>
                <a:lnTo>
                  <a:pt x="10331" y="879734"/>
                </a:lnTo>
                <a:lnTo>
                  <a:pt x="8344" y="870212"/>
                </a:lnTo>
                <a:lnTo>
                  <a:pt x="6755" y="859103"/>
                </a:lnTo>
                <a:lnTo>
                  <a:pt x="4768" y="847201"/>
                </a:lnTo>
                <a:lnTo>
                  <a:pt x="3179" y="834109"/>
                </a:lnTo>
                <a:lnTo>
                  <a:pt x="1987" y="819826"/>
                </a:lnTo>
                <a:lnTo>
                  <a:pt x="795" y="805146"/>
                </a:lnTo>
                <a:lnTo>
                  <a:pt x="397" y="789277"/>
                </a:lnTo>
                <a:lnTo>
                  <a:pt x="0" y="773010"/>
                </a:lnTo>
                <a:lnTo>
                  <a:pt x="0" y="756347"/>
                </a:lnTo>
                <a:lnTo>
                  <a:pt x="795" y="738494"/>
                </a:lnTo>
                <a:lnTo>
                  <a:pt x="1987" y="721434"/>
                </a:lnTo>
                <a:lnTo>
                  <a:pt x="3576" y="703184"/>
                </a:lnTo>
                <a:lnTo>
                  <a:pt x="5563" y="684934"/>
                </a:lnTo>
                <a:lnTo>
                  <a:pt x="9139" y="667477"/>
                </a:lnTo>
                <a:lnTo>
                  <a:pt x="12715" y="649227"/>
                </a:lnTo>
                <a:lnTo>
                  <a:pt x="17483" y="631770"/>
                </a:lnTo>
                <a:lnTo>
                  <a:pt x="22649" y="614313"/>
                </a:lnTo>
                <a:lnTo>
                  <a:pt x="25430" y="605982"/>
                </a:lnTo>
                <a:lnTo>
                  <a:pt x="29006" y="597253"/>
                </a:lnTo>
                <a:lnTo>
                  <a:pt x="32185" y="588922"/>
                </a:lnTo>
                <a:lnTo>
                  <a:pt x="36158" y="580987"/>
                </a:lnTo>
                <a:lnTo>
                  <a:pt x="40132" y="573052"/>
                </a:lnTo>
                <a:lnTo>
                  <a:pt x="44503" y="565117"/>
                </a:lnTo>
                <a:lnTo>
                  <a:pt x="48873" y="557579"/>
                </a:lnTo>
                <a:lnTo>
                  <a:pt x="53244" y="549644"/>
                </a:lnTo>
                <a:lnTo>
                  <a:pt x="58410" y="542503"/>
                </a:lnTo>
                <a:lnTo>
                  <a:pt x="63973" y="535362"/>
                </a:lnTo>
                <a:lnTo>
                  <a:pt x="69535" y="528617"/>
                </a:lnTo>
                <a:lnTo>
                  <a:pt x="75496" y="522269"/>
                </a:lnTo>
                <a:lnTo>
                  <a:pt x="81456" y="515921"/>
                </a:lnTo>
                <a:lnTo>
                  <a:pt x="87416" y="509970"/>
                </a:lnTo>
                <a:lnTo>
                  <a:pt x="94171" y="504416"/>
                </a:lnTo>
                <a:lnTo>
                  <a:pt x="101720" y="498861"/>
                </a:lnTo>
                <a:lnTo>
                  <a:pt x="108873" y="493704"/>
                </a:lnTo>
                <a:lnTo>
                  <a:pt x="116422" y="488943"/>
                </a:lnTo>
                <a:lnTo>
                  <a:pt x="124369" y="484579"/>
                </a:lnTo>
                <a:lnTo>
                  <a:pt x="132713" y="480611"/>
                </a:lnTo>
                <a:lnTo>
                  <a:pt x="141455" y="477040"/>
                </a:lnTo>
                <a:lnTo>
                  <a:pt x="150594" y="473470"/>
                </a:lnTo>
                <a:lnTo>
                  <a:pt x="159733" y="470693"/>
                </a:lnTo>
                <a:lnTo>
                  <a:pt x="169667" y="467915"/>
                </a:lnTo>
                <a:lnTo>
                  <a:pt x="172845" y="467915"/>
                </a:lnTo>
                <a:lnTo>
                  <a:pt x="179998" y="468312"/>
                </a:lnTo>
                <a:lnTo>
                  <a:pt x="200262" y="469502"/>
                </a:lnTo>
                <a:lnTo>
                  <a:pt x="231652" y="471883"/>
                </a:lnTo>
                <a:lnTo>
                  <a:pt x="312711" y="730162"/>
                </a:lnTo>
                <a:lnTo>
                  <a:pt x="329400" y="728575"/>
                </a:lnTo>
                <a:lnTo>
                  <a:pt x="327413" y="709135"/>
                </a:lnTo>
                <a:lnTo>
                  <a:pt x="322247" y="527427"/>
                </a:lnTo>
                <a:lnTo>
                  <a:pt x="315492" y="509970"/>
                </a:lnTo>
                <a:lnTo>
                  <a:pt x="329002" y="486959"/>
                </a:lnTo>
                <a:lnTo>
                  <a:pt x="359598" y="486562"/>
                </a:lnTo>
                <a:lnTo>
                  <a:pt x="371916" y="509970"/>
                </a:lnTo>
                <a:lnTo>
                  <a:pt x="366353" y="530601"/>
                </a:lnTo>
                <a:lnTo>
                  <a:pt x="393372" y="722624"/>
                </a:lnTo>
                <a:lnTo>
                  <a:pt x="402114" y="721831"/>
                </a:lnTo>
                <a:lnTo>
                  <a:pt x="397346" y="476247"/>
                </a:lnTo>
                <a:lnTo>
                  <a:pt x="403703" y="473073"/>
                </a:lnTo>
                <a:lnTo>
                  <a:pt x="408869" y="470693"/>
                </a:lnTo>
                <a:lnTo>
                  <a:pt x="411253" y="468709"/>
                </a:lnTo>
                <a:lnTo>
                  <a:pt x="412047" y="467915"/>
                </a:lnTo>
                <a:lnTo>
                  <a:pt x="416816" y="467122"/>
                </a:lnTo>
                <a:lnTo>
                  <a:pt x="421584" y="467122"/>
                </a:lnTo>
                <a:lnTo>
                  <a:pt x="425557" y="466725"/>
                </a:lnTo>
                <a:close/>
                <a:moveTo>
                  <a:pt x="2003425" y="196850"/>
                </a:moveTo>
                <a:lnTo>
                  <a:pt x="2003425" y="720725"/>
                </a:lnTo>
                <a:lnTo>
                  <a:pt x="1071562" y="720328"/>
                </a:lnTo>
                <a:lnTo>
                  <a:pt x="1251744" y="585391"/>
                </a:lnTo>
                <a:lnTo>
                  <a:pt x="1404144" y="665163"/>
                </a:lnTo>
                <a:lnTo>
                  <a:pt x="1657350" y="399256"/>
                </a:lnTo>
                <a:lnTo>
                  <a:pt x="1796653" y="458788"/>
                </a:lnTo>
                <a:lnTo>
                  <a:pt x="2003425" y="196850"/>
                </a:lnTo>
                <a:close/>
                <a:moveTo>
                  <a:pt x="140097" y="182563"/>
                </a:moveTo>
                <a:lnTo>
                  <a:pt x="138509" y="201216"/>
                </a:lnTo>
                <a:lnTo>
                  <a:pt x="137319" y="215107"/>
                </a:lnTo>
                <a:lnTo>
                  <a:pt x="137716" y="215504"/>
                </a:lnTo>
                <a:lnTo>
                  <a:pt x="138509" y="201216"/>
                </a:lnTo>
                <a:lnTo>
                  <a:pt x="139303" y="194469"/>
                </a:lnTo>
                <a:lnTo>
                  <a:pt x="140097" y="188516"/>
                </a:lnTo>
                <a:lnTo>
                  <a:pt x="140097" y="182563"/>
                </a:lnTo>
                <a:close/>
                <a:moveTo>
                  <a:pt x="164306" y="111125"/>
                </a:moveTo>
                <a:lnTo>
                  <a:pt x="162719" y="111522"/>
                </a:lnTo>
                <a:lnTo>
                  <a:pt x="161131" y="111919"/>
                </a:lnTo>
                <a:lnTo>
                  <a:pt x="159544" y="112713"/>
                </a:lnTo>
                <a:lnTo>
                  <a:pt x="158353" y="113507"/>
                </a:lnTo>
                <a:lnTo>
                  <a:pt x="155972" y="117078"/>
                </a:lnTo>
                <a:lnTo>
                  <a:pt x="153591" y="120650"/>
                </a:lnTo>
                <a:lnTo>
                  <a:pt x="158353" y="115491"/>
                </a:lnTo>
                <a:lnTo>
                  <a:pt x="161131" y="113110"/>
                </a:lnTo>
                <a:lnTo>
                  <a:pt x="164306" y="111125"/>
                </a:lnTo>
                <a:close/>
                <a:moveTo>
                  <a:pt x="988111" y="91679"/>
                </a:moveTo>
                <a:lnTo>
                  <a:pt x="984541" y="92075"/>
                </a:lnTo>
                <a:lnTo>
                  <a:pt x="980971" y="93266"/>
                </a:lnTo>
                <a:lnTo>
                  <a:pt x="977798" y="94853"/>
                </a:lnTo>
                <a:lnTo>
                  <a:pt x="975022" y="97632"/>
                </a:lnTo>
                <a:lnTo>
                  <a:pt x="972642" y="100013"/>
                </a:lnTo>
                <a:lnTo>
                  <a:pt x="971055" y="103188"/>
                </a:lnTo>
                <a:lnTo>
                  <a:pt x="970262" y="106760"/>
                </a:lnTo>
                <a:lnTo>
                  <a:pt x="969865" y="110332"/>
                </a:lnTo>
                <a:lnTo>
                  <a:pt x="969865" y="578644"/>
                </a:lnTo>
                <a:lnTo>
                  <a:pt x="1457734" y="287338"/>
                </a:lnTo>
                <a:lnTo>
                  <a:pt x="1494622" y="333375"/>
                </a:lnTo>
                <a:lnTo>
                  <a:pt x="969865" y="642938"/>
                </a:lnTo>
                <a:lnTo>
                  <a:pt x="969865" y="758032"/>
                </a:lnTo>
                <a:lnTo>
                  <a:pt x="970262" y="762001"/>
                </a:lnTo>
                <a:lnTo>
                  <a:pt x="971055" y="765176"/>
                </a:lnTo>
                <a:lnTo>
                  <a:pt x="972642" y="768747"/>
                </a:lnTo>
                <a:lnTo>
                  <a:pt x="975022" y="771129"/>
                </a:lnTo>
                <a:lnTo>
                  <a:pt x="977798" y="773510"/>
                </a:lnTo>
                <a:lnTo>
                  <a:pt x="980971" y="775494"/>
                </a:lnTo>
                <a:lnTo>
                  <a:pt x="984541" y="776685"/>
                </a:lnTo>
                <a:lnTo>
                  <a:pt x="988111" y="776685"/>
                </a:lnTo>
                <a:lnTo>
                  <a:pt x="2043178" y="776685"/>
                </a:lnTo>
                <a:lnTo>
                  <a:pt x="2047144" y="776685"/>
                </a:lnTo>
                <a:lnTo>
                  <a:pt x="2050714" y="775494"/>
                </a:lnTo>
                <a:lnTo>
                  <a:pt x="2053887" y="773510"/>
                </a:lnTo>
                <a:lnTo>
                  <a:pt x="2056663" y="771129"/>
                </a:lnTo>
                <a:lnTo>
                  <a:pt x="2059043" y="768747"/>
                </a:lnTo>
                <a:lnTo>
                  <a:pt x="2060630" y="765176"/>
                </a:lnTo>
                <a:lnTo>
                  <a:pt x="2061820" y="762001"/>
                </a:lnTo>
                <a:lnTo>
                  <a:pt x="2062216" y="758032"/>
                </a:lnTo>
                <a:lnTo>
                  <a:pt x="2062216" y="110332"/>
                </a:lnTo>
                <a:lnTo>
                  <a:pt x="2061820" y="106760"/>
                </a:lnTo>
                <a:lnTo>
                  <a:pt x="2060630" y="103188"/>
                </a:lnTo>
                <a:lnTo>
                  <a:pt x="2059043" y="100013"/>
                </a:lnTo>
                <a:lnTo>
                  <a:pt x="2056663" y="97632"/>
                </a:lnTo>
                <a:lnTo>
                  <a:pt x="2053887" y="94853"/>
                </a:lnTo>
                <a:lnTo>
                  <a:pt x="2050714" y="93266"/>
                </a:lnTo>
                <a:lnTo>
                  <a:pt x="2047144" y="92075"/>
                </a:lnTo>
                <a:lnTo>
                  <a:pt x="2043178" y="91679"/>
                </a:lnTo>
                <a:lnTo>
                  <a:pt x="988111" y="91679"/>
                </a:lnTo>
                <a:close/>
                <a:moveTo>
                  <a:pt x="273050" y="38100"/>
                </a:moveTo>
                <a:lnTo>
                  <a:pt x="286544" y="38497"/>
                </a:lnTo>
                <a:lnTo>
                  <a:pt x="299641" y="38894"/>
                </a:lnTo>
                <a:lnTo>
                  <a:pt x="312341" y="40085"/>
                </a:lnTo>
                <a:lnTo>
                  <a:pt x="323850" y="42466"/>
                </a:lnTo>
                <a:lnTo>
                  <a:pt x="335756" y="44847"/>
                </a:lnTo>
                <a:lnTo>
                  <a:pt x="347266" y="47229"/>
                </a:lnTo>
                <a:lnTo>
                  <a:pt x="357981" y="50800"/>
                </a:lnTo>
                <a:lnTo>
                  <a:pt x="368697" y="53975"/>
                </a:lnTo>
                <a:lnTo>
                  <a:pt x="378222" y="57944"/>
                </a:lnTo>
                <a:lnTo>
                  <a:pt x="387747" y="61516"/>
                </a:lnTo>
                <a:lnTo>
                  <a:pt x="396478" y="65881"/>
                </a:lnTo>
                <a:lnTo>
                  <a:pt x="404813" y="70247"/>
                </a:lnTo>
                <a:lnTo>
                  <a:pt x="412750" y="74216"/>
                </a:lnTo>
                <a:lnTo>
                  <a:pt x="419894" y="78582"/>
                </a:lnTo>
                <a:lnTo>
                  <a:pt x="432197" y="86519"/>
                </a:lnTo>
                <a:lnTo>
                  <a:pt x="442516" y="93266"/>
                </a:lnTo>
                <a:lnTo>
                  <a:pt x="449660" y="99219"/>
                </a:lnTo>
                <a:lnTo>
                  <a:pt x="455613" y="104378"/>
                </a:lnTo>
                <a:lnTo>
                  <a:pt x="454025" y="107553"/>
                </a:lnTo>
                <a:lnTo>
                  <a:pt x="451644" y="111522"/>
                </a:lnTo>
                <a:lnTo>
                  <a:pt x="448866" y="116285"/>
                </a:lnTo>
                <a:lnTo>
                  <a:pt x="444897" y="122238"/>
                </a:lnTo>
                <a:lnTo>
                  <a:pt x="440532" y="128588"/>
                </a:lnTo>
                <a:lnTo>
                  <a:pt x="434578" y="134938"/>
                </a:lnTo>
                <a:lnTo>
                  <a:pt x="427832" y="141288"/>
                </a:lnTo>
                <a:lnTo>
                  <a:pt x="423863" y="144066"/>
                </a:lnTo>
                <a:lnTo>
                  <a:pt x="420291" y="146844"/>
                </a:lnTo>
                <a:lnTo>
                  <a:pt x="415925" y="149225"/>
                </a:lnTo>
                <a:lnTo>
                  <a:pt x="411163" y="151607"/>
                </a:lnTo>
                <a:lnTo>
                  <a:pt x="406797" y="153591"/>
                </a:lnTo>
                <a:lnTo>
                  <a:pt x="401638" y="155179"/>
                </a:lnTo>
                <a:lnTo>
                  <a:pt x="396082" y="156369"/>
                </a:lnTo>
                <a:lnTo>
                  <a:pt x="390525" y="157560"/>
                </a:lnTo>
                <a:lnTo>
                  <a:pt x="384572" y="157957"/>
                </a:lnTo>
                <a:lnTo>
                  <a:pt x="379016" y="157957"/>
                </a:lnTo>
                <a:lnTo>
                  <a:pt x="372666" y="157560"/>
                </a:lnTo>
                <a:lnTo>
                  <a:pt x="365919" y="155973"/>
                </a:lnTo>
                <a:lnTo>
                  <a:pt x="358775" y="154385"/>
                </a:lnTo>
                <a:lnTo>
                  <a:pt x="351235" y="152003"/>
                </a:lnTo>
                <a:lnTo>
                  <a:pt x="343694" y="148828"/>
                </a:lnTo>
                <a:lnTo>
                  <a:pt x="335756" y="145257"/>
                </a:lnTo>
                <a:lnTo>
                  <a:pt x="327025" y="140891"/>
                </a:lnTo>
                <a:lnTo>
                  <a:pt x="317103" y="136525"/>
                </a:lnTo>
                <a:lnTo>
                  <a:pt x="355203" y="155179"/>
                </a:lnTo>
                <a:lnTo>
                  <a:pt x="373063" y="163116"/>
                </a:lnTo>
                <a:lnTo>
                  <a:pt x="381397" y="166688"/>
                </a:lnTo>
                <a:lnTo>
                  <a:pt x="389335" y="169466"/>
                </a:lnTo>
                <a:lnTo>
                  <a:pt x="397272" y="172244"/>
                </a:lnTo>
                <a:lnTo>
                  <a:pt x="404813" y="173832"/>
                </a:lnTo>
                <a:lnTo>
                  <a:pt x="411957" y="175023"/>
                </a:lnTo>
                <a:lnTo>
                  <a:pt x="418703" y="175419"/>
                </a:lnTo>
                <a:lnTo>
                  <a:pt x="425053" y="175023"/>
                </a:lnTo>
                <a:lnTo>
                  <a:pt x="428228" y="174625"/>
                </a:lnTo>
                <a:lnTo>
                  <a:pt x="431007" y="173832"/>
                </a:lnTo>
                <a:lnTo>
                  <a:pt x="434182" y="173038"/>
                </a:lnTo>
                <a:lnTo>
                  <a:pt x="436563" y="171847"/>
                </a:lnTo>
                <a:lnTo>
                  <a:pt x="438944" y="169863"/>
                </a:lnTo>
                <a:lnTo>
                  <a:pt x="441722" y="168276"/>
                </a:lnTo>
                <a:lnTo>
                  <a:pt x="442913" y="180976"/>
                </a:lnTo>
                <a:lnTo>
                  <a:pt x="443310" y="192882"/>
                </a:lnTo>
                <a:lnTo>
                  <a:pt x="443310" y="203994"/>
                </a:lnTo>
                <a:lnTo>
                  <a:pt x="442913" y="215107"/>
                </a:lnTo>
                <a:lnTo>
                  <a:pt x="444500" y="213122"/>
                </a:lnTo>
                <a:lnTo>
                  <a:pt x="445691" y="212328"/>
                </a:lnTo>
                <a:lnTo>
                  <a:pt x="446882" y="212328"/>
                </a:lnTo>
                <a:lnTo>
                  <a:pt x="447675" y="212726"/>
                </a:lnTo>
                <a:lnTo>
                  <a:pt x="448072" y="213519"/>
                </a:lnTo>
                <a:lnTo>
                  <a:pt x="448866" y="216297"/>
                </a:lnTo>
                <a:lnTo>
                  <a:pt x="448866" y="221457"/>
                </a:lnTo>
                <a:lnTo>
                  <a:pt x="448866" y="228204"/>
                </a:lnTo>
                <a:lnTo>
                  <a:pt x="447675" y="244079"/>
                </a:lnTo>
                <a:lnTo>
                  <a:pt x="445294" y="262335"/>
                </a:lnTo>
                <a:lnTo>
                  <a:pt x="443310" y="279797"/>
                </a:lnTo>
                <a:lnTo>
                  <a:pt x="440928" y="294482"/>
                </a:lnTo>
                <a:lnTo>
                  <a:pt x="439738" y="300038"/>
                </a:lnTo>
                <a:lnTo>
                  <a:pt x="438547" y="303213"/>
                </a:lnTo>
                <a:lnTo>
                  <a:pt x="437753" y="304800"/>
                </a:lnTo>
                <a:lnTo>
                  <a:pt x="437357" y="304800"/>
                </a:lnTo>
                <a:lnTo>
                  <a:pt x="436960" y="304007"/>
                </a:lnTo>
                <a:lnTo>
                  <a:pt x="435769" y="313929"/>
                </a:lnTo>
                <a:lnTo>
                  <a:pt x="434182" y="323057"/>
                </a:lnTo>
                <a:lnTo>
                  <a:pt x="432197" y="332185"/>
                </a:lnTo>
                <a:lnTo>
                  <a:pt x="429816" y="341313"/>
                </a:lnTo>
                <a:lnTo>
                  <a:pt x="427435" y="349647"/>
                </a:lnTo>
                <a:lnTo>
                  <a:pt x="424260" y="357982"/>
                </a:lnTo>
                <a:lnTo>
                  <a:pt x="421482" y="365919"/>
                </a:lnTo>
                <a:lnTo>
                  <a:pt x="417513" y="373460"/>
                </a:lnTo>
                <a:lnTo>
                  <a:pt x="413941" y="381397"/>
                </a:lnTo>
                <a:lnTo>
                  <a:pt x="409972" y="388938"/>
                </a:lnTo>
                <a:lnTo>
                  <a:pt x="406003" y="395685"/>
                </a:lnTo>
                <a:lnTo>
                  <a:pt x="401241" y="402432"/>
                </a:lnTo>
                <a:lnTo>
                  <a:pt x="396875" y="408782"/>
                </a:lnTo>
                <a:lnTo>
                  <a:pt x="391716" y="415132"/>
                </a:lnTo>
                <a:lnTo>
                  <a:pt x="386953" y="420688"/>
                </a:lnTo>
                <a:lnTo>
                  <a:pt x="381794" y="426244"/>
                </a:lnTo>
                <a:lnTo>
                  <a:pt x="376635" y="431801"/>
                </a:lnTo>
                <a:lnTo>
                  <a:pt x="371078" y="436563"/>
                </a:lnTo>
                <a:lnTo>
                  <a:pt x="365919" y="440929"/>
                </a:lnTo>
                <a:lnTo>
                  <a:pt x="360363" y="445691"/>
                </a:lnTo>
                <a:lnTo>
                  <a:pt x="354806" y="449660"/>
                </a:lnTo>
                <a:lnTo>
                  <a:pt x="349250" y="453232"/>
                </a:lnTo>
                <a:lnTo>
                  <a:pt x="343297" y="456804"/>
                </a:lnTo>
                <a:lnTo>
                  <a:pt x="337741" y="459582"/>
                </a:lnTo>
                <a:lnTo>
                  <a:pt x="332185" y="462757"/>
                </a:lnTo>
                <a:lnTo>
                  <a:pt x="326628" y="464741"/>
                </a:lnTo>
                <a:lnTo>
                  <a:pt x="320675" y="466726"/>
                </a:lnTo>
                <a:lnTo>
                  <a:pt x="315119" y="468313"/>
                </a:lnTo>
                <a:lnTo>
                  <a:pt x="309563" y="469901"/>
                </a:lnTo>
                <a:lnTo>
                  <a:pt x="304403" y="470694"/>
                </a:lnTo>
                <a:lnTo>
                  <a:pt x="298847" y="471091"/>
                </a:lnTo>
                <a:lnTo>
                  <a:pt x="293688" y="471488"/>
                </a:lnTo>
                <a:lnTo>
                  <a:pt x="288925" y="471091"/>
                </a:lnTo>
                <a:lnTo>
                  <a:pt x="284956" y="470694"/>
                </a:lnTo>
                <a:lnTo>
                  <a:pt x="280194" y="469901"/>
                </a:lnTo>
                <a:lnTo>
                  <a:pt x="275034" y="467916"/>
                </a:lnTo>
                <a:lnTo>
                  <a:pt x="270669" y="466329"/>
                </a:lnTo>
                <a:lnTo>
                  <a:pt x="265509" y="464344"/>
                </a:lnTo>
                <a:lnTo>
                  <a:pt x="259953" y="462360"/>
                </a:lnTo>
                <a:lnTo>
                  <a:pt x="254794" y="459185"/>
                </a:lnTo>
                <a:lnTo>
                  <a:pt x="244078" y="452438"/>
                </a:lnTo>
                <a:lnTo>
                  <a:pt x="232966" y="444898"/>
                </a:lnTo>
                <a:lnTo>
                  <a:pt x="221853" y="435769"/>
                </a:lnTo>
                <a:lnTo>
                  <a:pt x="211534" y="425450"/>
                </a:lnTo>
                <a:lnTo>
                  <a:pt x="200819" y="413941"/>
                </a:lnTo>
                <a:lnTo>
                  <a:pt x="190500" y="402035"/>
                </a:lnTo>
                <a:lnTo>
                  <a:pt x="185737" y="395685"/>
                </a:lnTo>
                <a:lnTo>
                  <a:pt x="180578" y="388938"/>
                </a:lnTo>
                <a:lnTo>
                  <a:pt x="176609" y="381794"/>
                </a:lnTo>
                <a:lnTo>
                  <a:pt x="171847" y="374651"/>
                </a:lnTo>
                <a:lnTo>
                  <a:pt x="167481" y="367507"/>
                </a:lnTo>
                <a:lnTo>
                  <a:pt x="163512" y="359569"/>
                </a:lnTo>
                <a:lnTo>
                  <a:pt x="159544" y="351632"/>
                </a:lnTo>
                <a:lnTo>
                  <a:pt x="156369" y="343694"/>
                </a:lnTo>
                <a:lnTo>
                  <a:pt x="152797" y="335757"/>
                </a:lnTo>
                <a:lnTo>
                  <a:pt x="150019" y="327422"/>
                </a:lnTo>
                <a:lnTo>
                  <a:pt x="147241" y="318691"/>
                </a:lnTo>
                <a:lnTo>
                  <a:pt x="144859" y="310357"/>
                </a:lnTo>
                <a:lnTo>
                  <a:pt x="142875" y="316310"/>
                </a:lnTo>
                <a:lnTo>
                  <a:pt x="140494" y="320676"/>
                </a:lnTo>
                <a:lnTo>
                  <a:pt x="139700" y="322263"/>
                </a:lnTo>
                <a:lnTo>
                  <a:pt x="138509" y="323057"/>
                </a:lnTo>
                <a:lnTo>
                  <a:pt x="137319" y="323851"/>
                </a:lnTo>
                <a:lnTo>
                  <a:pt x="136128" y="324247"/>
                </a:lnTo>
                <a:lnTo>
                  <a:pt x="134541" y="323851"/>
                </a:lnTo>
                <a:lnTo>
                  <a:pt x="133350" y="323057"/>
                </a:lnTo>
                <a:lnTo>
                  <a:pt x="132159" y="321866"/>
                </a:lnTo>
                <a:lnTo>
                  <a:pt x="130969" y="319485"/>
                </a:lnTo>
                <a:lnTo>
                  <a:pt x="128587" y="314722"/>
                </a:lnTo>
                <a:lnTo>
                  <a:pt x="126603" y="308372"/>
                </a:lnTo>
                <a:lnTo>
                  <a:pt x="125016" y="300038"/>
                </a:lnTo>
                <a:lnTo>
                  <a:pt x="123825" y="290513"/>
                </a:lnTo>
                <a:lnTo>
                  <a:pt x="123031" y="280591"/>
                </a:lnTo>
                <a:lnTo>
                  <a:pt x="122634" y="269478"/>
                </a:lnTo>
                <a:lnTo>
                  <a:pt x="123031" y="259557"/>
                </a:lnTo>
                <a:lnTo>
                  <a:pt x="123428" y="250032"/>
                </a:lnTo>
                <a:lnTo>
                  <a:pt x="124619" y="241300"/>
                </a:lnTo>
                <a:lnTo>
                  <a:pt x="125809" y="233760"/>
                </a:lnTo>
                <a:lnTo>
                  <a:pt x="127397" y="227013"/>
                </a:lnTo>
                <a:lnTo>
                  <a:pt x="129778" y="221854"/>
                </a:lnTo>
                <a:lnTo>
                  <a:pt x="131762" y="217488"/>
                </a:lnTo>
                <a:lnTo>
                  <a:pt x="132953" y="216297"/>
                </a:lnTo>
                <a:lnTo>
                  <a:pt x="134144" y="215504"/>
                </a:lnTo>
                <a:lnTo>
                  <a:pt x="130572" y="211138"/>
                </a:lnTo>
                <a:lnTo>
                  <a:pt x="127000" y="207169"/>
                </a:lnTo>
                <a:lnTo>
                  <a:pt x="124619" y="202407"/>
                </a:lnTo>
                <a:lnTo>
                  <a:pt x="122634" y="197247"/>
                </a:lnTo>
                <a:lnTo>
                  <a:pt x="120253" y="192485"/>
                </a:lnTo>
                <a:lnTo>
                  <a:pt x="119062" y="186928"/>
                </a:lnTo>
                <a:lnTo>
                  <a:pt x="118269" y="181372"/>
                </a:lnTo>
                <a:lnTo>
                  <a:pt x="117475" y="175816"/>
                </a:lnTo>
                <a:lnTo>
                  <a:pt x="117475" y="170260"/>
                </a:lnTo>
                <a:lnTo>
                  <a:pt x="117475" y="164704"/>
                </a:lnTo>
                <a:lnTo>
                  <a:pt x="117872" y="158751"/>
                </a:lnTo>
                <a:lnTo>
                  <a:pt x="118269" y="152797"/>
                </a:lnTo>
                <a:lnTo>
                  <a:pt x="120253" y="140891"/>
                </a:lnTo>
                <a:lnTo>
                  <a:pt x="123428" y="129381"/>
                </a:lnTo>
                <a:lnTo>
                  <a:pt x="126603" y="118666"/>
                </a:lnTo>
                <a:lnTo>
                  <a:pt x="130969" y="107951"/>
                </a:lnTo>
                <a:lnTo>
                  <a:pt x="135334" y="98426"/>
                </a:lnTo>
                <a:lnTo>
                  <a:pt x="139700" y="90091"/>
                </a:lnTo>
                <a:lnTo>
                  <a:pt x="144066" y="82154"/>
                </a:lnTo>
                <a:lnTo>
                  <a:pt x="148034" y="76597"/>
                </a:lnTo>
                <a:lnTo>
                  <a:pt x="152003" y="72231"/>
                </a:lnTo>
                <a:lnTo>
                  <a:pt x="153194" y="70644"/>
                </a:lnTo>
                <a:lnTo>
                  <a:pt x="154781" y="69850"/>
                </a:lnTo>
                <a:lnTo>
                  <a:pt x="170656" y="61913"/>
                </a:lnTo>
                <a:lnTo>
                  <a:pt x="186134" y="55960"/>
                </a:lnTo>
                <a:lnTo>
                  <a:pt x="201216" y="50403"/>
                </a:lnTo>
                <a:lnTo>
                  <a:pt x="216297" y="46038"/>
                </a:lnTo>
                <a:lnTo>
                  <a:pt x="230981" y="42863"/>
                </a:lnTo>
                <a:lnTo>
                  <a:pt x="245269" y="40482"/>
                </a:lnTo>
                <a:lnTo>
                  <a:pt x="259556" y="38894"/>
                </a:lnTo>
                <a:lnTo>
                  <a:pt x="273050" y="38100"/>
                </a:lnTo>
                <a:close/>
                <a:moveTo>
                  <a:pt x="982954" y="0"/>
                </a:moveTo>
                <a:lnTo>
                  <a:pt x="988111" y="0"/>
                </a:lnTo>
                <a:lnTo>
                  <a:pt x="2043178" y="0"/>
                </a:lnTo>
                <a:lnTo>
                  <a:pt x="2049127" y="0"/>
                </a:lnTo>
                <a:lnTo>
                  <a:pt x="2054680" y="397"/>
                </a:lnTo>
                <a:lnTo>
                  <a:pt x="2060233" y="1191"/>
                </a:lnTo>
                <a:lnTo>
                  <a:pt x="2065786" y="1985"/>
                </a:lnTo>
                <a:lnTo>
                  <a:pt x="2070942" y="3572"/>
                </a:lnTo>
                <a:lnTo>
                  <a:pt x="2076099" y="5160"/>
                </a:lnTo>
                <a:lnTo>
                  <a:pt x="2081255" y="6747"/>
                </a:lnTo>
                <a:lnTo>
                  <a:pt x="2086411" y="8732"/>
                </a:lnTo>
                <a:lnTo>
                  <a:pt x="2091171" y="11113"/>
                </a:lnTo>
                <a:lnTo>
                  <a:pt x="2095931" y="13494"/>
                </a:lnTo>
                <a:lnTo>
                  <a:pt x="2100691" y="16272"/>
                </a:lnTo>
                <a:lnTo>
                  <a:pt x="2105054" y="19050"/>
                </a:lnTo>
                <a:lnTo>
                  <a:pt x="2109417" y="21828"/>
                </a:lnTo>
                <a:lnTo>
                  <a:pt x="2113780" y="25401"/>
                </a:lnTo>
                <a:lnTo>
                  <a:pt x="2121713" y="32544"/>
                </a:lnTo>
                <a:lnTo>
                  <a:pt x="2128852" y="40085"/>
                </a:lnTo>
                <a:lnTo>
                  <a:pt x="2131629" y="44451"/>
                </a:lnTo>
                <a:lnTo>
                  <a:pt x="2135198" y="48816"/>
                </a:lnTo>
                <a:lnTo>
                  <a:pt x="2137578" y="53182"/>
                </a:lnTo>
                <a:lnTo>
                  <a:pt x="2140751" y="57944"/>
                </a:lnTo>
                <a:lnTo>
                  <a:pt x="2143131" y="62707"/>
                </a:lnTo>
                <a:lnTo>
                  <a:pt x="2145114" y="67469"/>
                </a:lnTo>
                <a:lnTo>
                  <a:pt x="2147494" y="72628"/>
                </a:lnTo>
                <a:lnTo>
                  <a:pt x="2149081" y="77788"/>
                </a:lnTo>
                <a:lnTo>
                  <a:pt x="2150271" y="82947"/>
                </a:lnTo>
                <a:lnTo>
                  <a:pt x="2151461" y="88107"/>
                </a:lnTo>
                <a:lnTo>
                  <a:pt x="2152254" y="93663"/>
                </a:lnTo>
                <a:lnTo>
                  <a:pt x="2153444" y="99219"/>
                </a:lnTo>
                <a:lnTo>
                  <a:pt x="2153841" y="105172"/>
                </a:lnTo>
                <a:lnTo>
                  <a:pt x="2154237" y="110332"/>
                </a:lnTo>
                <a:lnTo>
                  <a:pt x="2154237" y="758032"/>
                </a:lnTo>
                <a:lnTo>
                  <a:pt x="2153841" y="763588"/>
                </a:lnTo>
                <a:lnTo>
                  <a:pt x="2153444" y="769144"/>
                </a:lnTo>
                <a:lnTo>
                  <a:pt x="2152254" y="775097"/>
                </a:lnTo>
                <a:lnTo>
                  <a:pt x="2151461" y="779860"/>
                </a:lnTo>
                <a:lnTo>
                  <a:pt x="2150271" y="785416"/>
                </a:lnTo>
                <a:lnTo>
                  <a:pt x="2149081" y="790972"/>
                </a:lnTo>
                <a:lnTo>
                  <a:pt x="2147494" y="796132"/>
                </a:lnTo>
                <a:lnTo>
                  <a:pt x="2145114" y="800894"/>
                </a:lnTo>
                <a:lnTo>
                  <a:pt x="2143131" y="805657"/>
                </a:lnTo>
                <a:lnTo>
                  <a:pt x="2140751" y="810816"/>
                </a:lnTo>
                <a:lnTo>
                  <a:pt x="2137578" y="815579"/>
                </a:lnTo>
                <a:lnTo>
                  <a:pt x="2135198" y="819547"/>
                </a:lnTo>
                <a:lnTo>
                  <a:pt x="2131629" y="824310"/>
                </a:lnTo>
                <a:lnTo>
                  <a:pt x="2128852" y="827882"/>
                </a:lnTo>
                <a:lnTo>
                  <a:pt x="2124886" y="832247"/>
                </a:lnTo>
                <a:lnTo>
                  <a:pt x="2121713" y="836216"/>
                </a:lnTo>
                <a:lnTo>
                  <a:pt x="2117350" y="839788"/>
                </a:lnTo>
                <a:lnTo>
                  <a:pt x="2113780" y="843360"/>
                </a:lnTo>
                <a:lnTo>
                  <a:pt x="2109417" y="846535"/>
                </a:lnTo>
                <a:lnTo>
                  <a:pt x="2105054" y="849710"/>
                </a:lnTo>
                <a:lnTo>
                  <a:pt x="2100691" y="852488"/>
                </a:lnTo>
                <a:lnTo>
                  <a:pt x="2095931" y="854869"/>
                </a:lnTo>
                <a:lnTo>
                  <a:pt x="2091171" y="857647"/>
                </a:lnTo>
                <a:lnTo>
                  <a:pt x="2086411" y="859632"/>
                </a:lnTo>
                <a:lnTo>
                  <a:pt x="2081255" y="861616"/>
                </a:lnTo>
                <a:lnTo>
                  <a:pt x="2076099" y="863601"/>
                </a:lnTo>
                <a:lnTo>
                  <a:pt x="2070942" y="865188"/>
                </a:lnTo>
                <a:lnTo>
                  <a:pt x="2065786" y="866379"/>
                </a:lnTo>
                <a:lnTo>
                  <a:pt x="2060233" y="867172"/>
                </a:lnTo>
                <a:lnTo>
                  <a:pt x="2054680" y="867966"/>
                </a:lnTo>
                <a:lnTo>
                  <a:pt x="2049127" y="868363"/>
                </a:lnTo>
                <a:lnTo>
                  <a:pt x="2043178" y="868363"/>
                </a:lnTo>
                <a:lnTo>
                  <a:pt x="988111" y="868363"/>
                </a:lnTo>
                <a:lnTo>
                  <a:pt x="982954" y="868363"/>
                </a:lnTo>
                <a:lnTo>
                  <a:pt x="977401" y="867966"/>
                </a:lnTo>
                <a:lnTo>
                  <a:pt x="971452" y="867172"/>
                </a:lnTo>
                <a:lnTo>
                  <a:pt x="966295" y="866379"/>
                </a:lnTo>
                <a:lnTo>
                  <a:pt x="960742" y="865188"/>
                </a:lnTo>
                <a:lnTo>
                  <a:pt x="955586" y="863601"/>
                </a:lnTo>
                <a:lnTo>
                  <a:pt x="950430" y="861616"/>
                </a:lnTo>
                <a:lnTo>
                  <a:pt x="945273" y="859632"/>
                </a:lnTo>
                <a:lnTo>
                  <a:pt x="940514" y="857647"/>
                </a:lnTo>
                <a:lnTo>
                  <a:pt x="935754" y="854869"/>
                </a:lnTo>
                <a:lnTo>
                  <a:pt x="930994" y="852488"/>
                </a:lnTo>
                <a:lnTo>
                  <a:pt x="926631" y="849710"/>
                </a:lnTo>
                <a:lnTo>
                  <a:pt x="922268" y="846535"/>
                </a:lnTo>
                <a:lnTo>
                  <a:pt x="918302" y="843360"/>
                </a:lnTo>
                <a:lnTo>
                  <a:pt x="913939" y="839788"/>
                </a:lnTo>
                <a:lnTo>
                  <a:pt x="910369" y="836216"/>
                </a:lnTo>
                <a:lnTo>
                  <a:pt x="906402" y="832247"/>
                </a:lnTo>
                <a:lnTo>
                  <a:pt x="903229" y="827882"/>
                </a:lnTo>
                <a:lnTo>
                  <a:pt x="899659" y="824310"/>
                </a:lnTo>
                <a:lnTo>
                  <a:pt x="896883" y="819547"/>
                </a:lnTo>
                <a:lnTo>
                  <a:pt x="893710" y="815579"/>
                </a:lnTo>
                <a:lnTo>
                  <a:pt x="891330" y="810816"/>
                </a:lnTo>
                <a:lnTo>
                  <a:pt x="888950" y="805657"/>
                </a:lnTo>
                <a:lnTo>
                  <a:pt x="886570" y="800894"/>
                </a:lnTo>
                <a:lnTo>
                  <a:pt x="884587" y="796132"/>
                </a:lnTo>
                <a:lnTo>
                  <a:pt x="883001" y="790972"/>
                </a:lnTo>
                <a:lnTo>
                  <a:pt x="881414" y="785416"/>
                </a:lnTo>
                <a:lnTo>
                  <a:pt x="879827" y="779860"/>
                </a:lnTo>
                <a:lnTo>
                  <a:pt x="879034" y="775097"/>
                </a:lnTo>
                <a:lnTo>
                  <a:pt x="878241" y="769144"/>
                </a:lnTo>
                <a:lnTo>
                  <a:pt x="877844" y="763588"/>
                </a:lnTo>
                <a:lnTo>
                  <a:pt x="877844" y="758032"/>
                </a:lnTo>
                <a:lnTo>
                  <a:pt x="877844" y="696913"/>
                </a:lnTo>
                <a:lnTo>
                  <a:pt x="833420" y="723504"/>
                </a:lnTo>
                <a:lnTo>
                  <a:pt x="804862" y="676672"/>
                </a:lnTo>
                <a:lnTo>
                  <a:pt x="877844" y="633413"/>
                </a:lnTo>
                <a:lnTo>
                  <a:pt x="877844" y="110332"/>
                </a:lnTo>
                <a:lnTo>
                  <a:pt x="877844" y="105172"/>
                </a:lnTo>
                <a:lnTo>
                  <a:pt x="878241" y="99219"/>
                </a:lnTo>
                <a:lnTo>
                  <a:pt x="879034" y="93663"/>
                </a:lnTo>
                <a:lnTo>
                  <a:pt x="879827" y="88107"/>
                </a:lnTo>
                <a:lnTo>
                  <a:pt x="881414" y="82947"/>
                </a:lnTo>
                <a:lnTo>
                  <a:pt x="883001" y="77788"/>
                </a:lnTo>
                <a:lnTo>
                  <a:pt x="884587" y="72628"/>
                </a:lnTo>
                <a:lnTo>
                  <a:pt x="886570" y="67469"/>
                </a:lnTo>
                <a:lnTo>
                  <a:pt x="888950" y="62707"/>
                </a:lnTo>
                <a:lnTo>
                  <a:pt x="891330" y="57944"/>
                </a:lnTo>
                <a:lnTo>
                  <a:pt x="893710" y="53182"/>
                </a:lnTo>
                <a:lnTo>
                  <a:pt x="896883" y="48816"/>
                </a:lnTo>
                <a:lnTo>
                  <a:pt x="899659" y="44451"/>
                </a:lnTo>
                <a:lnTo>
                  <a:pt x="903229" y="40085"/>
                </a:lnTo>
                <a:lnTo>
                  <a:pt x="910369" y="32544"/>
                </a:lnTo>
                <a:lnTo>
                  <a:pt x="918302" y="25401"/>
                </a:lnTo>
                <a:lnTo>
                  <a:pt x="922268" y="21828"/>
                </a:lnTo>
                <a:lnTo>
                  <a:pt x="926631" y="19050"/>
                </a:lnTo>
                <a:lnTo>
                  <a:pt x="930994" y="16272"/>
                </a:lnTo>
                <a:lnTo>
                  <a:pt x="935754" y="13494"/>
                </a:lnTo>
                <a:lnTo>
                  <a:pt x="940514" y="11113"/>
                </a:lnTo>
                <a:lnTo>
                  <a:pt x="945273" y="8732"/>
                </a:lnTo>
                <a:lnTo>
                  <a:pt x="950430" y="6747"/>
                </a:lnTo>
                <a:lnTo>
                  <a:pt x="955586" y="5160"/>
                </a:lnTo>
                <a:lnTo>
                  <a:pt x="960742" y="3572"/>
                </a:lnTo>
                <a:lnTo>
                  <a:pt x="966295" y="1985"/>
                </a:lnTo>
                <a:lnTo>
                  <a:pt x="971452" y="1191"/>
                </a:lnTo>
                <a:lnTo>
                  <a:pt x="977401" y="397"/>
                </a:lnTo>
                <a:lnTo>
                  <a:pt x="9829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/>
            <a:endParaRPr lang="zh-CN" altLang="en-US" sz="135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sp>
        <p:nvSpPr>
          <p:cNvPr id="51" name="自由: 形状 50"/>
          <p:cNvSpPr/>
          <p:nvPr/>
        </p:nvSpPr>
        <p:spPr>
          <a:xfrm rot="21395559">
            <a:off x="5295265" y="3221990"/>
            <a:ext cx="2759710" cy="2265045"/>
          </a:xfrm>
          <a:custGeom>
            <a:avLst/>
            <a:gdLst>
              <a:gd name="connsiteX0" fmla="*/ 963788 w 3614132"/>
              <a:gd name="connsiteY0" fmla="*/ 84 h 1363367"/>
              <a:gd name="connsiteX1" fmla="*/ 1216242 w 3614132"/>
              <a:gd name="connsiteY1" fmla="*/ 2304 h 1363367"/>
              <a:gd name="connsiteX2" fmla="*/ 2563844 w 3614132"/>
              <a:gd name="connsiteY2" fmla="*/ 98888 h 1363367"/>
              <a:gd name="connsiteX3" fmla="*/ 3381276 w 3614132"/>
              <a:gd name="connsiteY3" fmla="*/ 438055 h 1363367"/>
              <a:gd name="connsiteX4" fmla="*/ 3588115 w 3614132"/>
              <a:gd name="connsiteY4" fmla="*/ 926963 h 1363367"/>
              <a:gd name="connsiteX5" fmla="*/ 2890136 w 3614132"/>
              <a:gd name="connsiteY5" fmla="*/ 1351022 h 1363367"/>
              <a:gd name="connsiteX6" fmla="*/ 809597 w 3614132"/>
              <a:gd name="connsiteY6" fmla="*/ 1221258 h 1363367"/>
              <a:gd name="connsiteX7" fmla="*/ 85662 w 3614132"/>
              <a:gd name="connsiteY7" fmla="*/ 927493 h 1363367"/>
              <a:gd name="connsiteX8" fmla="*/ 48670 w 3614132"/>
              <a:gd name="connsiteY8" fmla="*/ 363682 h 1363367"/>
              <a:gd name="connsiteX9" fmla="*/ 399401 w 3614132"/>
              <a:gd name="connsiteY9" fmla="*/ 59863 h 1363367"/>
              <a:gd name="connsiteX10" fmla="*/ 963788 w 3614132"/>
              <a:gd name="connsiteY10" fmla="*/ 84 h 136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14132" h="1363367">
                <a:moveTo>
                  <a:pt x="963788" y="84"/>
                </a:moveTo>
                <a:cubicBezTo>
                  <a:pt x="1042074" y="-301"/>
                  <a:pt x="1126057" y="678"/>
                  <a:pt x="1216242" y="2304"/>
                </a:cubicBezTo>
                <a:cubicBezTo>
                  <a:pt x="1576982" y="8808"/>
                  <a:pt x="2203005" y="26263"/>
                  <a:pt x="2563844" y="98888"/>
                </a:cubicBezTo>
                <a:cubicBezTo>
                  <a:pt x="2924683" y="171513"/>
                  <a:pt x="3215493" y="298783"/>
                  <a:pt x="3381276" y="438055"/>
                </a:cubicBezTo>
                <a:cubicBezTo>
                  <a:pt x="3547060" y="577327"/>
                  <a:pt x="3669972" y="774802"/>
                  <a:pt x="3588115" y="926963"/>
                </a:cubicBezTo>
                <a:cubicBezTo>
                  <a:pt x="3506259" y="1079123"/>
                  <a:pt x="3353222" y="1301973"/>
                  <a:pt x="2890136" y="1351022"/>
                </a:cubicBezTo>
                <a:cubicBezTo>
                  <a:pt x="2427050" y="1400071"/>
                  <a:pt x="1277009" y="1291845"/>
                  <a:pt x="809597" y="1221258"/>
                </a:cubicBezTo>
                <a:cubicBezTo>
                  <a:pt x="342184" y="1150670"/>
                  <a:pt x="212484" y="1070423"/>
                  <a:pt x="85662" y="927493"/>
                </a:cubicBezTo>
                <a:cubicBezTo>
                  <a:pt x="-41159" y="784564"/>
                  <a:pt x="-3620" y="508287"/>
                  <a:pt x="48670" y="363682"/>
                </a:cubicBezTo>
                <a:cubicBezTo>
                  <a:pt x="100959" y="219076"/>
                  <a:pt x="204805" y="120092"/>
                  <a:pt x="399401" y="59863"/>
                </a:cubicBezTo>
                <a:cubicBezTo>
                  <a:pt x="545347" y="14691"/>
                  <a:pt x="728931" y="1242"/>
                  <a:pt x="963788" y="84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2" name="组合 1"/>
          <p:cNvGrpSpPr/>
          <p:nvPr/>
        </p:nvGrpSpPr>
        <p:grpSpPr>
          <a:xfrm rot="12477745">
            <a:off x="7955915" y="2581910"/>
            <a:ext cx="582295" cy="1958340"/>
            <a:chOff x="8585978" y="4338795"/>
            <a:chExt cx="762600" cy="1929782"/>
          </a:xfrm>
        </p:grpSpPr>
        <p:sp>
          <p:nvSpPr>
            <p:cNvPr id="22" name="Freeform 81"/>
            <p:cNvSpPr/>
            <p:nvPr/>
          </p:nvSpPr>
          <p:spPr bwMode="auto">
            <a:xfrm>
              <a:off x="9269910" y="5692211"/>
              <a:ext cx="78668" cy="54586"/>
            </a:xfrm>
            <a:custGeom>
              <a:avLst/>
              <a:gdLst>
                <a:gd name="T0" fmla="*/ 7 w 13"/>
                <a:gd name="T1" fmla="*/ 9 h 9"/>
                <a:gd name="T2" fmla="*/ 4 w 13"/>
                <a:gd name="T3" fmla="*/ 2 h 9"/>
                <a:gd name="T4" fmla="*/ 7 w 13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9">
                  <a:moveTo>
                    <a:pt x="7" y="9"/>
                  </a:moveTo>
                  <a:cubicBezTo>
                    <a:pt x="13" y="8"/>
                    <a:pt x="8" y="0"/>
                    <a:pt x="4" y="2"/>
                  </a:cubicBezTo>
                  <a:cubicBezTo>
                    <a:pt x="0" y="3"/>
                    <a:pt x="3" y="9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6" name="Freeform 95"/>
            <p:cNvSpPr/>
            <p:nvPr/>
          </p:nvSpPr>
          <p:spPr bwMode="auto">
            <a:xfrm>
              <a:off x="8749736" y="4443151"/>
              <a:ext cx="489670" cy="587604"/>
            </a:xfrm>
            <a:custGeom>
              <a:avLst/>
              <a:gdLst>
                <a:gd name="T0" fmla="*/ 51 w 80"/>
                <a:gd name="T1" fmla="*/ 0 h 96"/>
                <a:gd name="T2" fmla="*/ 25 w 80"/>
                <a:gd name="T3" fmla="*/ 17 h 96"/>
                <a:gd name="T4" fmla="*/ 12 w 80"/>
                <a:gd name="T5" fmla="*/ 50 h 96"/>
                <a:gd name="T6" fmla="*/ 5 w 80"/>
                <a:gd name="T7" fmla="*/ 65 h 96"/>
                <a:gd name="T8" fmla="*/ 4 w 80"/>
                <a:gd name="T9" fmla="*/ 78 h 96"/>
                <a:gd name="T10" fmla="*/ 16 w 80"/>
                <a:gd name="T11" fmla="*/ 82 h 96"/>
                <a:gd name="T12" fmla="*/ 59 w 80"/>
                <a:gd name="T13" fmla="*/ 93 h 96"/>
                <a:gd name="T14" fmla="*/ 75 w 80"/>
                <a:gd name="T15" fmla="*/ 92 h 96"/>
                <a:gd name="T16" fmla="*/ 77 w 80"/>
                <a:gd name="T17" fmla="*/ 71 h 96"/>
                <a:gd name="T18" fmla="*/ 61 w 80"/>
                <a:gd name="T19" fmla="*/ 23 h 96"/>
                <a:gd name="T20" fmla="*/ 51 w 80"/>
                <a:gd name="T21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96">
                  <a:moveTo>
                    <a:pt x="51" y="0"/>
                  </a:moveTo>
                  <a:cubicBezTo>
                    <a:pt x="39" y="2"/>
                    <a:pt x="32" y="6"/>
                    <a:pt x="25" y="17"/>
                  </a:cubicBezTo>
                  <a:cubicBezTo>
                    <a:pt x="19" y="27"/>
                    <a:pt x="17" y="39"/>
                    <a:pt x="12" y="50"/>
                  </a:cubicBezTo>
                  <a:cubicBezTo>
                    <a:pt x="10" y="55"/>
                    <a:pt x="7" y="60"/>
                    <a:pt x="5" y="65"/>
                  </a:cubicBezTo>
                  <a:cubicBezTo>
                    <a:pt x="3" y="68"/>
                    <a:pt x="0" y="74"/>
                    <a:pt x="4" y="78"/>
                  </a:cubicBezTo>
                  <a:cubicBezTo>
                    <a:pt x="6" y="81"/>
                    <a:pt x="12" y="81"/>
                    <a:pt x="16" y="82"/>
                  </a:cubicBezTo>
                  <a:cubicBezTo>
                    <a:pt x="31" y="86"/>
                    <a:pt x="44" y="92"/>
                    <a:pt x="59" y="93"/>
                  </a:cubicBezTo>
                  <a:cubicBezTo>
                    <a:pt x="63" y="94"/>
                    <a:pt x="71" y="96"/>
                    <a:pt x="75" y="92"/>
                  </a:cubicBezTo>
                  <a:cubicBezTo>
                    <a:pt x="80" y="88"/>
                    <a:pt x="78" y="77"/>
                    <a:pt x="77" y="71"/>
                  </a:cubicBezTo>
                  <a:cubicBezTo>
                    <a:pt x="75" y="54"/>
                    <a:pt x="65" y="40"/>
                    <a:pt x="61" y="23"/>
                  </a:cubicBezTo>
                  <a:cubicBezTo>
                    <a:pt x="58" y="14"/>
                    <a:pt x="56" y="8"/>
                    <a:pt x="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7" name="Freeform 96"/>
            <p:cNvSpPr/>
            <p:nvPr/>
          </p:nvSpPr>
          <p:spPr bwMode="auto">
            <a:xfrm>
              <a:off x="8921522" y="4364483"/>
              <a:ext cx="170180" cy="189446"/>
            </a:xfrm>
            <a:custGeom>
              <a:avLst/>
              <a:gdLst>
                <a:gd name="T0" fmla="*/ 1 w 28"/>
                <a:gd name="T1" fmla="*/ 28 h 31"/>
                <a:gd name="T2" fmla="*/ 28 w 28"/>
                <a:gd name="T3" fmla="*/ 30 h 31"/>
                <a:gd name="T4" fmla="*/ 21 w 28"/>
                <a:gd name="T5" fmla="*/ 10 h 31"/>
                <a:gd name="T6" fmla="*/ 16 w 28"/>
                <a:gd name="T7" fmla="*/ 0 h 31"/>
                <a:gd name="T8" fmla="*/ 0 w 28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1">
                  <a:moveTo>
                    <a:pt x="1" y="28"/>
                  </a:moveTo>
                  <a:cubicBezTo>
                    <a:pt x="10" y="31"/>
                    <a:pt x="19" y="31"/>
                    <a:pt x="28" y="30"/>
                  </a:cubicBezTo>
                  <a:cubicBezTo>
                    <a:pt x="27" y="23"/>
                    <a:pt x="23" y="16"/>
                    <a:pt x="21" y="10"/>
                  </a:cubicBezTo>
                  <a:cubicBezTo>
                    <a:pt x="19" y="6"/>
                    <a:pt x="18" y="3"/>
                    <a:pt x="16" y="0"/>
                  </a:cubicBezTo>
                  <a:cubicBezTo>
                    <a:pt x="10" y="6"/>
                    <a:pt x="0" y="21"/>
                    <a:pt x="0" y="29"/>
                  </a:cubicBezTo>
                </a:path>
              </a:pathLst>
            </a:custGeom>
            <a:solidFill>
              <a:srgbClr val="913B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8" name="Freeform 97"/>
            <p:cNvSpPr/>
            <p:nvPr/>
          </p:nvSpPr>
          <p:spPr bwMode="auto">
            <a:xfrm>
              <a:off x="9054777" y="4884657"/>
              <a:ext cx="256876" cy="1340572"/>
            </a:xfrm>
            <a:custGeom>
              <a:avLst/>
              <a:gdLst>
                <a:gd name="T0" fmla="*/ 2 w 42"/>
                <a:gd name="T1" fmla="*/ 143 h 219"/>
                <a:gd name="T2" fmla="*/ 2 w 42"/>
                <a:gd name="T3" fmla="*/ 151 h 219"/>
                <a:gd name="T4" fmla="*/ 3 w 42"/>
                <a:gd name="T5" fmla="*/ 165 h 219"/>
                <a:gd name="T6" fmla="*/ 4 w 42"/>
                <a:gd name="T7" fmla="*/ 187 h 219"/>
                <a:gd name="T8" fmla="*/ 4 w 42"/>
                <a:gd name="T9" fmla="*/ 217 h 219"/>
                <a:gd name="T10" fmla="*/ 20 w 42"/>
                <a:gd name="T11" fmla="*/ 218 h 219"/>
                <a:gd name="T12" fmla="*/ 36 w 42"/>
                <a:gd name="T13" fmla="*/ 216 h 219"/>
                <a:gd name="T14" fmla="*/ 39 w 42"/>
                <a:gd name="T15" fmla="*/ 198 h 219"/>
                <a:gd name="T16" fmla="*/ 38 w 42"/>
                <a:gd name="T17" fmla="*/ 170 h 219"/>
                <a:gd name="T18" fmla="*/ 38 w 42"/>
                <a:gd name="T19" fmla="*/ 156 h 219"/>
                <a:gd name="T20" fmla="*/ 37 w 42"/>
                <a:gd name="T21" fmla="*/ 141 h 219"/>
                <a:gd name="T22" fmla="*/ 36 w 42"/>
                <a:gd name="T23" fmla="*/ 120 h 219"/>
                <a:gd name="T24" fmla="*/ 32 w 42"/>
                <a:gd name="T25" fmla="*/ 80 h 219"/>
                <a:gd name="T26" fmla="*/ 29 w 42"/>
                <a:gd name="T27" fmla="*/ 32 h 219"/>
                <a:gd name="T28" fmla="*/ 29 w 42"/>
                <a:gd name="T29" fmla="*/ 28 h 219"/>
                <a:gd name="T30" fmla="*/ 29 w 42"/>
                <a:gd name="T31" fmla="*/ 0 h 219"/>
                <a:gd name="T32" fmla="*/ 19 w 42"/>
                <a:gd name="T33" fmla="*/ 7 h 219"/>
                <a:gd name="T34" fmla="*/ 12 w 42"/>
                <a:gd name="T35" fmla="*/ 6 h 219"/>
                <a:gd name="T36" fmla="*/ 2 w 42"/>
                <a:gd name="T37" fmla="*/ 9 h 219"/>
                <a:gd name="T38" fmla="*/ 0 w 42"/>
                <a:gd name="T39" fmla="*/ 23 h 219"/>
                <a:gd name="T40" fmla="*/ 1 w 42"/>
                <a:gd name="T41" fmla="*/ 39 h 219"/>
                <a:gd name="T42" fmla="*/ 1 w 42"/>
                <a:gd name="T43" fmla="*/ 57 h 219"/>
                <a:gd name="T44" fmla="*/ 1 w 42"/>
                <a:gd name="T45" fmla="*/ 97 h 219"/>
                <a:gd name="T46" fmla="*/ 2 w 42"/>
                <a:gd name="T47" fmla="*/ 115 h 219"/>
                <a:gd name="T48" fmla="*/ 2 w 42"/>
                <a:gd name="T49" fmla="*/ 132 h 219"/>
                <a:gd name="T50" fmla="*/ 2 w 42"/>
                <a:gd name="T51" fmla="*/ 14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219">
                  <a:moveTo>
                    <a:pt x="2" y="143"/>
                  </a:moveTo>
                  <a:cubicBezTo>
                    <a:pt x="2" y="145"/>
                    <a:pt x="1" y="148"/>
                    <a:pt x="2" y="151"/>
                  </a:cubicBezTo>
                  <a:cubicBezTo>
                    <a:pt x="2" y="155"/>
                    <a:pt x="2" y="160"/>
                    <a:pt x="3" y="165"/>
                  </a:cubicBezTo>
                  <a:cubicBezTo>
                    <a:pt x="3" y="172"/>
                    <a:pt x="3" y="179"/>
                    <a:pt x="4" y="187"/>
                  </a:cubicBezTo>
                  <a:cubicBezTo>
                    <a:pt x="4" y="196"/>
                    <a:pt x="6" y="208"/>
                    <a:pt x="4" y="217"/>
                  </a:cubicBezTo>
                  <a:cubicBezTo>
                    <a:pt x="9" y="217"/>
                    <a:pt x="14" y="219"/>
                    <a:pt x="20" y="218"/>
                  </a:cubicBezTo>
                  <a:cubicBezTo>
                    <a:pt x="25" y="218"/>
                    <a:pt x="31" y="217"/>
                    <a:pt x="36" y="216"/>
                  </a:cubicBezTo>
                  <a:cubicBezTo>
                    <a:pt x="42" y="214"/>
                    <a:pt x="39" y="203"/>
                    <a:pt x="39" y="198"/>
                  </a:cubicBezTo>
                  <a:cubicBezTo>
                    <a:pt x="40" y="189"/>
                    <a:pt x="37" y="179"/>
                    <a:pt x="38" y="170"/>
                  </a:cubicBezTo>
                  <a:cubicBezTo>
                    <a:pt x="38" y="165"/>
                    <a:pt x="39" y="161"/>
                    <a:pt x="38" y="156"/>
                  </a:cubicBezTo>
                  <a:cubicBezTo>
                    <a:pt x="38" y="151"/>
                    <a:pt x="37" y="146"/>
                    <a:pt x="37" y="141"/>
                  </a:cubicBezTo>
                  <a:cubicBezTo>
                    <a:pt x="36" y="134"/>
                    <a:pt x="37" y="126"/>
                    <a:pt x="36" y="120"/>
                  </a:cubicBezTo>
                  <a:cubicBezTo>
                    <a:pt x="33" y="107"/>
                    <a:pt x="33" y="93"/>
                    <a:pt x="32" y="80"/>
                  </a:cubicBezTo>
                  <a:cubicBezTo>
                    <a:pt x="30" y="64"/>
                    <a:pt x="29" y="48"/>
                    <a:pt x="29" y="32"/>
                  </a:cubicBezTo>
                  <a:cubicBezTo>
                    <a:pt x="29" y="30"/>
                    <a:pt x="29" y="29"/>
                    <a:pt x="29" y="28"/>
                  </a:cubicBezTo>
                  <a:cubicBezTo>
                    <a:pt x="29" y="19"/>
                    <a:pt x="31" y="9"/>
                    <a:pt x="29" y="0"/>
                  </a:cubicBezTo>
                  <a:cubicBezTo>
                    <a:pt x="25" y="1"/>
                    <a:pt x="24" y="7"/>
                    <a:pt x="19" y="7"/>
                  </a:cubicBezTo>
                  <a:cubicBezTo>
                    <a:pt x="17" y="7"/>
                    <a:pt x="15" y="6"/>
                    <a:pt x="12" y="6"/>
                  </a:cubicBezTo>
                  <a:cubicBezTo>
                    <a:pt x="8" y="4"/>
                    <a:pt x="2" y="2"/>
                    <a:pt x="2" y="9"/>
                  </a:cubicBezTo>
                  <a:cubicBezTo>
                    <a:pt x="2" y="14"/>
                    <a:pt x="0" y="18"/>
                    <a:pt x="0" y="23"/>
                  </a:cubicBezTo>
                  <a:cubicBezTo>
                    <a:pt x="0" y="28"/>
                    <a:pt x="0" y="33"/>
                    <a:pt x="1" y="39"/>
                  </a:cubicBezTo>
                  <a:cubicBezTo>
                    <a:pt x="1" y="45"/>
                    <a:pt x="1" y="51"/>
                    <a:pt x="1" y="57"/>
                  </a:cubicBezTo>
                  <a:cubicBezTo>
                    <a:pt x="1" y="69"/>
                    <a:pt x="1" y="84"/>
                    <a:pt x="1" y="97"/>
                  </a:cubicBezTo>
                  <a:cubicBezTo>
                    <a:pt x="1" y="103"/>
                    <a:pt x="1" y="109"/>
                    <a:pt x="2" y="115"/>
                  </a:cubicBezTo>
                  <a:cubicBezTo>
                    <a:pt x="3" y="121"/>
                    <a:pt x="2" y="126"/>
                    <a:pt x="2" y="132"/>
                  </a:cubicBezTo>
                  <a:cubicBezTo>
                    <a:pt x="3" y="135"/>
                    <a:pt x="2" y="139"/>
                    <a:pt x="2" y="14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0" name="Freeform 98"/>
            <p:cNvSpPr/>
            <p:nvPr/>
          </p:nvSpPr>
          <p:spPr bwMode="auto">
            <a:xfrm>
              <a:off x="8810744" y="4858969"/>
              <a:ext cx="274536" cy="1366259"/>
            </a:xfrm>
            <a:custGeom>
              <a:avLst/>
              <a:gdLst>
                <a:gd name="T0" fmla="*/ 44 w 45"/>
                <a:gd name="T1" fmla="*/ 48 h 223"/>
                <a:gd name="T2" fmla="*/ 43 w 45"/>
                <a:gd name="T3" fmla="*/ 42 h 223"/>
                <a:gd name="T4" fmla="*/ 44 w 45"/>
                <a:gd name="T5" fmla="*/ 21 h 223"/>
                <a:gd name="T6" fmla="*/ 44 w 45"/>
                <a:gd name="T7" fmla="*/ 6 h 223"/>
                <a:gd name="T8" fmla="*/ 37 w 45"/>
                <a:gd name="T9" fmla="*/ 3 h 223"/>
                <a:gd name="T10" fmla="*/ 27 w 45"/>
                <a:gd name="T11" fmla="*/ 7 h 223"/>
                <a:gd name="T12" fmla="*/ 17 w 45"/>
                <a:gd name="T13" fmla="*/ 0 h 223"/>
                <a:gd name="T14" fmla="*/ 16 w 45"/>
                <a:gd name="T15" fmla="*/ 13 h 223"/>
                <a:gd name="T16" fmla="*/ 13 w 45"/>
                <a:gd name="T17" fmla="*/ 53 h 223"/>
                <a:gd name="T18" fmla="*/ 12 w 45"/>
                <a:gd name="T19" fmla="*/ 82 h 223"/>
                <a:gd name="T20" fmla="*/ 12 w 45"/>
                <a:gd name="T21" fmla="*/ 108 h 223"/>
                <a:gd name="T22" fmla="*/ 10 w 45"/>
                <a:gd name="T23" fmla="*/ 130 h 223"/>
                <a:gd name="T24" fmla="*/ 6 w 45"/>
                <a:gd name="T25" fmla="*/ 166 h 223"/>
                <a:gd name="T26" fmla="*/ 3 w 45"/>
                <a:gd name="T27" fmla="*/ 197 h 223"/>
                <a:gd name="T28" fmla="*/ 0 w 45"/>
                <a:gd name="T29" fmla="*/ 217 h 223"/>
                <a:gd name="T30" fmla="*/ 17 w 45"/>
                <a:gd name="T31" fmla="*/ 220 h 223"/>
                <a:gd name="T32" fmla="*/ 31 w 45"/>
                <a:gd name="T33" fmla="*/ 221 h 223"/>
                <a:gd name="T34" fmla="*/ 40 w 45"/>
                <a:gd name="T35" fmla="*/ 222 h 223"/>
                <a:gd name="T36" fmla="*/ 44 w 45"/>
                <a:gd name="T37" fmla="*/ 222 h 223"/>
                <a:gd name="T38" fmla="*/ 44 w 45"/>
                <a:gd name="T39" fmla="*/ 209 h 223"/>
                <a:gd name="T40" fmla="*/ 43 w 45"/>
                <a:gd name="T41" fmla="*/ 181 h 223"/>
                <a:gd name="T42" fmla="*/ 44 w 45"/>
                <a:gd name="T43" fmla="*/ 158 h 223"/>
                <a:gd name="T44" fmla="*/ 43 w 45"/>
                <a:gd name="T45" fmla="*/ 138 h 223"/>
                <a:gd name="T46" fmla="*/ 42 w 45"/>
                <a:gd name="T47" fmla="*/ 116 h 223"/>
                <a:gd name="T48" fmla="*/ 43 w 45"/>
                <a:gd name="T49" fmla="*/ 87 h 223"/>
                <a:gd name="T50" fmla="*/ 43 w 45"/>
                <a:gd name="T51" fmla="*/ 77 h 223"/>
                <a:gd name="T52" fmla="*/ 43 w 45"/>
                <a:gd name="T53" fmla="*/ 63 h 223"/>
                <a:gd name="T54" fmla="*/ 44 w 45"/>
                <a:gd name="T55" fmla="*/ 48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223">
                  <a:moveTo>
                    <a:pt x="44" y="48"/>
                  </a:moveTo>
                  <a:cubicBezTo>
                    <a:pt x="44" y="46"/>
                    <a:pt x="43" y="44"/>
                    <a:pt x="43" y="42"/>
                  </a:cubicBezTo>
                  <a:cubicBezTo>
                    <a:pt x="41" y="35"/>
                    <a:pt x="43" y="28"/>
                    <a:pt x="44" y="21"/>
                  </a:cubicBezTo>
                  <a:cubicBezTo>
                    <a:pt x="44" y="16"/>
                    <a:pt x="45" y="10"/>
                    <a:pt x="44" y="6"/>
                  </a:cubicBezTo>
                  <a:cubicBezTo>
                    <a:pt x="43" y="2"/>
                    <a:pt x="40" y="2"/>
                    <a:pt x="37" y="3"/>
                  </a:cubicBezTo>
                  <a:cubicBezTo>
                    <a:pt x="33" y="5"/>
                    <a:pt x="31" y="8"/>
                    <a:pt x="27" y="7"/>
                  </a:cubicBezTo>
                  <a:cubicBezTo>
                    <a:pt x="22" y="6"/>
                    <a:pt x="20" y="1"/>
                    <a:pt x="17" y="0"/>
                  </a:cubicBezTo>
                  <a:cubicBezTo>
                    <a:pt x="16" y="4"/>
                    <a:pt x="16" y="9"/>
                    <a:pt x="16" y="13"/>
                  </a:cubicBezTo>
                  <a:cubicBezTo>
                    <a:pt x="14" y="26"/>
                    <a:pt x="13" y="40"/>
                    <a:pt x="13" y="53"/>
                  </a:cubicBezTo>
                  <a:cubicBezTo>
                    <a:pt x="14" y="63"/>
                    <a:pt x="12" y="72"/>
                    <a:pt x="12" y="82"/>
                  </a:cubicBezTo>
                  <a:cubicBezTo>
                    <a:pt x="11" y="91"/>
                    <a:pt x="11" y="99"/>
                    <a:pt x="12" y="108"/>
                  </a:cubicBezTo>
                  <a:cubicBezTo>
                    <a:pt x="12" y="115"/>
                    <a:pt x="11" y="123"/>
                    <a:pt x="10" y="130"/>
                  </a:cubicBezTo>
                  <a:cubicBezTo>
                    <a:pt x="8" y="142"/>
                    <a:pt x="6" y="154"/>
                    <a:pt x="6" y="166"/>
                  </a:cubicBezTo>
                  <a:cubicBezTo>
                    <a:pt x="5" y="176"/>
                    <a:pt x="3" y="187"/>
                    <a:pt x="3" y="197"/>
                  </a:cubicBezTo>
                  <a:cubicBezTo>
                    <a:pt x="3" y="200"/>
                    <a:pt x="3" y="217"/>
                    <a:pt x="0" y="217"/>
                  </a:cubicBezTo>
                  <a:cubicBezTo>
                    <a:pt x="5" y="220"/>
                    <a:pt x="11" y="219"/>
                    <a:pt x="17" y="220"/>
                  </a:cubicBezTo>
                  <a:cubicBezTo>
                    <a:pt x="22" y="220"/>
                    <a:pt x="27" y="221"/>
                    <a:pt x="31" y="221"/>
                  </a:cubicBezTo>
                  <a:cubicBezTo>
                    <a:pt x="35" y="222"/>
                    <a:pt x="37" y="223"/>
                    <a:pt x="40" y="222"/>
                  </a:cubicBezTo>
                  <a:cubicBezTo>
                    <a:pt x="42" y="222"/>
                    <a:pt x="43" y="222"/>
                    <a:pt x="44" y="222"/>
                  </a:cubicBezTo>
                  <a:cubicBezTo>
                    <a:pt x="45" y="218"/>
                    <a:pt x="44" y="213"/>
                    <a:pt x="44" y="209"/>
                  </a:cubicBezTo>
                  <a:cubicBezTo>
                    <a:pt x="43" y="200"/>
                    <a:pt x="43" y="190"/>
                    <a:pt x="43" y="181"/>
                  </a:cubicBezTo>
                  <a:cubicBezTo>
                    <a:pt x="43" y="173"/>
                    <a:pt x="44" y="165"/>
                    <a:pt x="44" y="158"/>
                  </a:cubicBezTo>
                  <a:cubicBezTo>
                    <a:pt x="43" y="151"/>
                    <a:pt x="43" y="145"/>
                    <a:pt x="43" y="138"/>
                  </a:cubicBezTo>
                  <a:cubicBezTo>
                    <a:pt x="43" y="131"/>
                    <a:pt x="42" y="123"/>
                    <a:pt x="42" y="116"/>
                  </a:cubicBezTo>
                  <a:cubicBezTo>
                    <a:pt x="42" y="106"/>
                    <a:pt x="42" y="96"/>
                    <a:pt x="43" y="87"/>
                  </a:cubicBezTo>
                  <a:cubicBezTo>
                    <a:pt x="44" y="84"/>
                    <a:pt x="43" y="81"/>
                    <a:pt x="43" y="77"/>
                  </a:cubicBezTo>
                  <a:cubicBezTo>
                    <a:pt x="43" y="72"/>
                    <a:pt x="43" y="68"/>
                    <a:pt x="43" y="63"/>
                  </a:cubicBezTo>
                  <a:cubicBezTo>
                    <a:pt x="43" y="58"/>
                    <a:pt x="44" y="53"/>
                    <a:pt x="44" y="4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3" name="Freeform 99"/>
            <p:cNvSpPr/>
            <p:nvPr/>
          </p:nvSpPr>
          <p:spPr bwMode="auto">
            <a:xfrm>
              <a:off x="8603638" y="4854153"/>
              <a:ext cx="329122" cy="1334150"/>
            </a:xfrm>
            <a:custGeom>
              <a:avLst/>
              <a:gdLst>
                <a:gd name="T0" fmla="*/ 49 w 54"/>
                <a:gd name="T1" fmla="*/ 23 h 218"/>
                <a:gd name="T2" fmla="*/ 50 w 54"/>
                <a:gd name="T3" fmla="*/ 17 h 218"/>
                <a:gd name="T4" fmla="*/ 51 w 54"/>
                <a:gd name="T5" fmla="*/ 3 h 218"/>
                <a:gd name="T6" fmla="*/ 38 w 54"/>
                <a:gd name="T7" fmla="*/ 6 h 218"/>
                <a:gd name="T8" fmla="*/ 26 w 54"/>
                <a:gd name="T9" fmla="*/ 1 h 218"/>
                <a:gd name="T10" fmla="*/ 24 w 54"/>
                <a:gd name="T11" fmla="*/ 14 h 218"/>
                <a:gd name="T12" fmla="*/ 23 w 54"/>
                <a:gd name="T13" fmla="*/ 32 h 218"/>
                <a:gd name="T14" fmla="*/ 21 w 54"/>
                <a:gd name="T15" fmla="*/ 50 h 218"/>
                <a:gd name="T16" fmla="*/ 18 w 54"/>
                <a:gd name="T17" fmla="*/ 74 h 218"/>
                <a:gd name="T18" fmla="*/ 16 w 54"/>
                <a:gd name="T19" fmla="*/ 98 h 218"/>
                <a:gd name="T20" fmla="*/ 12 w 54"/>
                <a:gd name="T21" fmla="*/ 124 h 218"/>
                <a:gd name="T22" fmla="*/ 10 w 54"/>
                <a:gd name="T23" fmla="*/ 149 h 218"/>
                <a:gd name="T24" fmla="*/ 2 w 54"/>
                <a:gd name="T25" fmla="*/ 193 h 218"/>
                <a:gd name="T26" fmla="*/ 12 w 54"/>
                <a:gd name="T27" fmla="*/ 210 h 218"/>
                <a:gd name="T28" fmla="*/ 28 w 54"/>
                <a:gd name="T29" fmla="*/ 215 h 218"/>
                <a:gd name="T30" fmla="*/ 37 w 54"/>
                <a:gd name="T31" fmla="*/ 208 h 218"/>
                <a:gd name="T32" fmla="*/ 39 w 54"/>
                <a:gd name="T33" fmla="*/ 162 h 218"/>
                <a:gd name="T34" fmla="*/ 41 w 54"/>
                <a:gd name="T35" fmla="*/ 141 h 218"/>
                <a:gd name="T36" fmla="*/ 43 w 54"/>
                <a:gd name="T37" fmla="*/ 116 h 218"/>
                <a:gd name="T38" fmla="*/ 46 w 54"/>
                <a:gd name="T39" fmla="*/ 87 h 218"/>
                <a:gd name="T40" fmla="*/ 47 w 54"/>
                <a:gd name="T41" fmla="*/ 70 h 218"/>
                <a:gd name="T42" fmla="*/ 48 w 54"/>
                <a:gd name="T43" fmla="*/ 46 h 218"/>
                <a:gd name="T44" fmla="*/ 49 w 54"/>
                <a:gd name="T45" fmla="*/ 31 h 218"/>
                <a:gd name="T46" fmla="*/ 49 w 54"/>
                <a:gd name="T47" fmla="*/ 2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" h="218">
                  <a:moveTo>
                    <a:pt x="49" y="23"/>
                  </a:moveTo>
                  <a:cubicBezTo>
                    <a:pt x="50" y="21"/>
                    <a:pt x="50" y="19"/>
                    <a:pt x="50" y="17"/>
                  </a:cubicBezTo>
                  <a:cubicBezTo>
                    <a:pt x="51" y="14"/>
                    <a:pt x="54" y="6"/>
                    <a:pt x="51" y="3"/>
                  </a:cubicBezTo>
                  <a:cubicBezTo>
                    <a:pt x="48" y="0"/>
                    <a:pt x="41" y="5"/>
                    <a:pt x="38" y="6"/>
                  </a:cubicBezTo>
                  <a:cubicBezTo>
                    <a:pt x="35" y="6"/>
                    <a:pt x="25" y="5"/>
                    <a:pt x="26" y="1"/>
                  </a:cubicBezTo>
                  <a:cubicBezTo>
                    <a:pt x="24" y="6"/>
                    <a:pt x="24" y="9"/>
                    <a:pt x="24" y="14"/>
                  </a:cubicBezTo>
                  <a:cubicBezTo>
                    <a:pt x="24" y="20"/>
                    <a:pt x="23" y="26"/>
                    <a:pt x="23" y="32"/>
                  </a:cubicBezTo>
                  <a:cubicBezTo>
                    <a:pt x="22" y="38"/>
                    <a:pt x="20" y="44"/>
                    <a:pt x="21" y="50"/>
                  </a:cubicBezTo>
                  <a:cubicBezTo>
                    <a:pt x="21" y="58"/>
                    <a:pt x="18" y="66"/>
                    <a:pt x="18" y="74"/>
                  </a:cubicBezTo>
                  <a:cubicBezTo>
                    <a:pt x="18" y="81"/>
                    <a:pt x="17" y="90"/>
                    <a:pt x="16" y="98"/>
                  </a:cubicBezTo>
                  <a:cubicBezTo>
                    <a:pt x="15" y="107"/>
                    <a:pt x="14" y="115"/>
                    <a:pt x="12" y="124"/>
                  </a:cubicBezTo>
                  <a:cubicBezTo>
                    <a:pt x="11" y="132"/>
                    <a:pt x="11" y="141"/>
                    <a:pt x="10" y="149"/>
                  </a:cubicBezTo>
                  <a:cubicBezTo>
                    <a:pt x="6" y="163"/>
                    <a:pt x="5" y="179"/>
                    <a:pt x="2" y="193"/>
                  </a:cubicBezTo>
                  <a:cubicBezTo>
                    <a:pt x="0" y="204"/>
                    <a:pt x="2" y="207"/>
                    <a:pt x="12" y="210"/>
                  </a:cubicBezTo>
                  <a:cubicBezTo>
                    <a:pt x="17" y="212"/>
                    <a:pt x="22" y="213"/>
                    <a:pt x="28" y="215"/>
                  </a:cubicBezTo>
                  <a:cubicBezTo>
                    <a:pt x="34" y="218"/>
                    <a:pt x="36" y="214"/>
                    <a:pt x="37" y="208"/>
                  </a:cubicBezTo>
                  <a:cubicBezTo>
                    <a:pt x="39" y="193"/>
                    <a:pt x="43" y="176"/>
                    <a:pt x="39" y="162"/>
                  </a:cubicBezTo>
                  <a:cubicBezTo>
                    <a:pt x="37" y="155"/>
                    <a:pt x="40" y="148"/>
                    <a:pt x="41" y="141"/>
                  </a:cubicBezTo>
                  <a:cubicBezTo>
                    <a:pt x="42" y="133"/>
                    <a:pt x="42" y="125"/>
                    <a:pt x="43" y="116"/>
                  </a:cubicBezTo>
                  <a:cubicBezTo>
                    <a:pt x="43" y="107"/>
                    <a:pt x="45" y="97"/>
                    <a:pt x="46" y="87"/>
                  </a:cubicBezTo>
                  <a:cubicBezTo>
                    <a:pt x="46" y="81"/>
                    <a:pt x="46" y="76"/>
                    <a:pt x="47" y="70"/>
                  </a:cubicBezTo>
                  <a:cubicBezTo>
                    <a:pt x="48" y="62"/>
                    <a:pt x="47" y="54"/>
                    <a:pt x="48" y="46"/>
                  </a:cubicBezTo>
                  <a:cubicBezTo>
                    <a:pt x="48" y="41"/>
                    <a:pt x="49" y="36"/>
                    <a:pt x="49" y="31"/>
                  </a:cubicBezTo>
                  <a:cubicBezTo>
                    <a:pt x="50" y="29"/>
                    <a:pt x="49" y="26"/>
                    <a:pt x="49" y="2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8" name="Freeform 100"/>
            <p:cNvSpPr/>
            <p:nvPr/>
          </p:nvSpPr>
          <p:spPr bwMode="auto">
            <a:xfrm>
              <a:off x="8585978" y="4871813"/>
              <a:ext cx="187841" cy="1236216"/>
            </a:xfrm>
            <a:custGeom>
              <a:avLst/>
              <a:gdLst>
                <a:gd name="T0" fmla="*/ 26 w 31"/>
                <a:gd name="T1" fmla="*/ 3 h 202"/>
                <a:gd name="T2" fmla="*/ 1 w 31"/>
                <a:gd name="T3" fmla="*/ 199 h 202"/>
                <a:gd name="T4" fmla="*/ 2 w 31"/>
                <a:gd name="T5" fmla="*/ 202 h 202"/>
                <a:gd name="T6" fmla="*/ 5 w 31"/>
                <a:gd name="T7" fmla="*/ 200 h 202"/>
                <a:gd name="T8" fmla="*/ 31 w 31"/>
                <a:gd name="T9" fmla="*/ 3 h 202"/>
                <a:gd name="T10" fmla="*/ 28 w 31"/>
                <a:gd name="T11" fmla="*/ 0 h 202"/>
                <a:gd name="T12" fmla="*/ 26 w 31"/>
                <a:gd name="T13" fmla="*/ 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02">
                  <a:moveTo>
                    <a:pt x="26" y="3"/>
                  </a:moveTo>
                  <a:cubicBezTo>
                    <a:pt x="20" y="72"/>
                    <a:pt x="14" y="139"/>
                    <a:pt x="1" y="199"/>
                  </a:cubicBezTo>
                  <a:cubicBezTo>
                    <a:pt x="0" y="200"/>
                    <a:pt x="1" y="201"/>
                    <a:pt x="2" y="202"/>
                  </a:cubicBezTo>
                  <a:cubicBezTo>
                    <a:pt x="4" y="202"/>
                    <a:pt x="5" y="201"/>
                    <a:pt x="5" y="200"/>
                  </a:cubicBezTo>
                  <a:cubicBezTo>
                    <a:pt x="19" y="139"/>
                    <a:pt x="25" y="72"/>
                    <a:pt x="31" y="3"/>
                  </a:cubicBezTo>
                  <a:cubicBezTo>
                    <a:pt x="31" y="2"/>
                    <a:pt x="30" y="1"/>
                    <a:pt x="28" y="0"/>
                  </a:cubicBezTo>
                  <a:cubicBezTo>
                    <a:pt x="27" y="0"/>
                    <a:pt x="26" y="1"/>
                    <a:pt x="26" y="3"/>
                  </a:cubicBezTo>
                </a:path>
              </a:pathLst>
            </a:custGeom>
            <a:solidFill>
              <a:srgbClr val="913B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9" name="Freeform 101"/>
            <p:cNvSpPr/>
            <p:nvPr/>
          </p:nvSpPr>
          <p:spPr bwMode="auto">
            <a:xfrm>
              <a:off x="8804323" y="4865391"/>
              <a:ext cx="123622" cy="1310067"/>
            </a:xfrm>
            <a:custGeom>
              <a:avLst/>
              <a:gdLst>
                <a:gd name="T0" fmla="*/ 15 w 20"/>
                <a:gd name="T1" fmla="*/ 2 h 214"/>
                <a:gd name="T2" fmla="*/ 0 w 20"/>
                <a:gd name="T3" fmla="*/ 211 h 214"/>
                <a:gd name="T4" fmla="*/ 2 w 20"/>
                <a:gd name="T5" fmla="*/ 214 h 214"/>
                <a:gd name="T6" fmla="*/ 5 w 20"/>
                <a:gd name="T7" fmla="*/ 212 h 214"/>
                <a:gd name="T8" fmla="*/ 20 w 20"/>
                <a:gd name="T9" fmla="*/ 2 h 214"/>
                <a:gd name="T10" fmla="*/ 18 w 20"/>
                <a:gd name="T11" fmla="*/ 0 h 214"/>
                <a:gd name="T12" fmla="*/ 15 w 20"/>
                <a:gd name="T13" fmla="*/ 2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14">
                  <a:moveTo>
                    <a:pt x="15" y="2"/>
                  </a:moveTo>
                  <a:cubicBezTo>
                    <a:pt x="13" y="72"/>
                    <a:pt x="5" y="163"/>
                    <a:pt x="0" y="211"/>
                  </a:cubicBezTo>
                  <a:cubicBezTo>
                    <a:pt x="0" y="212"/>
                    <a:pt x="1" y="214"/>
                    <a:pt x="2" y="214"/>
                  </a:cubicBezTo>
                  <a:cubicBezTo>
                    <a:pt x="4" y="214"/>
                    <a:pt x="5" y="213"/>
                    <a:pt x="5" y="212"/>
                  </a:cubicBezTo>
                  <a:cubicBezTo>
                    <a:pt x="10" y="164"/>
                    <a:pt x="18" y="7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ubicBezTo>
                    <a:pt x="16" y="0"/>
                    <a:pt x="15" y="1"/>
                    <a:pt x="15" y="2"/>
                  </a:cubicBezTo>
                </a:path>
              </a:pathLst>
            </a:custGeom>
            <a:solidFill>
              <a:srgbClr val="913B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1" name="Freeform 102"/>
            <p:cNvSpPr/>
            <p:nvPr/>
          </p:nvSpPr>
          <p:spPr bwMode="auto">
            <a:xfrm>
              <a:off x="9043538" y="4871813"/>
              <a:ext cx="54586" cy="1346993"/>
            </a:xfrm>
            <a:custGeom>
              <a:avLst/>
              <a:gdLst>
                <a:gd name="T0" fmla="*/ 2 w 9"/>
                <a:gd name="T1" fmla="*/ 2 h 220"/>
                <a:gd name="T2" fmla="*/ 4 w 9"/>
                <a:gd name="T3" fmla="*/ 218 h 220"/>
                <a:gd name="T4" fmla="*/ 7 w 9"/>
                <a:gd name="T5" fmla="*/ 220 h 220"/>
                <a:gd name="T6" fmla="*/ 9 w 9"/>
                <a:gd name="T7" fmla="*/ 217 h 220"/>
                <a:gd name="T8" fmla="*/ 7 w 9"/>
                <a:gd name="T9" fmla="*/ 2 h 220"/>
                <a:gd name="T10" fmla="*/ 4 w 9"/>
                <a:gd name="T11" fmla="*/ 0 h 220"/>
                <a:gd name="T12" fmla="*/ 2 w 9"/>
                <a:gd name="T13" fmla="*/ 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20">
                  <a:moveTo>
                    <a:pt x="2" y="2"/>
                  </a:moveTo>
                  <a:cubicBezTo>
                    <a:pt x="0" y="83"/>
                    <a:pt x="1" y="147"/>
                    <a:pt x="4" y="218"/>
                  </a:cubicBezTo>
                  <a:cubicBezTo>
                    <a:pt x="4" y="219"/>
                    <a:pt x="5" y="220"/>
                    <a:pt x="7" y="220"/>
                  </a:cubicBezTo>
                  <a:cubicBezTo>
                    <a:pt x="8" y="220"/>
                    <a:pt x="9" y="219"/>
                    <a:pt x="9" y="217"/>
                  </a:cubicBezTo>
                  <a:cubicBezTo>
                    <a:pt x="6" y="147"/>
                    <a:pt x="5" y="83"/>
                    <a:pt x="7" y="2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3" y="0"/>
                    <a:pt x="2" y="1"/>
                    <a:pt x="2" y="2"/>
                  </a:cubicBezTo>
                </a:path>
              </a:pathLst>
            </a:custGeom>
            <a:solidFill>
              <a:srgbClr val="913B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5" name="Freeform 103"/>
            <p:cNvSpPr/>
            <p:nvPr/>
          </p:nvSpPr>
          <p:spPr bwMode="auto">
            <a:xfrm>
              <a:off x="9220141" y="4878235"/>
              <a:ext cx="97934" cy="1340572"/>
            </a:xfrm>
            <a:custGeom>
              <a:avLst/>
              <a:gdLst>
                <a:gd name="T0" fmla="*/ 2 w 16"/>
                <a:gd name="T1" fmla="*/ 0 h 219"/>
                <a:gd name="T2" fmla="*/ 0 w 16"/>
                <a:gd name="T3" fmla="*/ 2 h 219"/>
                <a:gd name="T4" fmla="*/ 6 w 16"/>
                <a:gd name="T5" fmla="*/ 133 h 219"/>
                <a:gd name="T6" fmla="*/ 11 w 16"/>
                <a:gd name="T7" fmla="*/ 217 h 219"/>
                <a:gd name="T8" fmla="*/ 14 w 16"/>
                <a:gd name="T9" fmla="*/ 219 h 219"/>
                <a:gd name="T10" fmla="*/ 16 w 16"/>
                <a:gd name="T11" fmla="*/ 216 h 219"/>
                <a:gd name="T12" fmla="*/ 11 w 16"/>
                <a:gd name="T13" fmla="*/ 133 h 219"/>
                <a:gd name="T14" fmla="*/ 5 w 16"/>
                <a:gd name="T15" fmla="*/ 2 h 219"/>
                <a:gd name="T16" fmla="*/ 2 w 16"/>
                <a:gd name="T17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19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48"/>
                    <a:pt x="3" y="91"/>
                    <a:pt x="6" y="133"/>
                  </a:cubicBezTo>
                  <a:cubicBezTo>
                    <a:pt x="8" y="160"/>
                    <a:pt x="10" y="188"/>
                    <a:pt x="11" y="217"/>
                  </a:cubicBezTo>
                  <a:cubicBezTo>
                    <a:pt x="11" y="218"/>
                    <a:pt x="12" y="219"/>
                    <a:pt x="14" y="219"/>
                  </a:cubicBezTo>
                  <a:cubicBezTo>
                    <a:pt x="15" y="219"/>
                    <a:pt x="16" y="218"/>
                    <a:pt x="16" y="216"/>
                  </a:cubicBezTo>
                  <a:cubicBezTo>
                    <a:pt x="15" y="188"/>
                    <a:pt x="13" y="160"/>
                    <a:pt x="11" y="133"/>
                  </a:cubicBezTo>
                  <a:cubicBezTo>
                    <a:pt x="8" y="91"/>
                    <a:pt x="5" y="48"/>
                    <a:pt x="5" y="2"/>
                  </a:cubicBezTo>
                  <a:cubicBezTo>
                    <a:pt x="5" y="1"/>
                    <a:pt x="4" y="0"/>
                    <a:pt x="2" y="0"/>
                  </a:cubicBezTo>
                </a:path>
              </a:pathLst>
            </a:custGeom>
            <a:solidFill>
              <a:srgbClr val="913B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6" name="Freeform 104"/>
            <p:cNvSpPr/>
            <p:nvPr/>
          </p:nvSpPr>
          <p:spPr bwMode="auto">
            <a:xfrm>
              <a:off x="8749736" y="4828465"/>
              <a:ext cx="494486" cy="117200"/>
            </a:xfrm>
            <a:custGeom>
              <a:avLst/>
              <a:gdLst>
                <a:gd name="T0" fmla="*/ 25 w 81"/>
                <a:gd name="T1" fmla="*/ 1 h 19"/>
                <a:gd name="T2" fmla="*/ 11 w 81"/>
                <a:gd name="T3" fmla="*/ 8 h 19"/>
                <a:gd name="T4" fmla="*/ 5 w 81"/>
                <a:gd name="T5" fmla="*/ 5 h 19"/>
                <a:gd name="T6" fmla="*/ 1 w 81"/>
                <a:gd name="T7" fmla="*/ 4 h 19"/>
                <a:gd name="T8" fmla="*/ 0 w 81"/>
                <a:gd name="T9" fmla="*/ 7 h 19"/>
                <a:gd name="T10" fmla="*/ 10 w 81"/>
                <a:gd name="T11" fmla="*/ 13 h 19"/>
                <a:gd name="T12" fmla="*/ 26 w 81"/>
                <a:gd name="T13" fmla="*/ 6 h 19"/>
                <a:gd name="T14" fmla="*/ 42 w 81"/>
                <a:gd name="T15" fmla="*/ 15 h 19"/>
                <a:gd name="T16" fmla="*/ 51 w 81"/>
                <a:gd name="T17" fmla="*/ 9 h 19"/>
                <a:gd name="T18" fmla="*/ 67 w 81"/>
                <a:gd name="T19" fmla="*/ 18 h 19"/>
                <a:gd name="T20" fmla="*/ 80 w 81"/>
                <a:gd name="T21" fmla="*/ 7 h 19"/>
                <a:gd name="T22" fmla="*/ 79 w 81"/>
                <a:gd name="T23" fmla="*/ 4 h 19"/>
                <a:gd name="T24" fmla="*/ 76 w 81"/>
                <a:gd name="T25" fmla="*/ 5 h 19"/>
                <a:gd name="T26" fmla="*/ 67 w 81"/>
                <a:gd name="T27" fmla="*/ 14 h 19"/>
                <a:gd name="T28" fmla="*/ 53 w 81"/>
                <a:gd name="T29" fmla="*/ 4 h 19"/>
                <a:gd name="T30" fmla="*/ 51 w 81"/>
                <a:gd name="T31" fmla="*/ 2 h 19"/>
                <a:gd name="T32" fmla="*/ 48 w 81"/>
                <a:gd name="T33" fmla="*/ 4 h 19"/>
                <a:gd name="T34" fmla="*/ 41 w 81"/>
                <a:gd name="T35" fmla="*/ 10 h 19"/>
                <a:gd name="T36" fmla="*/ 28 w 81"/>
                <a:gd name="T37" fmla="*/ 1 h 19"/>
                <a:gd name="T38" fmla="*/ 27 w 81"/>
                <a:gd name="T39" fmla="*/ 0 h 19"/>
                <a:gd name="T40" fmla="*/ 25 w 81"/>
                <a:gd name="T41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" h="19">
                  <a:moveTo>
                    <a:pt x="25" y="1"/>
                  </a:moveTo>
                  <a:cubicBezTo>
                    <a:pt x="21" y="6"/>
                    <a:pt x="16" y="9"/>
                    <a:pt x="11" y="8"/>
                  </a:cubicBezTo>
                  <a:cubicBezTo>
                    <a:pt x="9" y="8"/>
                    <a:pt x="6" y="7"/>
                    <a:pt x="5" y="5"/>
                  </a:cubicBezTo>
                  <a:cubicBezTo>
                    <a:pt x="4" y="4"/>
                    <a:pt x="3" y="3"/>
                    <a:pt x="1" y="4"/>
                  </a:cubicBezTo>
                  <a:cubicBezTo>
                    <a:pt x="0" y="4"/>
                    <a:pt x="0" y="6"/>
                    <a:pt x="0" y="7"/>
                  </a:cubicBezTo>
                  <a:cubicBezTo>
                    <a:pt x="2" y="10"/>
                    <a:pt x="6" y="12"/>
                    <a:pt x="10" y="13"/>
                  </a:cubicBezTo>
                  <a:cubicBezTo>
                    <a:pt x="16" y="13"/>
                    <a:pt x="22" y="11"/>
                    <a:pt x="26" y="6"/>
                  </a:cubicBezTo>
                  <a:cubicBezTo>
                    <a:pt x="31" y="12"/>
                    <a:pt x="37" y="15"/>
                    <a:pt x="42" y="15"/>
                  </a:cubicBezTo>
                  <a:cubicBezTo>
                    <a:pt x="44" y="14"/>
                    <a:pt x="48" y="13"/>
                    <a:pt x="51" y="9"/>
                  </a:cubicBezTo>
                  <a:cubicBezTo>
                    <a:pt x="55" y="15"/>
                    <a:pt x="61" y="19"/>
                    <a:pt x="67" y="18"/>
                  </a:cubicBezTo>
                  <a:cubicBezTo>
                    <a:pt x="73" y="18"/>
                    <a:pt x="78" y="14"/>
                    <a:pt x="80" y="7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3"/>
                    <a:pt x="76" y="4"/>
                    <a:pt x="76" y="5"/>
                  </a:cubicBezTo>
                  <a:cubicBezTo>
                    <a:pt x="74" y="11"/>
                    <a:pt x="71" y="14"/>
                    <a:pt x="67" y="14"/>
                  </a:cubicBezTo>
                  <a:cubicBezTo>
                    <a:pt x="61" y="14"/>
                    <a:pt x="56" y="10"/>
                    <a:pt x="53" y="4"/>
                  </a:cubicBezTo>
                  <a:cubicBezTo>
                    <a:pt x="52" y="3"/>
                    <a:pt x="51" y="2"/>
                    <a:pt x="51" y="2"/>
                  </a:cubicBezTo>
                  <a:cubicBezTo>
                    <a:pt x="50" y="2"/>
                    <a:pt x="49" y="3"/>
                    <a:pt x="48" y="4"/>
                  </a:cubicBezTo>
                  <a:cubicBezTo>
                    <a:pt x="47" y="8"/>
                    <a:pt x="44" y="10"/>
                    <a:pt x="41" y="10"/>
                  </a:cubicBezTo>
                  <a:cubicBezTo>
                    <a:pt x="37" y="10"/>
                    <a:pt x="32" y="7"/>
                    <a:pt x="28" y="1"/>
                  </a:cubicBezTo>
                  <a:cubicBezTo>
                    <a:pt x="28" y="1"/>
                    <a:pt x="27" y="0"/>
                    <a:pt x="27" y="0"/>
                  </a:cubicBezTo>
                  <a:cubicBezTo>
                    <a:pt x="26" y="0"/>
                    <a:pt x="25" y="1"/>
                    <a:pt x="25" y="1"/>
                  </a:cubicBezTo>
                  <a:close/>
                </a:path>
              </a:pathLst>
            </a:custGeom>
            <a:solidFill>
              <a:srgbClr val="913B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7" name="Freeform 105"/>
            <p:cNvSpPr/>
            <p:nvPr/>
          </p:nvSpPr>
          <p:spPr bwMode="auto">
            <a:xfrm>
              <a:off x="8743314" y="4338795"/>
              <a:ext cx="500908" cy="552283"/>
            </a:xfrm>
            <a:custGeom>
              <a:avLst/>
              <a:gdLst>
                <a:gd name="T0" fmla="*/ 44 w 82"/>
                <a:gd name="T1" fmla="*/ 0 h 90"/>
                <a:gd name="T2" fmla="*/ 42 w 82"/>
                <a:gd name="T3" fmla="*/ 1 h 90"/>
                <a:gd name="T4" fmla="*/ 25 w 82"/>
                <a:gd name="T5" fmla="*/ 37 h 90"/>
                <a:gd name="T6" fmla="*/ 0 w 82"/>
                <a:gd name="T7" fmla="*/ 86 h 90"/>
                <a:gd name="T8" fmla="*/ 1 w 82"/>
                <a:gd name="T9" fmla="*/ 89 h 90"/>
                <a:gd name="T10" fmla="*/ 4 w 82"/>
                <a:gd name="T11" fmla="*/ 88 h 90"/>
                <a:gd name="T12" fmla="*/ 29 w 82"/>
                <a:gd name="T13" fmla="*/ 39 h 90"/>
                <a:gd name="T14" fmla="*/ 44 w 82"/>
                <a:gd name="T15" fmla="*/ 7 h 90"/>
                <a:gd name="T16" fmla="*/ 67 w 82"/>
                <a:gd name="T17" fmla="*/ 62 h 90"/>
                <a:gd name="T18" fmla="*/ 78 w 82"/>
                <a:gd name="T19" fmla="*/ 88 h 90"/>
                <a:gd name="T20" fmla="*/ 81 w 82"/>
                <a:gd name="T21" fmla="*/ 89 h 90"/>
                <a:gd name="T22" fmla="*/ 82 w 82"/>
                <a:gd name="T23" fmla="*/ 86 h 90"/>
                <a:gd name="T24" fmla="*/ 71 w 82"/>
                <a:gd name="T25" fmla="*/ 61 h 90"/>
                <a:gd name="T26" fmla="*/ 46 w 82"/>
                <a:gd name="T27" fmla="*/ 1 h 90"/>
                <a:gd name="T28" fmla="*/ 44 w 82"/>
                <a:gd name="T2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90">
                  <a:moveTo>
                    <a:pt x="44" y="0"/>
                  </a:moveTo>
                  <a:cubicBezTo>
                    <a:pt x="43" y="0"/>
                    <a:pt x="42" y="0"/>
                    <a:pt x="42" y="1"/>
                  </a:cubicBezTo>
                  <a:cubicBezTo>
                    <a:pt x="36" y="12"/>
                    <a:pt x="30" y="24"/>
                    <a:pt x="25" y="37"/>
                  </a:cubicBezTo>
                  <a:cubicBezTo>
                    <a:pt x="17" y="54"/>
                    <a:pt x="8" y="72"/>
                    <a:pt x="0" y="86"/>
                  </a:cubicBezTo>
                  <a:cubicBezTo>
                    <a:pt x="0" y="87"/>
                    <a:pt x="0" y="88"/>
                    <a:pt x="1" y="89"/>
                  </a:cubicBezTo>
                  <a:cubicBezTo>
                    <a:pt x="2" y="90"/>
                    <a:pt x="4" y="89"/>
                    <a:pt x="4" y="88"/>
                  </a:cubicBezTo>
                  <a:cubicBezTo>
                    <a:pt x="13" y="74"/>
                    <a:pt x="21" y="56"/>
                    <a:pt x="29" y="39"/>
                  </a:cubicBezTo>
                  <a:cubicBezTo>
                    <a:pt x="34" y="27"/>
                    <a:pt x="39" y="17"/>
                    <a:pt x="44" y="7"/>
                  </a:cubicBezTo>
                  <a:cubicBezTo>
                    <a:pt x="50" y="19"/>
                    <a:pt x="59" y="43"/>
                    <a:pt x="67" y="62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8" y="89"/>
                    <a:pt x="80" y="90"/>
                    <a:pt x="81" y="89"/>
                  </a:cubicBezTo>
                  <a:cubicBezTo>
                    <a:pt x="82" y="89"/>
                    <a:pt x="82" y="88"/>
                    <a:pt x="82" y="86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62" y="38"/>
                    <a:pt x="51" y="10"/>
                    <a:pt x="46" y="1"/>
                  </a:cubicBezTo>
                  <a:cubicBezTo>
                    <a:pt x="45" y="0"/>
                    <a:pt x="45" y="0"/>
                    <a:pt x="44" y="0"/>
                  </a:cubicBezTo>
                  <a:close/>
                </a:path>
              </a:pathLst>
            </a:custGeom>
            <a:solidFill>
              <a:srgbClr val="913B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8" name="Freeform 106"/>
            <p:cNvSpPr/>
            <p:nvPr/>
          </p:nvSpPr>
          <p:spPr bwMode="auto">
            <a:xfrm>
              <a:off x="8585978" y="6083947"/>
              <a:ext cx="732097" cy="184630"/>
            </a:xfrm>
            <a:custGeom>
              <a:avLst/>
              <a:gdLst>
                <a:gd name="T0" fmla="*/ 1 w 120"/>
                <a:gd name="T1" fmla="*/ 1 h 30"/>
                <a:gd name="T2" fmla="*/ 1 w 120"/>
                <a:gd name="T3" fmla="*/ 4 h 30"/>
                <a:gd name="T4" fmla="*/ 118 w 120"/>
                <a:gd name="T5" fmla="*/ 21 h 30"/>
                <a:gd name="T6" fmla="*/ 120 w 120"/>
                <a:gd name="T7" fmla="*/ 18 h 30"/>
                <a:gd name="T8" fmla="*/ 117 w 120"/>
                <a:gd name="T9" fmla="*/ 17 h 30"/>
                <a:gd name="T10" fmla="*/ 4 w 120"/>
                <a:gd name="T11" fmla="*/ 0 h 30"/>
                <a:gd name="T12" fmla="*/ 1 w 120"/>
                <a:gd name="T13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30">
                  <a:moveTo>
                    <a:pt x="1" y="1"/>
                  </a:moveTo>
                  <a:cubicBezTo>
                    <a:pt x="0" y="2"/>
                    <a:pt x="0" y="4"/>
                    <a:pt x="1" y="4"/>
                  </a:cubicBezTo>
                  <a:cubicBezTo>
                    <a:pt x="29" y="22"/>
                    <a:pt x="83" y="30"/>
                    <a:pt x="118" y="21"/>
                  </a:cubicBezTo>
                  <a:cubicBezTo>
                    <a:pt x="119" y="21"/>
                    <a:pt x="120" y="20"/>
                    <a:pt x="120" y="18"/>
                  </a:cubicBezTo>
                  <a:cubicBezTo>
                    <a:pt x="119" y="17"/>
                    <a:pt x="118" y="16"/>
                    <a:pt x="117" y="17"/>
                  </a:cubicBezTo>
                  <a:cubicBezTo>
                    <a:pt x="83" y="25"/>
                    <a:pt x="31" y="18"/>
                    <a:pt x="4" y="0"/>
                  </a:cubicBezTo>
                  <a:cubicBezTo>
                    <a:pt x="3" y="0"/>
                    <a:pt x="1" y="0"/>
                    <a:pt x="1" y="1"/>
                  </a:cubicBezTo>
                </a:path>
              </a:pathLst>
            </a:custGeom>
            <a:solidFill>
              <a:srgbClr val="913B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</p:grpSp>
      <p:sp>
        <p:nvSpPr>
          <p:cNvPr id="52" name="矩形 51"/>
          <p:cNvSpPr/>
          <p:nvPr/>
        </p:nvSpPr>
        <p:spPr>
          <a:xfrm>
            <a:off x="5230495" y="3782695"/>
            <a:ext cx="2631440" cy="1127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accent1"/>
                </a:solidFill>
                <a:latin typeface="+mj-ea"/>
                <a:ea typeface="+mj-ea"/>
              </a:rPr>
              <a:t>漏斗有大口和小口，用不同的两边吹蜡烛效果会一样吗</a:t>
            </a:r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？</a:t>
            </a:r>
            <a:endParaRPr lang="zh-CN" altLang="en-US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4065" y="2282825"/>
            <a:ext cx="3840480" cy="32639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3"/>
          <p:cNvSpPr>
            <a:spLocks noGrp="1"/>
          </p:cNvSpPr>
          <p:nvPr>
            <p:ph type="title"/>
          </p:nvPr>
        </p:nvSpPr>
        <p:spPr>
          <a:xfrm>
            <a:off x="1062831" y="838319"/>
            <a:ext cx="5719643" cy="468987"/>
          </a:xfrm>
        </p:spPr>
        <p:txBody>
          <a:bodyPr/>
          <a:lstStyle/>
          <a:p>
            <a:r>
              <a:rPr lang="zh-CN" sz="3200" dirty="0">
                <a:solidFill>
                  <a:schemeClr val="accent3">
                    <a:lumMod val="75000"/>
                  </a:schemeClr>
                </a:solidFill>
              </a:rPr>
              <a:t>探究活动</a:t>
            </a:r>
            <a:r>
              <a:rPr lang="zh-CN" altLang="en-US" sz="3200" dirty="0">
                <a:solidFill>
                  <a:schemeClr val="accent3">
                    <a:lumMod val="75000"/>
                  </a:schemeClr>
                </a:solidFill>
              </a:rPr>
              <a:t>：隔漏斗吹蜡烛，观察蜡烛是否熄灭。</a:t>
            </a:r>
            <a:endParaRPr lang="zh-CN" alt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7345515" y="4679851"/>
            <a:ext cx="920215" cy="929483"/>
            <a:chOff x="6480052" y="3317013"/>
            <a:chExt cx="889884" cy="898847"/>
          </a:xfrm>
        </p:grpSpPr>
        <p:sp useBgFill="1">
          <p:nvSpPr>
            <p:cNvPr id="26" name="椭圆 31"/>
            <p:cNvSpPr/>
            <p:nvPr/>
          </p:nvSpPr>
          <p:spPr>
            <a:xfrm rot="15654318">
              <a:off x="6475570" y="3321495"/>
              <a:ext cx="898847" cy="889884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ln w="25400" cap="rnd">
              <a:solidFill>
                <a:schemeClr val="accent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350">
                <a:solidFill>
                  <a:schemeClr val="bg1"/>
                </a:solidFill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6686480" y="3540620"/>
              <a:ext cx="530247" cy="465902"/>
              <a:chOff x="6208713" y="1243013"/>
              <a:chExt cx="706438" cy="620713"/>
            </a:xfrm>
            <a:solidFill>
              <a:schemeClr val="bg1"/>
            </a:solidFill>
          </p:grpSpPr>
          <p:sp>
            <p:nvSpPr>
              <p:cNvPr id="28" name="Freeform 804"/>
              <p:cNvSpPr/>
              <p:nvPr/>
            </p:nvSpPr>
            <p:spPr bwMode="auto">
              <a:xfrm>
                <a:off x="6270626" y="1622425"/>
                <a:ext cx="26988" cy="68263"/>
              </a:xfrm>
              <a:custGeom>
                <a:avLst/>
                <a:gdLst/>
                <a:ahLst/>
                <a:cxnLst>
                  <a:cxn ang="0">
                    <a:pos x="51" y="5"/>
                  </a:cxn>
                  <a:cxn ang="0">
                    <a:pos x="51" y="5"/>
                  </a:cxn>
                  <a:cxn ang="0">
                    <a:pos x="50" y="3"/>
                  </a:cxn>
                  <a:cxn ang="0">
                    <a:pos x="49" y="1"/>
                  </a:cxn>
                  <a:cxn ang="0">
                    <a:pos x="48" y="1"/>
                  </a:cxn>
                  <a:cxn ang="0">
                    <a:pos x="46" y="0"/>
                  </a:cxn>
                  <a:cxn ang="0">
                    <a:pos x="44" y="1"/>
                  </a:cxn>
                  <a:cxn ang="0">
                    <a:pos x="43" y="1"/>
                  </a:cxn>
                  <a:cxn ang="0">
                    <a:pos x="42" y="3"/>
                  </a:cxn>
                  <a:cxn ang="0">
                    <a:pos x="41" y="5"/>
                  </a:cxn>
                  <a:cxn ang="0">
                    <a:pos x="41" y="5"/>
                  </a:cxn>
                  <a:cxn ang="0">
                    <a:pos x="40" y="14"/>
                  </a:cxn>
                  <a:cxn ang="0">
                    <a:pos x="37" y="25"/>
                  </a:cxn>
                  <a:cxn ang="0">
                    <a:pos x="34" y="35"/>
                  </a:cxn>
                  <a:cxn ang="0">
                    <a:pos x="30" y="44"/>
                  </a:cxn>
                  <a:cxn ang="0">
                    <a:pos x="21" y="64"/>
                  </a:cxn>
                  <a:cxn ang="0">
                    <a:pos x="13" y="82"/>
                  </a:cxn>
                  <a:cxn ang="0">
                    <a:pos x="13" y="82"/>
                  </a:cxn>
                  <a:cxn ang="0">
                    <a:pos x="9" y="92"/>
                  </a:cxn>
                  <a:cxn ang="0">
                    <a:pos x="3" y="105"/>
                  </a:cxn>
                  <a:cxn ang="0">
                    <a:pos x="1" y="112"/>
                  </a:cxn>
                  <a:cxn ang="0">
                    <a:pos x="0" y="119"/>
                  </a:cxn>
                  <a:cxn ang="0">
                    <a:pos x="1" y="124"/>
                  </a:cxn>
                  <a:cxn ang="0">
                    <a:pos x="2" y="126"/>
                  </a:cxn>
                  <a:cxn ang="0">
                    <a:pos x="4" y="128"/>
                  </a:cxn>
                  <a:cxn ang="0">
                    <a:pos x="4" y="128"/>
                  </a:cxn>
                  <a:cxn ang="0">
                    <a:pos x="6" y="129"/>
                  </a:cxn>
                  <a:cxn ang="0">
                    <a:pos x="9" y="129"/>
                  </a:cxn>
                  <a:cxn ang="0">
                    <a:pos x="12" y="128"/>
                  </a:cxn>
                  <a:cxn ang="0">
                    <a:pos x="13" y="126"/>
                  </a:cxn>
                  <a:cxn ang="0">
                    <a:pos x="13" y="125"/>
                  </a:cxn>
                  <a:cxn ang="0">
                    <a:pos x="13" y="123"/>
                  </a:cxn>
                  <a:cxn ang="0">
                    <a:pos x="11" y="122"/>
                  </a:cxn>
                  <a:cxn ang="0">
                    <a:pos x="11" y="122"/>
                  </a:cxn>
                  <a:cxn ang="0">
                    <a:pos x="11" y="120"/>
                  </a:cxn>
                  <a:cxn ang="0">
                    <a:pos x="10" y="117"/>
                  </a:cxn>
                  <a:cxn ang="0">
                    <a:pos x="11" y="109"/>
                  </a:cxn>
                  <a:cxn ang="0">
                    <a:pos x="14" y="100"/>
                  </a:cxn>
                  <a:cxn ang="0">
                    <a:pos x="19" y="90"/>
                  </a:cxn>
                  <a:cxn ang="0">
                    <a:pos x="27" y="69"/>
                  </a:cxn>
                  <a:cxn ang="0">
                    <a:pos x="33" y="58"/>
                  </a:cxn>
                  <a:cxn ang="0">
                    <a:pos x="33" y="58"/>
                  </a:cxn>
                  <a:cxn ang="0">
                    <a:pos x="43" y="36"/>
                  </a:cxn>
                  <a:cxn ang="0">
                    <a:pos x="46" y="26"/>
                  </a:cxn>
                  <a:cxn ang="0">
                    <a:pos x="49" y="14"/>
                  </a:cxn>
                  <a:cxn ang="0">
                    <a:pos x="49" y="14"/>
                  </a:cxn>
                  <a:cxn ang="0">
                    <a:pos x="50" y="13"/>
                  </a:cxn>
                  <a:cxn ang="0">
                    <a:pos x="51" y="11"/>
                  </a:cxn>
                  <a:cxn ang="0">
                    <a:pos x="51" y="5"/>
                  </a:cxn>
                </a:cxnLst>
                <a:rect l="0" t="0" r="r" b="b"/>
                <a:pathLst>
                  <a:path w="51" h="129">
                    <a:moveTo>
                      <a:pt x="51" y="5"/>
                    </a:moveTo>
                    <a:lnTo>
                      <a:pt x="51" y="5"/>
                    </a:lnTo>
                    <a:lnTo>
                      <a:pt x="50" y="3"/>
                    </a:lnTo>
                    <a:lnTo>
                      <a:pt x="49" y="1"/>
                    </a:lnTo>
                    <a:lnTo>
                      <a:pt x="48" y="1"/>
                    </a:lnTo>
                    <a:lnTo>
                      <a:pt x="46" y="0"/>
                    </a:lnTo>
                    <a:lnTo>
                      <a:pt x="44" y="1"/>
                    </a:lnTo>
                    <a:lnTo>
                      <a:pt x="43" y="1"/>
                    </a:lnTo>
                    <a:lnTo>
                      <a:pt x="42" y="3"/>
                    </a:lnTo>
                    <a:lnTo>
                      <a:pt x="41" y="5"/>
                    </a:lnTo>
                    <a:lnTo>
                      <a:pt x="41" y="5"/>
                    </a:lnTo>
                    <a:lnTo>
                      <a:pt x="40" y="14"/>
                    </a:lnTo>
                    <a:lnTo>
                      <a:pt x="37" y="25"/>
                    </a:lnTo>
                    <a:lnTo>
                      <a:pt x="34" y="35"/>
                    </a:lnTo>
                    <a:lnTo>
                      <a:pt x="30" y="44"/>
                    </a:lnTo>
                    <a:lnTo>
                      <a:pt x="21" y="64"/>
                    </a:lnTo>
                    <a:lnTo>
                      <a:pt x="13" y="82"/>
                    </a:lnTo>
                    <a:lnTo>
                      <a:pt x="13" y="82"/>
                    </a:lnTo>
                    <a:lnTo>
                      <a:pt x="9" y="92"/>
                    </a:lnTo>
                    <a:lnTo>
                      <a:pt x="3" y="105"/>
                    </a:lnTo>
                    <a:lnTo>
                      <a:pt x="1" y="112"/>
                    </a:lnTo>
                    <a:lnTo>
                      <a:pt x="0" y="119"/>
                    </a:lnTo>
                    <a:lnTo>
                      <a:pt x="1" y="124"/>
                    </a:lnTo>
                    <a:lnTo>
                      <a:pt x="2" y="126"/>
                    </a:lnTo>
                    <a:lnTo>
                      <a:pt x="4" y="128"/>
                    </a:lnTo>
                    <a:lnTo>
                      <a:pt x="4" y="128"/>
                    </a:lnTo>
                    <a:lnTo>
                      <a:pt x="6" y="129"/>
                    </a:lnTo>
                    <a:lnTo>
                      <a:pt x="9" y="129"/>
                    </a:lnTo>
                    <a:lnTo>
                      <a:pt x="12" y="128"/>
                    </a:lnTo>
                    <a:lnTo>
                      <a:pt x="13" y="126"/>
                    </a:lnTo>
                    <a:lnTo>
                      <a:pt x="13" y="125"/>
                    </a:lnTo>
                    <a:lnTo>
                      <a:pt x="13" y="123"/>
                    </a:lnTo>
                    <a:lnTo>
                      <a:pt x="11" y="122"/>
                    </a:lnTo>
                    <a:lnTo>
                      <a:pt x="11" y="122"/>
                    </a:lnTo>
                    <a:lnTo>
                      <a:pt x="11" y="120"/>
                    </a:lnTo>
                    <a:lnTo>
                      <a:pt x="10" y="117"/>
                    </a:lnTo>
                    <a:lnTo>
                      <a:pt x="11" y="109"/>
                    </a:lnTo>
                    <a:lnTo>
                      <a:pt x="14" y="100"/>
                    </a:lnTo>
                    <a:lnTo>
                      <a:pt x="19" y="90"/>
                    </a:lnTo>
                    <a:lnTo>
                      <a:pt x="27" y="69"/>
                    </a:lnTo>
                    <a:lnTo>
                      <a:pt x="33" y="58"/>
                    </a:lnTo>
                    <a:lnTo>
                      <a:pt x="33" y="58"/>
                    </a:lnTo>
                    <a:lnTo>
                      <a:pt x="43" y="36"/>
                    </a:lnTo>
                    <a:lnTo>
                      <a:pt x="46" y="26"/>
                    </a:lnTo>
                    <a:lnTo>
                      <a:pt x="49" y="14"/>
                    </a:lnTo>
                    <a:lnTo>
                      <a:pt x="49" y="14"/>
                    </a:lnTo>
                    <a:lnTo>
                      <a:pt x="50" y="13"/>
                    </a:lnTo>
                    <a:lnTo>
                      <a:pt x="51" y="11"/>
                    </a:lnTo>
                    <a:lnTo>
                      <a:pt x="51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 805"/>
              <p:cNvSpPr/>
              <p:nvPr/>
            </p:nvSpPr>
            <p:spPr bwMode="auto">
              <a:xfrm>
                <a:off x="6315076" y="1671638"/>
                <a:ext cx="15875" cy="41275"/>
              </a:xfrm>
              <a:custGeom>
                <a:avLst/>
                <a:gdLst/>
                <a:ahLst/>
                <a:cxnLst>
                  <a:cxn ang="0">
                    <a:pos x="20" y="3"/>
                  </a:cxn>
                  <a:cxn ang="0">
                    <a:pos x="20" y="3"/>
                  </a:cxn>
                  <a:cxn ang="0">
                    <a:pos x="7" y="38"/>
                  </a:cxn>
                  <a:cxn ang="0">
                    <a:pos x="2" y="56"/>
                  </a:cxn>
                  <a:cxn ang="0">
                    <a:pos x="1" y="65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1" y="76"/>
                  </a:cxn>
                  <a:cxn ang="0">
                    <a:pos x="2" y="77"/>
                  </a:cxn>
                  <a:cxn ang="0">
                    <a:pos x="3" y="78"/>
                  </a:cxn>
                  <a:cxn ang="0">
                    <a:pos x="5" y="78"/>
                  </a:cxn>
                  <a:cxn ang="0">
                    <a:pos x="6" y="78"/>
                  </a:cxn>
                  <a:cxn ang="0">
                    <a:pos x="8" y="77"/>
                  </a:cxn>
                  <a:cxn ang="0">
                    <a:pos x="9" y="76"/>
                  </a:cxn>
                  <a:cxn ang="0">
                    <a:pos x="9" y="74"/>
                  </a:cxn>
                  <a:cxn ang="0">
                    <a:pos x="9" y="74"/>
                  </a:cxn>
                  <a:cxn ang="0">
                    <a:pos x="10" y="65"/>
                  </a:cxn>
                  <a:cxn ang="0">
                    <a:pos x="11" y="57"/>
                  </a:cxn>
                  <a:cxn ang="0">
                    <a:pos x="16" y="39"/>
                  </a:cxn>
                  <a:cxn ang="0">
                    <a:pos x="29" y="6"/>
                  </a:cxn>
                  <a:cxn ang="0">
                    <a:pos x="29" y="6"/>
                  </a:cxn>
                  <a:cxn ang="0">
                    <a:pos x="29" y="4"/>
                  </a:cxn>
                  <a:cxn ang="0">
                    <a:pos x="28" y="2"/>
                  </a:cxn>
                  <a:cxn ang="0">
                    <a:pos x="27" y="1"/>
                  </a:cxn>
                  <a:cxn ang="0">
                    <a:pos x="26" y="0"/>
                  </a:cxn>
                  <a:cxn ang="0">
                    <a:pos x="24" y="0"/>
                  </a:cxn>
                  <a:cxn ang="0">
                    <a:pos x="22" y="1"/>
                  </a:cxn>
                  <a:cxn ang="0">
                    <a:pos x="21" y="2"/>
                  </a:cxn>
                  <a:cxn ang="0">
                    <a:pos x="20" y="3"/>
                  </a:cxn>
                  <a:cxn ang="0">
                    <a:pos x="20" y="3"/>
                  </a:cxn>
                </a:cxnLst>
                <a:rect l="0" t="0" r="r" b="b"/>
                <a:pathLst>
                  <a:path w="29" h="78">
                    <a:moveTo>
                      <a:pt x="20" y="3"/>
                    </a:moveTo>
                    <a:lnTo>
                      <a:pt x="20" y="3"/>
                    </a:lnTo>
                    <a:lnTo>
                      <a:pt x="7" y="38"/>
                    </a:lnTo>
                    <a:lnTo>
                      <a:pt x="2" y="56"/>
                    </a:lnTo>
                    <a:lnTo>
                      <a:pt x="1" y="65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1" y="76"/>
                    </a:lnTo>
                    <a:lnTo>
                      <a:pt x="2" y="77"/>
                    </a:lnTo>
                    <a:lnTo>
                      <a:pt x="3" y="78"/>
                    </a:lnTo>
                    <a:lnTo>
                      <a:pt x="5" y="78"/>
                    </a:lnTo>
                    <a:lnTo>
                      <a:pt x="6" y="78"/>
                    </a:lnTo>
                    <a:lnTo>
                      <a:pt x="8" y="77"/>
                    </a:lnTo>
                    <a:lnTo>
                      <a:pt x="9" y="76"/>
                    </a:lnTo>
                    <a:lnTo>
                      <a:pt x="9" y="74"/>
                    </a:lnTo>
                    <a:lnTo>
                      <a:pt x="9" y="74"/>
                    </a:lnTo>
                    <a:lnTo>
                      <a:pt x="10" y="65"/>
                    </a:lnTo>
                    <a:lnTo>
                      <a:pt x="11" y="57"/>
                    </a:lnTo>
                    <a:lnTo>
                      <a:pt x="16" y="39"/>
                    </a:lnTo>
                    <a:lnTo>
                      <a:pt x="29" y="6"/>
                    </a:lnTo>
                    <a:lnTo>
                      <a:pt x="29" y="6"/>
                    </a:lnTo>
                    <a:lnTo>
                      <a:pt x="29" y="4"/>
                    </a:lnTo>
                    <a:lnTo>
                      <a:pt x="28" y="2"/>
                    </a:lnTo>
                    <a:lnTo>
                      <a:pt x="27" y="1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2" y="1"/>
                    </a:lnTo>
                    <a:lnTo>
                      <a:pt x="21" y="2"/>
                    </a:lnTo>
                    <a:lnTo>
                      <a:pt x="20" y="3"/>
                    </a:lnTo>
                    <a:lnTo>
                      <a:pt x="20" y="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Freeform 806"/>
              <p:cNvSpPr/>
              <p:nvPr/>
            </p:nvSpPr>
            <p:spPr bwMode="auto">
              <a:xfrm>
                <a:off x="6359526" y="1677988"/>
                <a:ext cx="20638" cy="69850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32" y="4"/>
                  </a:cxn>
                  <a:cxn ang="0">
                    <a:pos x="20" y="33"/>
                  </a:cxn>
                  <a:cxn ang="0">
                    <a:pos x="11" y="63"/>
                  </a:cxn>
                  <a:cxn ang="0">
                    <a:pos x="6" y="79"/>
                  </a:cxn>
                  <a:cxn ang="0">
                    <a:pos x="3" y="94"/>
                  </a:cxn>
                  <a:cxn ang="0">
                    <a:pos x="1" y="110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0" y="127"/>
                  </a:cxn>
                  <a:cxn ang="0">
                    <a:pos x="1" y="128"/>
                  </a:cxn>
                  <a:cxn ang="0">
                    <a:pos x="3" y="129"/>
                  </a:cxn>
                  <a:cxn ang="0">
                    <a:pos x="4" y="130"/>
                  </a:cxn>
                  <a:cxn ang="0">
                    <a:pos x="6" y="129"/>
                  </a:cxn>
                  <a:cxn ang="0">
                    <a:pos x="7" y="128"/>
                  </a:cxn>
                  <a:cxn ang="0">
                    <a:pos x="9" y="127"/>
                  </a:cxn>
                  <a:cxn ang="0">
                    <a:pos x="9" y="125"/>
                  </a:cxn>
                  <a:cxn ang="0">
                    <a:pos x="9" y="125"/>
                  </a:cxn>
                  <a:cxn ang="0">
                    <a:pos x="10" y="110"/>
                  </a:cxn>
                  <a:cxn ang="0">
                    <a:pos x="12" y="94"/>
                  </a:cxn>
                  <a:cxn ang="0">
                    <a:pos x="16" y="80"/>
                  </a:cxn>
                  <a:cxn ang="0">
                    <a:pos x="20" y="64"/>
                  </a:cxn>
                  <a:cxn ang="0">
                    <a:pos x="30" y="35"/>
                  </a:cxn>
                  <a:cxn ang="0">
                    <a:pos x="40" y="6"/>
                  </a:cxn>
                  <a:cxn ang="0">
                    <a:pos x="40" y="6"/>
                  </a:cxn>
                  <a:cxn ang="0">
                    <a:pos x="41" y="4"/>
                  </a:cxn>
                  <a:cxn ang="0">
                    <a:pos x="40" y="2"/>
                  </a:cxn>
                  <a:cxn ang="0">
                    <a:pos x="39" y="1"/>
                  </a:cxn>
                  <a:cxn ang="0">
                    <a:pos x="37" y="1"/>
                  </a:cxn>
                  <a:cxn ang="0">
                    <a:pos x="36" y="0"/>
                  </a:cxn>
                  <a:cxn ang="0">
                    <a:pos x="34" y="1"/>
                  </a:cxn>
                  <a:cxn ang="0">
                    <a:pos x="33" y="2"/>
                  </a:cxn>
                  <a:cxn ang="0">
                    <a:pos x="32" y="4"/>
                  </a:cxn>
                  <a:cxn ang="0">
                    <a:pos x="32" y="4"/>
                  </a:cxn>
                </a:cxnLst>
                <a:rect l="0" t="0" r="r" b="b"/>
                <a:pathLst>
                  <a:path w="41" h="130">
                    <a:moveTo>
                      <a:pt x="32" y="4"/>
                    </a:moveTo>
                    <a:lnTo>
                      <a:pt x="32" y="4"/>
                    </a:lnTo>
                    <a:lnTo>
                      <a:pt x="20" y="33"/>
                    </a:lnTo>
                    <a:lnTo>
                      <a:pt x="11" y="63"/>
                    </a:lnTo>
                    <a:lnTo>
                      <a:pt x="6" y="79"/>
                    </a:lnTo>
                    <a:lnTo>
                      <a:pt x="3" y="94"/>
                    </a:lnTo>
                    <a:lnTo>
                      <a:pt x="1" y="110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0" y="127"/>
                    </a:lnTo>
                    <a:lnTo>
                      <a:pt x="1" y="128"/>
                    </a:lnTo>
                    <a:lnTo>
                      <a:pt x="3" y="129"/>
                    </a:lnTo>
                    <a:lnTo>
                      <a:pt x="4" y="130"/>
                    </a:lnTo>
                    <a:lnTo>
                      <a:pt x="6" y="129"/>
                    </a:lnTo>
                    <a:lnTo>
                      <a:pt x="7" y="128"/>
                    </a:lnTo>
                    <a:lnTo>
                      <a:pt x="9" y="127"/>
                    </a:lnTo>
                    <a:lnTo>
                      <a:pt x="9" y="125"/>
                    </a:lnTo>
                    <a:lnTo>
                      <a:pt x="9" y="125"/>
                    </a:lnTo>
                    <a:lnTo>
                      <a:pt x="10" y="110"/>
                    </a:lnTo>
                    <a:lnTo>
                      <a:pt x="12" y="94"/>
                    </a:lnTo>
                    <a:lnTo>
                      <a:pt x="16" y="80"/>
                    </a:lnTo>
                    <a:lnTo>
                      <a:pt x="20" y="64"/>
                    </a:lnTo>
                    <a:lnTo>
                      <a:pt x="30" y="35"/>
                    </a:lnTo>
                    <a:lnTo>
                      <a:pt x="40" y="6"/>
                    </a:lnTo>
                    <a:lnTo>
                      <a:pt x="40" y="6"/>
                    </a:lnTo>
                    <a:lnTo>
                      <a:pt x="41" y="4"/>
                    </a:lnTo>
                    <a:lnTo>
                      <a:pt x="40" y="2"/>
                    </a:lnTo>
                    <a:lnTo>
                      <a:pt x="39" y="1"/>
                    </a:lnTo>
                    <a:lnTo>
                      <a:pt x="37" y="1"/>
                    </a:lnTo>
                    <a:lnTo>
                      <a:pt x="36" y="0"/>
                    </a:lnTo>
                    <a:lnTo>
                      <a:pt x="34" y="1"/>
                    </a:lnTo>
                    <a:lnTo>
                      <a:pt x="33" y="2"/>
                    </a:lnTo>
                    <a:lnTo>
                      <a:pt x="32" y="4"/>
                    </a:lnTo>
                    <a:lnTo>
                      <a:pt x="32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Freeform 807"/>
              <p:cNvSpPr/>
              <p:nvPr/>
            </p:nvSpPr>
            <p:spPr bwMode="auto">
              <a:xfrm>
                <a:off x="6392863" y="1708150"/>
                <a:ext cx="20638" cy="55563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32" y="4"/>
                  </a:cxn>
                  <a:cxn ang="0">
                    <a:pos x="27" y="17"/>
                  </a:cxn>
                  <a:cxn ang="0">
                    <a:pos x="23" y="28"/>
                  </a:cxn>
                  <a:cxn ang="0">
                    <a:pos x="13" y="51"/>
                  </a:cxn>
                  <a:cxn ang="0">
                    <a:pos x="8" y="63"/>
                  </a:cxn>
                  <a:cxn ang="0">
                    <a:pos x="4" y="74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1" y="103"/>
                  </a:cxn>
                  <a:cxn ang="0">
                    <a:pos x="3" y="104"/>
                  </a:cxn>
                  <a:cxn ang="0">
                    <a:pos x="4" y="104"/>
                  </a:cxn>
                  <a:cxn ang="0">
                    <a:pos x="6" y="104"/>
                  </a:cxn>
                  <a:cxn ang="0">
                    <a:pos x="8" y="103"/>
                  </a:cxn>
                  <a:cxn ang="0">
                    <a:pos x="9" y="102"/>
                  </a:cxn>
                  <a:cxn ang="0">
                    <a:pos x="9" y="100"/>
                  </a:cxn>
                  <a:cxn ang="0">
                    <a:pos x="9" y="100"/>
                  </a:cxn>
                  <a:cxn ang="0">
                    <a:pos x="10" y="87"/>
                  </a:cxn>
                  <a:cxn ang="0">
                    <a:pos x="13" y="75"/>
                  </a:cxn>
                  <a:cxn ang="0">
                    <a:pos x="17" y="64"/>
                  </a:cxn>
                  <a:cxn ang="0">
                    <a:pos x="22" y="53"/>
                  </a:cxn>
                  <a:cxn ang="0">
                    <a:pos x="33" y="30"/>
                  </a:cxn>
                  <a:cxn ang="0">
                    <a:pos x="37" y="19"/>
                  </a:cxn>
                  <a:cxn ang="0">
                    <a:pos x="41" y="6"/>
                  </a:cxn>
                  <a:cxn ang="0">
                    <a:pos x="41" y="6"/>
                  </a:cxn>
                  <a:cxn ang="0">
                    <a:pos x="41" y="4"/>
                  </a:cxn>
                  <a:cxn ang="0">
                    <a:pos x="40" y="2"/>
                  </a:cxn>
                  <a:cxn ang="0">
                    <a:pos x="39" y="1"/>
                  </a:cxn>
                  <a:cxn ang="0">
                    <a:pos x="37" y="1"/>
                  </a:cxn>
                  <a:cxn ang="0">
                    <a:pos x="35" y="0"/>
                  </a:cxn>
                  <a:cxn ang="0">
                    <a:pos x="34" y="1"/>
                  </a:cxn>
                  <a:cxn ang="0">
                    <a:pos x="33" y="2"/>
                  </a:cxn>
                  <a:cxn ang="0">
                    <a:pos x="32" y="4"/>
                  </a:cxn>
                  <a:cxn ang="0">
                    <a:pos x="32" y="4"/>
                  </a:cxn>
                </a:cxnLst>
                <a:rect l="0" t="0" r="r" b="b"/>
                <a:pathLst>
                  <a:path w="41" h="104">
                    <a:moveTo>
                      <a:pt x="32" y="4"/>
                    </a:moveTo>
                    <a:lnTo>
                      <a:pt x="32" y="4"/>
                    </a:lnTo>
                    <a:lnTo>
                      <a:pt x="27" y="17"/>
                    </a:lnTo>
                    <a:lnTo>
                      <a:pt x="23" y="28"/>
                    </a:lnTo>
                    <a:lnTo>
                      <a:pt x="13" y="51"/>
                    </a:lnTo>
                    <a:lnTo>
                      <a:pt x="8" y="63"/>
                    </a:lnTo>
                    <a:lnTo>
                      <a:pt x="4" y="74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1" y="103"/>
                    </a:lnTo>
                    <a:lnTo>
                      <a:pt x="3" y="104"/>
                    </a:lnTo>
                    <a:lnTo>
                      <a:pt x="4" y="104"/>
                    </a:lnTo>
                    <a:lnTo>
                      <a:pt x="6" y="104"/>
                    </a:lnTo>
                    <a:lnTo>
                      <a:pt x="8" y="103"/>
                    </a:lnTo>
                    <a:lnTo>
                      <a:pt x="9" y="102"/>
                    </a:lnTo>
                    <a:lnTo>
                      <a:pt x="9" y="100"/>
                    </a:lnTo>
                    <a:lnTo>
                      <a:pt x="9" y="100"/>
                    </a:lnTo>
                    <a:lnTo>
                      <a:pt x="10" y="87"/>
                    </a:lnTo>
                    <a:lnTo>
                      <a:pt x="13" y="75"/>
                    </a:lnTo>
                    <a:lnTo>
                      <a:pt x="17" y="64"/>
                    </a:lnTo>
                    <a:lnTo>
                      <a:pt x="22" y="53"/>
                    </a:lnTo>
                    <a:lnTo>
                      <a:pt x="33" y="30"/>
                    </a:lnTo>
                    <a:lnTo>
                      <a:pt x="37" y="19"/>
                    </a:lnTo>
                    <a:lnTo>
                      <a:pt x="41" y="6"/>
                    </a:lnTo>
                    <a:lnTo>
                      <a:pt x="41" y="6"/>
                    </a:lnTo>
                    <a:lnTo>
                      <a:pt x="41" y="4"/>
                    </a:lnTo>
                    <a:lnTo>
                      <a:pt x="40" y="2"/>
                    </a:lnTo>
                    <a:lnTo>
                      <a:pt x="39" y="1"/>
                    </a:lnTo>
                    <a:lnTo>
                      <a:pt x="37" y="1"/>
                    </a:lnTo>
                    <a:lnTo>
                      <a:pt x="35" y="0"/>
                    </a:lnTo>
                    <a:lnTo>
                      <a:pt x="34" y="1"/>
                    </a:lnTo>
                    <a:lnTo>
                      <a:pt x="33" y="2"/>
                    </a:lnTo>
                    <a:lnTo>
                      <a:pt x="32" y="4"/>
                    </a:lnTo>
                    <a:lnTo>
                      <a:pt x="32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Freeform 809"/>
              <p:cNvSpPr/>
              <p:nvPr/>
            </p:nvSpPr>
            <p:spPr bwMode="auto">
              <a:xfrm>
                <a:off x="6438900" y="1719263"/>
                <a:ext cx="31750" cy="65088"/>
              </a:xfrm>
              <a:custGeom>
                <a:avLst/>
                <a:gdLst/>
                <a:ahLst/>
                <a:cxnLst>
                  <a:cxn ang="0">
                    <a:pos x="51" y="2"/>
                  </a:cxn>
                  <a:cxn ang="0">
                    <a:pos x="51" y="2"/>
                  </a:cxn>
                  <a:cxn ang="0">
                    <a:pos x="37" y="25"/>
                  </a:cxn>
                  <a:cxn ang="0">
                    <a:pos x="25" y="44"/>
                  </a:cxn>
                  <a:cxn ang="0">
                    <a:pos x="14" y="64"/>
                  </a:cxn>
                  <a:cxn ang="0">
                    <a:pos x="6" y="83"/>
                  </a:cxn>
                  <a:cxn ang="0">
                    <a:pos x="2" y="93"/>
                  </a:cxn>
                  <a:cxn ang="0">
                    <a:pos x="0" y="101"/>
                  </a:cxn>
                  <a:cxn ang="0">
                    <a:pos x="0" y="108"/>
                  </a:cxn>
                  <a:cxn ang="0">
                    <a:pos x="1" y="114"/>
                  </a:cxn>
                  <a:cxn ang="0">
                    <a:pos x="2" y="116"/>
                  </a:cxn>
                  <a:cxn ang="0">
                    <a:pos x="5" y="119"/>
                  </a:cxn>
                  <a:cxn ang="0">
                    <a:pos x="7" y="120"/>
                  </a:cxn>
                  <a:cxn ang="0">
                    <a:pos x="10" y="123"/>
                  </a:cxn>
                  <a:cxn ang="0">
                    <a:pos x="10" y="123"/>
                  </a:cxn>
                  <a:cxn ang="0">
                    <a:pos x="12" y="123"/>
                  </a:cxn>
                  <a:cxn ang="0">
                    <a:pos x="14" y="123"/>
                  </a:cxn>
                  <a:cxn ang="0">
                    <a:pos x="15" y="120"/>
                  </a:cxn>
                  <a:cxn ang="0">
                    <a:pos x="16" y="119"/>
                  </a:cxn>
                  <a:cxn ang="0">
                    <a:pos x="15" y="115"/>
                  </a:cxn>
                  <a:cxn ang="0">
                    <a:pos x="14" y="114"/>
                  </a:cxn>
                  <a:cxn ang="0">
                    <a:pos x="13" y="113"/>
                  </a:cxn>
                  <a:cxn ang="0">
                    <a:pos x="13" y="113"/>
                  </a:cxn>
                  <a:cxn ang="0">
                    <a:pos x="11" y="112"/>
                  </a:cxn>
                  <a:cxn ang="0">
                    <a:pos x="10" y="111"/>
                  </a:cxn>
                  <a:cxn ang="0">
                    <a:pos x="10" y="107"/>
                  </a:cxn>
                  <a:cxn ang="0">
                    <a:pos x="10" y="102"/>
                  </a:cxn>
                  <a:cxn ang="0">
                    <a:pos x="12" y="96"/>
                  </a:cxn>
                  <a:cxn ang="0">
                    <a:pos x="18" y="80"/>
                  </a:cxn>
                  <a:cxn ang="0">
                    <a:pos x="27" y="62"/>
                  </a:cxn>
                  <a:cxn ang="0">
                    <a:pos x="47" y="27"/>
                  </a:cxn>
                  <a:cxn ang="0">
                    <a:pos x="59" y="7"/>
                  </a:cxn>
                  <a:cxn ang="0">
                    <a:pos x="59" y="7"/>
                  </a:cxn>
                  <a:cxn ang="0">
                    <a:pos x="60" y="5"/>
                  </a:cxn>
                  <a:cxn ang="0">
                    <a:pos x="59" y="3"/>
                  </a:cxn>
                  <a:cxn ang="0">
                    <a:pos x="59" y="1"/>
                  </a:cxn>
                  <a:cxn ang="0">
                    <a:pos x="57" y="0"/>
                  </a:cxn>
                  <a:cxn ang="0">
                    <a:pos x="56" y="0"/>
                  </a:cxn>
                  <a:cxn ang="0">
                    <a:pos x="54" y="0"/>
                  </a:cxn>
                  <a:cxn ang="0">
                    <a:pos x="52" y="0"/>
                  </a:cxn>
                  <a:cxn ang="0">
                    <a:pos x="51" y="2"/>
                  </a:cxn>
                  <a:cxn ang="0">
                    <a:pos x="51" y="2"/>
                  </a:cxn>
                </a:cxnLst>
                <a:rect l="0" t="0" r="r" b="b"/>
                <a:pathLst>
                  <a:path w="60" h="123">
                    <a:moveTo>
                      <a:pt x="51" y="2"/>
                    </a:moveTo>
                    <a:lnTo>
                      <a:pt x="51" y="2"/>
                    </a:lnTo>
                    <a:lnTo>
                      <a:pt x="37" y="25"/>
                    </a:lnTo>
                    <a:lnTo>
                      <a:pt x="25" y="44"/>
                    </a:lnTo>
                    <a:lnTo>
                      <a:pt x="14" y="64"/>
                    </a:lnTo>
                    <a:lnTo>
                      <a:pt x="6" y="83"/>
                    </a:lnTo>
                    <a:lnTo>
                      <a:pt x="2" y="93"/>
                    </a:lnTo>
                    <a:lnTo>
                      <a:pt x="0" y="101"/>
                    </a:lnTo>
                    <a:lnTo>
                      <a:pt x="0" y="108"/>
                    </a:lnTo>
                    <a:lnTo>
                      <a:pt x="1" y="114"/>
                    </a:lnTo>
                    <a:lnTo>
                      <a:pt x="2" y="116"/>
                    </a:lnTo>
                    <a:lnTo>
                      <a:pt x="5" y="119"/>
                    </a:lnTo>
                    <a:lnTo>
                      <a:pt x="7" y="120"/>
                    </a:lnTo>
                    <a:lnTo>
                      <a:pt x="10" y="123"/>
                    </a:lnTo>
                    <a:lnTo>
                      <a:pt x="10" y="123"/>
                    </a:lnTo>
                    <a:lnTo>
                      <a:pt x="12" y="123"/>
                    </a:lnTo>
                    <a:lnTo>
                      <a:pt x="14" y="123"/>
                    </a:lnTo>
                    <a:lnTo>
                      <a:pt x="15" y="120"/>
                    </a:lnTo>
                    <a:lnTo>
                      <a:pt x="16" y="119"/>
                    </a:lnTo>
                    <a:lnTo>
                      <a:pt x="15" y="115"/>
                    </a:lnTo>
                    <a:lnTo>
                      <a:pt x="14" y="114"/>
                    </a:lnTo>
                    <a:lnTo>
                      <a:pt x="13" y="113"/>
                    </a:lnTo>
                    <a:lnTo>
                      <a:pt x="13" y="113"/>
                    </a:lnTo>
                    <a:lnTo>
                      <a:pt x="11" y="112"/>
                    </a:lnTo>
                    <a:lnTo>
                      <a:pt x="10" y="111"/>
                    </a:lnTo>
                    <a:lnTo>
                      <a:pt x="10" y="107"/>
                    </a:lnTo>
                    <a:lnTo>
                      <a:pt x="10" y="102"/>
                    </a:lnTo>
                    <a:lnTo>
                      <a:pt x="12" y="96"/>
                    </a:lnTo>
                    <a:lnTo>
                      <a:pt x="18" y="80"/>
                    </a:lnTo>
                    <a:lnTo>
                      <a:pt x="27" y="62"/>
                    </a:lnTo>
                    <a:lnTo>
                      <a:pt x="47" y="27"/>
                    </a:lnTo>
                    <a:lnTo>
                      <a:pt x="59" y="7"/>
                    </a:lnTo>
                    <a:lnTo>
                      <a:pt x="59" y="7"/>
                    </a:lnTo>
                    <a:lnTo>
                      <a:pt x="60" y="5"/>
                    </a:lnTo>
                    <a:lnTo>
                      <a:pt x="59" y="3"/>
                    </a:lnTo>
                    <a:lnTo>
                      <a:pt x="59" y="1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4" y="0"/>
                    </a:lnTo>
                    <a:lnTo>
                      <a:pt x="52" y="0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Freeform 810"/>
              <p:cNvSpPr/>
              <p:nvPr/>
            </p:nvSpPr>
            <p:spPr bwMode="auto">
              <a:xfrm>
                <a:off x="6478588" y="1731963"/>
                <a:ext cx="28575" cy="65088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45" y="1"/>
                  </a:cxn>
                  <a:cxn ang="0">
                    <a:pos x="40" y="8"/>
                  </a:cxn>
                  <a:cxn ang="0">
                    <a:pos x="34" y="14"/>
                  </a:cxn>
                  <a:cxn ang="0">
                    <a:pos x="25" y="26"/>
                  </a:cxn>
                  <a:cxn ang="0">
                    <a:pos x="16" y="41"/>
                  </a:cxn>
                  <a:cxn ang="0">
                    <a:pos x="10" y="55"/>
                  </a:cxn>
                  <a:cxn ang="0">
                    <a:pos x="6" y="71"/>
                  </a:cxn>
                  <a:cxn ang="0">
                    <a:pos x="3" y="87"/>
                  </a:cxn>
                  <a:cxn ang="0">
                    <a:pos x="1" y="103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  <a:cxn ang="0">
                    <a:pos x="1" y="122"/>
                  </a:cxn>
                  <a:cxn ang="0">
                    <a:pos x="3" y="123"/>
                  </a:cxn>
                  <a:cxn ang="0">
                    <a:pos x="5" y="123"/>
                  </a:cxn>
                  <a:cxn ang="0">
                    <a:pos x="6" y="123"/>
                  </a:cxn>
                  <a:cxn ang="0">
                    <a:pos x="8" y="122"/>
                  </a:cxn>
                  <a:cxn ang="0">
                    <a:pos x="9" y="121"/>
                  </a:cxn>
                  <a:cxn ang="0">
                    <a:pos x="9" y="119"/>
                  </a:cxn>
                  <a:cxn ang="0">
                    <a:pos x="9" y="119"/>
                  </a:cxn>
                  <a:cxn ang="0">
                    <a:pos x="10" y="104"/>
                  </a:cxn>
                  <a:cxn ang="0">
                    <a:pos x="12" y="88"/>
                  </a:cxn>
                  <a:cxn ang="0">
                    <a:pos x="15" y="74"/>
                  </a:cxn>
                  <a:cxn ang="0">
                    <a:pos x="19" y="59"/>
                  </a:cxn>
                  <a:cxn ang="0">
                    <a:pos x="25" y="45"/>
                  </a:cxn>
                  <a:cxn ang="0">
                    <a:pos x="33" y="31"/>
                  </a:cxn>
                  <a:cxn ang="0">
                    <a:pos x="41" y="19"/>
                  </a:cxn>
                  <a:cxn ang="0">
                    <a:pos x="53" y="9"/>
                  </a:cxn>
                  <a:cxn ang="0">
                    <a:pos x="53" y="9"/>
                  </a:cxn>
                  <a:cxn ang="0">
                    <a:pos x="54" y="7"/>
                  </a:cxn>
                  <a:cxn ang="0">
                    <a:pos x="54" y="6"/>
                  </a:cxn>
                  <a:cxn ang="0">
                    <a:pos x="54" y="3"/>
                  </a:cxn>
                  <a:cxn ang="0">
                    <a:pos x="53" y="2"/>
                  </a:cxn>
                  <a:cxn ang="0">
                    <a:pos x="50" y="1"/>
                  </a:cxn>
                  <a:cxn ang="0">
                    <a:pos x="49" y="0"/>
                  </a:cxn>
                  <a:cxn ang="0">
                    <a:pos x="47" y="0"/>
                  </a:cxn>
                  <a:cxn ang="0">
                    <a:pos x="45" y="1"/>
                  </a:cxn>
                  <a:cxn ang="0">
                    <a:pos x="45" y="1"/>
                  </a:cxn>
                </a:cxnLst>
                <a:rect l="0" t="0" r="r" b="b"/>
                <a:pathLst>
                  <a:path w="54" h="123">
                    <a:moveTo>
                      <a:pt x="45" y="1"/>
                    </a:moveTo>
                    <a:lnTo>
                      <a:pt x="45" y="1"/>
                    </a:lnTo>
                    <a:lnTo>
                      <a:pt x="40" y="8"/>
                    </a:lnTo>
                    <a:lnTo>
                      <a:pt x="34" y="14"/>
                    </a:lnTo>
                    <a:lnTo>
                      <a:pt x="25" y="26"/>
                    </a:lnTo>
                    <a:lnTo>
                      <a:pt x="16" y="41"/>
                    </a:lnTo>
                    <a:lnTo>
                      <a:pt x="10" y="55"/>
                    </a:lnTo>
                    <a:lnTo>
                      <a:pt x="6" y="71"/>
                    </a:lnTo>
                    <a:lnTo>
                      <a:pt x="3" y="87"/>
                    </a:lnTo>
                    <a:lnTo>
                      <a:pt x="1" y="103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lnTo>
                      <a:pt x="1" y="122"/>
                    </a:lnTo>
                    <a:lnTo>
                      <a:pt x="3" y="123"/>
                    </a:lnTo>
                    <a:lnTo>
                      <a:pt x="5" y="123"/>
                    </a:lnTo>
                    <a:lnTo>
                      <a:pt x="6" y="123"/>
                    </a:lnTo>
                    <a:lnTo>
                      <a:pt x="8" y="122"/>
                    </a:lnTo>
                    <a:lnTo>
                      <a:pt x="9" y="121"/>
                    </a:lnTo>
                    <a:lnTo>
                      <a:pt x="9" y="119"/>
                    </a:lnTo>
                    <a:lnTo>
                      <a:pt x="9" y="119"/>
                    </a:lnTo>
                    <a:lnTo>
                      <a:pt x="10" y="104"/>
                    </a:lnTo>
                    <a:lnTo>
                      <a:pt x="12" y="88"/>
                    </a:lnTo>
                    <a:lnTo>
                      <a:pt x="15" y="74"/>
                    </a:lnTo>
                    <a:lnTo>
                      <a:pt x="19" y="59"/>
                    </a:lnTo>
                    <a:lnTo>
                      <a:pt x="25" y="45"/>
                    </a:lnTo>
                    <a:lnTo>
                      <a:pt x="33" y="31"/>
                    </a:lnTo>
                    <a:lnTo>
                      <a:pt x="41" y="19"/>
                    </a:lnTo>
                    <a:lnTo>
                      <a:pt x="53" y="9"/>
                    </a:lnTo>
                    <a:lnTo>
                      <a:pt x="53" y="9"/>
                    </a:lnTo>
                    <a:lnTo>
                      <a:pt x="54" y="7"/>
                    </a:lnTo>
                    <a:lnTo>
                      <a:pt x="54" y="6"/>
                    </a:lnTo>
                    <a:lnTo>
                      <a:pt x="54" y="3"/>
                    </a:lnTo>
                    <a:lnTo>
                      <a:pt x="53" y="2"/>
                    </a:lnTo>
                    <a:lnTo>
                      <a:pt x="50" y="1"/>
                    </a:lnTo>
                    <a:lnTo>
                      <a:pt x="49" y="0"/>
                    </a:lnTo>
                    <a:lnTo>
                      <a:pt x="47" y="0"/>
                    </a:lnTo>
                    <a:lnTo>
                      <a:pt x="45" y="1"/>
                    </a:lnTo>
                    <a:lnTo>
                      <a:pt x="45" y="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Freeform 811"/>
              <p:cNvSpPr/>
              <p:nvPr/>
            </p:nvSpPr>
            <p:spPr bwMode="auto">
              <a:xfrm>
                <a:off x="6523038" y="1739900"/>
                <a:ext cx="25400" cy="61913"/>
              </a:xfrm>
              <a:custGeom>
                <a:avLst/>
                <a:gdLst/>
                <a:ahLst/>
                <a:cxnLst>
                  <a:cxn ang="0">
                    <a:pos x="39" y="3"/>
                  </a:cxn>
                  <a:cxn ang="0">
                    <a:pos x="39" y="3"/>
                  </a:cxn>
                  <a:cxn ang="0">
                    <a:pos x="27" y="29"/>
                  </a:cxn>
                  <a:cxn ang="0">
                    <a:pos x="17" y="56"/>
                  </a:cxn>
                  <a:cxn ang="0">
                    <a:pos x="8" y="82"/>
                  </a:cxn>
                  <a:cxn ang="0">
                    <a:pos x="4" y="96"/>
                  </a:cxn>
                  <a:cxn ang="0">
                    <a:pos x="0" y="110"/>
                  </a:cxn>
                  <a:cxn ang="0">
                    <a:pos x="0" y="110"/>
                  </a:cxn>
                  <a:cxn ang="0">
                    <a:pos x="0" y="112"/>
                  </a:cxn>
                  <a:cxn ang="0">
                    <a:pos x="1" y="113"/>
                  </a:cxn>
                  <a:cxn ang="0">
                    <a:pos x="4" y="116"/>
                  </a:cxn>
                  <a:cxn ang="0">
                    <a:pos x="6" y="117"/>
                  </a:cxn>
                  <a:cxn ang="0">
                    <a:pos x="8" y="116"/>
                  </a:cxn>
                  <a:cxn ang="0">
                    <a:pos x="9" y="114"/>
                  </a:cxn>
                  <a:cxn ang="0">
                    <a:pos x="10" y="112"/>
                  </a:cxn>
                  <a:cxn ang="0">
                    <a:pos x="10" y="112"/>
                  </a:cxn>
                  <a:cxn ang="0">
                    <a:pos x="13" y="99"/>
                  </a:cxn>
                  <a:cxn ang="0">
                    <a:pos x="16" y="85"/>
                  </a:cxn>
                  <a:cxn ang="0">
                    <a:pos x="25" y="58"/>
                  </a:cxn>
                  <a:cxn ang="0">
                    <a:pos x="37" y="32"/>
                  </a:cxn>
                  <a:cxn ang="0">
                    <a:pos x="47" y="5"/>
                  </a:cxn>
                  <a:cxn ang="0">
                    <a:pos x="47" y="5"/>
                  </a:cxn>
                  <a:cxn ang="0">
                    <a:pos x="48" y="3"/>
                  </a:cxn>
                  <a:cxn ang="0">
                    <a:pos x="47" y="2"/>
                  </a:cxn>
                  <a:cxn ang="0">
                    <a:pos x="46" y="1"/>
                  </a:cxn>
                  <a:cxn ang="0">
                    <a:pos x="45" y="0"/>
                  </a:cxn>
                  <a:cxn ang="0">
                    <a:pos x="41" y="0"/>
                  </a:cxn>
                  <a:cxn ang="0">
                    <a:pos x="40" y="1"/>
                  </a:cxn>
                  <a:cxn ang="0">
                    <a:pos x="39" y="3"/>
                  </a:cxn>
                  <a:cxn ang="0">
                    <a:pos x="39" y="3"/>
                  </a:cxn>
                </a:cxnLst>
                <a:rect l="0" t="0" r="r" b="b"/>
                <a:pathLst>
                  <a:path w="48" h="117">
                    <a:moveTo>
                      <a:pt x="39" y="3"/>
                    </a:moveTo>
                    <a:lnTo>
                      <a:pt x="39" y="3"/>
                    </a:lnTo>
                    <a:lnTo>
                      <a:pt x="27" y="29"/>
                    </a:lnTo>
                    <a:lnTo>
                      <a:pt x="17" y="56"/>
                    </a:lnTo>
                    <a:lnTo>
                      <a:pt x="8" y="82"/>
                    </a:lnTo>
                    <a:lnTo>
                      <a:pt x="4" y="96"/>
                    </a:lnTo>
                    <a:lnTo>
                      <a:pt x="0" y="110"/>
                    </a:lnTo>
                    <a:lnTo>
                      <a:pt x="0" y="110"/>
                    </a:lnTo>
                    <a:lnTo>
                      <a:pt x="0" y="112"/>
                    </a:lnTo>
                    <a:lnTo>
                      <a:pt x="1" y="113"/>
                    </a:lnTo>
                    <a:lnTo>
                      <a:pt x="4" y="116"/>
                    </a:lnTo>
                    <a:lnTo>
                      <a:pt x="6" y="117"/>
                    </a:lnTo>
                    <a:lnTo>
                      <a:pt x="8" y="116"/>
                    </a:lnTo>
                    <a:lnTo>
                      <a:pt x="9" y="114"/>
                    </a:lnTo>
                    <a:lnTo>
                      <a:pt x="10" y="112"/>
                    </a:lnTo>
                    <a:lnTo>
                      <a:pt x="10" y="112"/>
                    </a:lnTo>
                    <a:lnTo>
                      <a:pt x="13" y="99"/>
                    </a:lnTo>
                    <a:lnTo>
                      <a:pt x="16" y="85"/>
                    </a:lnTo>
                    <a:lnTo>
                      <a:pt x="25" y="58"/>
                    </a:lnTo>
                    <a:lnTo>
                      <a:pt x="37" y="32"/>
                    </a:lnTo>
                    <a:lnTo>
                      <a:pt x="47" y="5"/>
                    </a:lnTo>
                    <a:lnTo>
                      <a:pt x="47" y="5"/>
                    </a:lnTo>
                    <a:lnTo>
                      <a:pt x="48" y="3"/>
                    </a:lnTo>
                    <a:lnTo>
                      <a:pt x="47" y="2"/>
                    </a:lnTo>
                    <a:lnTo>
                      <a:pt x="46" y="1"/>
                    </a:lnTo>
                    <a:lnTo>
                      <a:pt x="45" y="0"/>
                    </a:lnTo>
                    <a:lnTo>
                      <a:pt x="41" y="0"/>
                    </a:lnTo>
                    <a:lnTo>
                      <a:pt x="40" y="1"/>
                    </a:lnTo>
                    <a:lnTo>
                      <a:pt x="39" y="3"/>
                    </a:lnTo>
                    <a:lnTo>
                      <a:pt x="39" y="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Freeform 812"/>
              <p:cNvSpPr/>
              <p:nvPr/>
            </p:nvSpPr>
            <p:spPr bwMode="auto">
              <a:xfrm>
                <a:off x="6572250" y="1743075"/>
                <a:ext cx="28575" cy="61913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45" y="2"/>
                  </a:cxn>
                  <a:cxn ang="0">
                    <a:pos x="37" y="14"/>
                  </a:cxn>
                  <a:cxn ang="0">
                    <a:pos x="28" y="27"/>
                  </a:cxn>
                  <a:cxn ang="0">
                    <a:pos x="22" y="40"/>
                  </a:cxn>
                  <a:cxn ang="0">
                    <a:pos x="16" y="54"/>
                  </a:cxn>
                  <a:cxn ang="0">
                    <a:pos x="11" y="67"/>
                  </a:cxn>
                  <a:cxn ang="0">
                    <a:pos x="7" y="82"/>
                  </a:cxn>
                  <a:cxn ang="0">
                    <a:pos x="3" y="96"/>
                  </a:cxn>
                  <a:cxn ang="0">
                    <a:pos x="0" y="111"/>
                  </a:cxn>
                  <a:cxn ang="0">
                    <a:pos x="0" y="111"/>
                  </a:cxn>
                  <a:cxn ang="0">
                    <a:pos x="0" y="114"/>
                  </a:cxn>
                  <a:cxn ang="0">
                    <a:pos x="3" y="116"/>
                  </a:cxn>
                  <a:cxn ang="0">
                    <a:pos x="6" y="117"/>
                  </a:cxn>
                  <a:cxn ang="0">
                    <a:pos x="8" y="115"/>
                  </a:cxn>
                  <a:cxn ang="0">
                    <a:pos x="14" y="108"/>
                  </a:cxn>
                  <a:cxn ang="0">
                    <a:pos x="14" y="108"/>
                  </a:cxn>
                  <a:cxn ang="0">
                    <a:pos x="16" y="106"/>
                  </a:cxn>
                  <a:cxn ang="0">
                    <a:pos x="15" y="104"/>
                  </a:cxn>
                  <a:cxn ang="0">
                    <a:pos x="14" y="102"/>
                  </a:cxn>
                  <a:cxn ang="0">
                    <a:pos x="12" y="101"/>
                  </a:cxn>
                  <a:cxn ang="0">
                    <a:pos x="12" y="101"/>
                  </a:cxn>
                  <a:cxn ang="0">
                    <a:pos x="18" y="75"/>
                  </a:cxn>
                  <a:cxn ang="0">
                    <a:pos x="22" y="63"/>
                  </a:cxn>
                  <a:cxn ang="0">
                    <a:pos x="27" y="52"/>
                  </a:cxn>
                  <a:cxn ang="0">
                    <a:pos x="33" y="39"/>
                  </a:cxn>
                  <a:cxn ang="0">
                    <a:pos x="39" y="28"/>
                  </a:cxn>
                  <a:cxn ang="0">
                    <a:pos x="45" y="18"/>
                  </a:cxn>
                  <a:cxn ang="0">
                    <a:pos x="53" y="6"/>
                  </a:cxn>
                  <a:cxn ang="0">
                    <a:pos x="53" y="6"/>
                  </a:cxn>
                  <a:cxn ang="0">
                    <a:pos x="54" y="5"/>
                  </a:cxn>
                  <a:cxn ang="0">
                    <a:pos x="54" y="3"/>
                  </a:cxn>
                  <a:cxn ang="0">
                    <a:pos x="53" y="2"/>
                  </a:cxn>
                  <a:cxn ang="0">
                    <a:pos x="52" y="1"/>
                  </a:cxn>
                  <a:cxn ang="0">
                    <a:pos x="48" y="0"/>
                  </a:cxn>
                  <a:cxn ang="0">
                    <a:pos x="46" y="0"/>
                  </a:cxn>
                  <a:cxn ang="0">
                    <a:pos x="45" y="2"/>
                  </a:cxn>
                  <a:cxn ang="0">
                    <a:pos x="45" y="2"/>
                  </a:cxn>
                </a:cxnLst>
                <a:rect l="0" t="0" r="r" b="b"/>
                <a:pathLst>
                  <a:path w="54" h="117">
                    <a:moveTo>
                      <a:pt x="45" y="2"/>
                    </a:moveTo>
                    <a:lnTo>
                      <a:pt x="45" y="2"/>
                    </a:lnTo>
                    <a:lnTo>
                      <a:pt x="37" y="14"/>
                    </a:lnTo>
                    <a:lnTo>
                      <a:pt x="28" y="27"/>
                    </a:lnTo>
                    <a:lnTo>
                      <a:pt x="22" y="40"/>
                    </a:lnTo>
                    <a:lnTo>
                      <a:pt x="16" y="54"/>
                    </a:lnTo>
                    <a:lnTo>
                      <a:pt x="11" y="67"/>
                    </a:lnTo>
                    <a:lnTo>
                      <a:pt x="7" y="82"/>
                    </a:lnTo>
                    <a:lnTo>
                      <a:pt x="3" y="96"/>
                    </a:lnTo>
                    <a:lnTo>
                      <a:pt x="0" y="111"/>
                    </a:lnTo>
                    <a:lnTo>
                      <a:pt x="0" y="111"/>
                    </a:lnTo>
                    <a:lnTo>
                      <a:pt x="0" y="114"/>
                    </a:lnTo>
                    <a:lnTo>
                      <a:pt x="3" y="116"/>
                    </a:lnTo>
                    <a:lnTo>
                      <a:pt x="6" y="117"/>
                    </a:lnTo>
                    <a:lnTo>
                      <a:pt x="8" y="115"/>
                    </a:lnTo>
                    <a:lnTo>
                      <a:pt x="14" y="108"/>
                    </a:lnTo>
                    <a:lnTo>
                      <a:pt x="14" y="108"/>
                    </a:lnTo>
                    <a:lnTo>
                      <a:pt x="16" y="106"/>
                    </a:lnTo>
                    <a:lnTo>
                      <a:pt x="15" y="104"/>
                    </a:lnTo>
                    <a:lnTo>
                      <a:pt x="14" y="102"/>
                    </a:lnTo>
                    <a:lnTo>
                      <a:pt x="12" y="101"/>
                    </a:lnTo>
                    <a:lnTo>
                      <a:pt x="12" y="101"/>
                    </a:lnTo>
                    <a:lnTo>
                      <a:pt x="18" y="75"/>
                    </a:lnTo>
                    <a:lnTo>
                      <a:pt x="22" y="63"/>
                    </a:lnTo>
                    <a:lnTo>
                      <a:pt x="27" y="52"/>
                    </a:lnTo>
                    <a:lnTo>
                      <a:pt x="33" y="39"/>
                    </a:lnTo>
                    <a:lnTo>
                      <a:pt x="39" y="28"/>
                    </a:lnTo>
                    <a:lnTo>
                      <a:pt x="45" y="18"/>
                    </a:lnTo>
                    <a:lnTo>
                      <a:pt x="53" y="6"/>
                    </a:lnTo>
                    <a:lnTo>
                      <a:pt x="53" y="6"/>
                    </a:lnTo>
                    <a:lnTo>
                      <a:pt x="54" y="5"/>
                    </a:lnTo>
                    <a:lnTo>
                      <a:pt x="54" y="3"/>
                    </a:lnTo>
                    <a:lnTo>
                      <a:pt x="53" y="2"/>
                    </a:lnTo>
                    <a:lnTo>
                      <a:pt x="52" y="1"/>
                    </a:lnTo>
                    <a:lnTo>
                      <a:pt x="48" y="0"/>
                    </a:lnTo>
                    <a:lnTo>
                      <a:pt x="46" y="0"/>
                    </a:lnTo>
                    <a:lnTo>
                      <a:pt x="45" y="2"/>
                    </a:lnTo>
                    <a:lnTo>
                      <a:pt x="45" y="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Freeform 813"/>
              <p:cNvSpPr/>
              <p:nvPr/>
            </p:nvSpPr>
            <p:spPr bwMode="auto">
              <a:xfrm>
                <a:off x="6629400" y="1741488"/>
                <a:ext cx="28575" cy="55563"/>
              </a:xfrm>
              <a:custGeom>
                <a:avLst/>
                <a:gdLst/>
                <a:ahLst/>
                <a:cxnLst>
                  <a:cxn ang="0">
                    <a:pos x="44" y="3"/>
                  </a:cxn>
                  <a:cxn ang="0">
                    <a:pos x="44" y="3"/>
                  </a:cxn>
                  <a:cxn ang="0">
                    <a:pos x="39" y="14"/>
                  </a:cxn>
                  <a:cxn ang="0">
                    <a:pos x="35" y="26"/>
                  </a:cxn>
                  <a:cxn ang="0">
                    <a:pos x="35" y="26"/>
                  </a:cxn>
                  <a:cxn ang="0">
                    <a:pos x="34" y="32"/>
                  </a:cxn>
                  <a:cxn ang="0">
                    <a:pos x="33" y="38"/>
                  </a:cxn>
                  <a:cxn ang="0">
                    <a:pos x="32" y="44"/>
                  </a:cxn>
                  <a:cxn ang="0">
                    <a:pos x="31" y="48"/>
                  </a:cxn>
                  <a:cxn ang="0">
                    <a:pos x="30" y="50"/>
                  </a:cxn>
                  <a:cxn ang="0">
                    <a:pos x="30" y="50"/>
                  </a:cxn>
                  <a:cxn ang="0">
                    <a:pos x="25" y="55"/>
                  </a:cxn>
                  <a:cxn ang="0">
                    <a:pos x="22" y="61"/>
                  </a:cxn>
                  <a:cxn ang="0">
                    <a:pos x="15" y="73"/>
                  </a:cxn>
                  <a:cxn ang="0">
                    <a:pos x="9" y="86"/>
                  </a:cxn>
                  <a:cxn ang="0">
                    <a:pos x="5" y="91"/>
                  </a:cxn>
                  <a:cxn ang="0">
                    <a:pos x="1" y="97"/>
                  </a:cxn>
                  <a:cxn ang="0">
                    <a:pos x="1" y="97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1" y="103"/>
                  </a:cxn>
                  <a:cxn ang="0">
                    <a:pos x="3" y="104"/>
                  </a:cxn>
                  <a:cxn ang="0">
                    <a:pos x="4" y="105"/>
                  </a:cxn>
                  <a:cxn ang="0">
                    <a:pos x="6" y="104"/>
                  </a:cxn>
                  <a:cxn ang="0">
                    <a:pos x="7" y="103"/>
                  </a:cxn>
                  <a:cxn ang="0">
                    <a:pos x="7" y="103"/>
                  </a:cxn>
                  <a:cxn ang="0">
                    <a:pos x="14" y="94"/>
                  </a:cxn>
                  <a:cxn ang="0">
                    <a:pos x="21" y="84"/>
                  </a:cxn>
                  <a:cxn ang="0">
                    <a:pos x="31" y="63"/>
                  </a:cxn>
                  <a:cxn ang="0">
                    <a:pos x="31" y="63"/>
                  </a:cxn>
                  <a:cxn ang="0">
                    <a:pos x="34" y="60"/>
                  </a:cxn>
                  <a:cxn ang="0">
                    <a:pos x="37" y="57"/>
                  </a:cxn>
                  <a:cxn ang="0">
                    <a:pos x="39" y="54"/>
                  </a:cxn>
                  <a:cxn ang="0">
                    <a:pos x="40" y="50"/>
                  </a:cxn>
                  <a:cxn ang="0">
                    <a:pos x="40" y="50"/>
                  </a:cxn>
                  <a:cxn ang="0">
                    <a:pos x="42" y="38"/>
                  </a:cxn>
                  <a:cxn ang="0">
                    <a:pos x="44" y="28"/>
                  </a:cxn>
                  <a:cxn ang="0">
                    <a:pos x="48" y="18"/>
                  </a:cxn>
                  <a:cxn ang="0">
                    <a:pos x="53" y="7"/>
                  </a:cxn>
                  <a:cxn ang="0">
                    <a:pos x="53" y="7"/>
                  </a:cxn>
                  <a:cxn ang="0">
                    <a:pos x="53" y="5"/>
                  </a:cxn>
                  <a:cxn ang="0">
                    <a:pos x="53" y="4"/>
                  </a:cxn>
                  <a:cxn ang="0">
                    <a:pos x="51" y="1"/>
                  </a:cxn>
                  <a:cxn ang="0">
                    <a:pos x="48" y="0"/>
                  </a:cxn>
                  <a:cxn ang="0">
                    <a:pos x="47" y="0"/>
                  </a:cxn>
                  <a:cxn ang="0">
                    <a:pos x="45" y="1"/>
                  </a:cxn>
                  <a:cxn ang="0">
                    <a:pos x="44" y="3"/>
                  </a:cxn>
                  <a:cxn ang="0">
                    <a:pos x="44" y="3"/>
                  </a:cxn>
                </a:cxnLst>
                <a:rect l="0" t="0" r="r" b="b"/>
                <a:pathLst>
                  <a:path w="53" h="105">
                    <a:moveTo>
                      <a:pt x="44" y="3"/>
                    </a:moveTo>
                    <a:lnTo>
                      <a:pt x="44" y="3"/>
                    </a:lnTo>
                    <a:lnTo>
                      <a:pt x="39" y="14"/>
                    </a:lnTo>
                    <a:lnTo>
                      <a:pt x="35" y="26"/>
                    </a:lnTo>
                    <a:lnTo>
                      <a:pt x="35" y="26"/>
                    </a:lnTo>
                    <a:lnTo>
                      <a:pt x="34" y="32"/>
                    </a:lnTo>
                    <a:lnTo>
                      <a:pt x="33" y="38"/>
                    </a:lnTo>
                    <a:lnTo>
                      <a:pt x="32" y="44"/>
                    </a:lnTo>
                    <a:lnTo>
                      <a:pt x="31" y="48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25" y="55"/>
                    </a:lnTo>
                    <a:lnTo>
                      <a:pt x="22" y="61"/>
                    </a:lnTo>
                    <a:lnTo>
                      <a:pt x="15" y="73"/>
                    </a:lnTo>
                    <a:lnTo>
                      <a:pt x="9" y="86"/>
                    </a:lnTo>
                    <a:lnTo>
                      <a:pt x="5" y="91"/>
                    </a:lnTo>
                    <a:lnTo>
                      <a:pt x="1" y="97"/>
                    </a:lnTo>
                    <a:lnTo>
                      <a:pt x="1" y="97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1" y="103"/>
                    </a:lnTo>
                    <a:lnTo>
                      <a:pt x="3" y="104"/>
                    </a:lnTo>
                    <a:lnTo>
                      <a:pt x="4" y="105"/>
                    </a:lnTo>
                    <a:lnTo>
                      <a:pt x="6" y="104"/>
                    </a:lnTo>
                    <a:lnTo>
                      <a:pt x="7" y="103"/>
                    </a:lnTo>
                    <a:lnTo>
                      <a:pt x="7" y="103"/>
                    </a:lnTo>
                    <a:lnTo>
                      <a:pt x="14" y="94"/>
                    </a:lnTo>
                    <a:lnTo>
                      <a:pt x="21" y="84"/>
                    </a:lnTo>
                    <a:lnTo>
                      <a:pt x="31" y="63"/>
                    </a:lnTo>
                    <a:lnTo>
                      <a:pt x="31" y="63"/>
                    </a:lnTo>
                    <a:lnTo>
                      <a:pt x="34" y="60"/>
                    </a:lnTo>
                    <a:lnTo>
                      <a:pt x="37" y="57"/>
                    </a:lnTo>
                    <a:lnTo>
                      <a:pt x="39" y="54"/>
                    </a:lnTo>
                    <a:lnTo>
                      <a:pt x="40" y="50"/>
                    </a:lnTo>
                    <a:lnTo>
                      <a:pt x="40" y="50"/>
                    </a:lnTo>
                    <a:lnTo>
                      <a:pt x="42" y="38"/>
                    </a:lnTo>
                    <a:lnTo>
                      <a:pt x="44" y="28"/>
                    </a:lnTo>
                    <a:lnTo>
                      <a:pt x="48" y="18"/>
                    </a:lnTo>
                    <a:lnTo>
                      <a:pt x="53" y="7"/>
                    </a:lnTo>
                    <a:lnTo>
                      <a:pt x="53" y="7"/>
                    </a:lnTo>
                    <a:lnTo>
                      <a:pt x="53" y="5"/>
                    </a:lnTo>
                    <a:lnTo>
                      <a:pt x="53" y="4"/>
                    </a:lnTo>
                    <a:lnTo>
                      <a:pt x="51" y="1"/>
                    </a:lnTo>
                    <a:lnTo>
                      <a:pt x="48" y="0"/>
                    </a:lnTo>
                    <a:lnTo>
                      <a:pt x="47" y="0"/>
                    </a:lnTo>
                    <a:lnTo>
                      <a:pt x="45" y="1"/>
                    </a:lnTo>
                    <a:lnTo>
                      <a:pt x="44" y="3"/>
                    </a:lnTo>
                    <a:lnTo>
                      <a:pt x="44" y="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 814"/>
              <p:cNvSpPr/>
              <p:nvPr/>
            </p:nvSpPr>
            <p:spPr bwMode="auto">
              <a:xfrm>
                <a:off x="6673850" y="1739900"/>
                <a:ext cx="20638" cy="53975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32" y="4"/>
                  </a:cxn>
                  <a:cxn ang="0">
                    <a:pos x="29" y="16"/>
                  </a:cxn>
                  <a:cxn ang="0">
                    <a:pos x="26" y="28"/>
                  </a:cxn>
                  <a:cxn ang="0">
                    <a:pos x="22" y="40"/>
                  </a:cxn>
                  <a:cxn ang="0">
                    <a:pos x="18" y="51"/>
                  </a:cxn>
                  <a:cxn ang="0">
                    <a:pos x="8" y="74"/>
                  </a:cxn>
                  <a:cxn ang="0">
                    <a:pos x="4" y="86"/>
                  </a:cxn>
                  <a:cxn ang="0">
                    <a:pos x="0" y="98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1" y="101"/>
                  </a:cxn>
                  <a:cxn ang="0">
                    <a:pos x="2" y="102"/>
                  </a:cxn>
                  <a:cxn ang="0">
                    <a:pos x="4" y="103"/>
                  </a:cxn>
                  <a:cxn ang="0">
                    <a:pos x="5" y="103"/>
                  </a:cxn>
                  <a:cxn ang="0">
                    <a:pos x="7" y="103"/>
                  </a:cxn>
                  <a:cxn ang="0">
                    <a:pos x="8" y="102"/>
                  </a:cxn>
                  <a:cxn ang="0">
                    <a:pos x="9" y="100"/>
                  </a:cxn>
                  <a:cxn ang="0">
                    <a:pos x="9" y="100"/>
                  </a:cxn>
                  <a:cxn ang="0">
                    <a:pos x="12" y="88"/>
                  </a:cxn>
                  <a:cxn ang="0">
                    <a:pos x="17" y="76"/>
                  </a:cxn>
                  <a:cxn ang="0">
                    <a:pos x="27" y="53"/>
                  </a:cxn>
                  <a:cxn ang="0">
                    <a:pos x="32" y="41"/>
                  </a:cxn>
                  <a:cxn ang="0">
                    <a:pos x="36" y="29"/>
                  </a:cxn>
                  <a:cxn ang="0">
                    <a:pos x="39" y="16"/>
                  </a:cxn>
                  <a:cxn ang="0">
                    <a:pos x="41" y="4"/>
                  </a:cxn>
                  <a:cxn ang="0">
                    <a:pos x="41" y="4"/>
                  </a:cxn>
                  <a:cxn ang="0">
                    <a:pos x="41" y="2"/>
                  </a:cxn>
                  <a:cxn ang="0">
                    <a:pos x="40" y="1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1"/>
                  </a:cxn>
                  <a:cxn ang="0">
                    <a:pos x="32" y="2"/>
                  </a:cxn>
                  <a:cxn ang="0">
                    <a:pos x="32" y="4"/>
                  </a:cxn>
                  <a:cxn ang="0">
                    <a:pos x="32" y="4"/>
                  </a:cxn>
                </a:cxnLst>
                <a:rect l="0" t="0" r="r" b="b"/>
                <a:pathLst>
                  <a:path w="41" h="103">
                    <a:moveTo>
                      <a:pt x="32" y="4"/>
                    </a:moveTo>
                    <a:lnTo>
                      <a:pt x="32" y="4"/>
                    </a:lnTo>
                    <a:lnTo>
                      <a:pt x="29" y="16"/>
                    </a:lnTo>
                    <a:lnTo>
                      <a:pt x="26" y="28"/>
                    </a:lnTo>
                    <a:lnTo>
                      <a:pt x="22" y="40"/>
                    </a:lnTo>
                    <a:lnTo>
                      <a:pt x="18" y="51"/>
                    </a:lnTo>
                    <a:lnTo>
                      <a:pt x="8" y="74"/>
                    </a:lnTo>
                    <a:lnTo>
                      <a:pt x="4" y="86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1" y="101"/>
                    </a:lnTo>
                    <a:lnTo>
                      <a:pt x="2" y="102"/>
                    </a:lnTo>
                    <a:lnTo>
                      <a:pt x="4" y="103"/>
                    </a:lnTo>
                    <a:lnTo>
                      <a:pt x="5" y="103"/>
                    </a:lnTo>
                    <a:lnTo>
                      <a:pt x="7" y="103"/>
                    </a:lnTo>
                    <a:lnTo>
                      <a:pt x="8" y="102"/>
                    </a:lnTo>
                    <a:lnTo>
                      <a:pt x="9" y="100"/>
                    </a:lnTo>
                    <a:lnTo>
                      <a:pt x="9" y="100"/>
                    </a:lnTo>
                    <a:lnTo>
                      <a:pt x="12" y="88"/>
                    </a:lnTo>
                    <a:lnTo>
                      <a:pt x="17" y="76"/>
                    </a:lnTo>
                    <a:lnTo>
                      <a:pt x="27" y="53"/>
                    </a:lnTo>
                    <a:lnTo>
                      <a:pt x="32" y="41"/>
                    </a:lnTo>
                    <a:lnTo>
                      <a:pt x="36" y="29"/>
                    </a:lnTo>
                    <a:lnTo>
                      <a:pt x="39" y="16"/>
                    </a:lnTo>
                    <a:lnTo>
                      <a:pt x="41" y="4"/>
                    </a:lnTo>
                    <a:lnTo>
                      <a:pt x="41" y="4"/>
                    </a:lnTo>
                    <a:lnTo>
                      <a:pt x="41" y="2"/>
                    </a:lnTo>
                    <a:lnTo>
                      <a:pt x="40" y="1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5" y="0"/>
                    </a:lnTo>
                    <a:lnTo>
                      <a:pt x="33" y="1"/>
                    </a:lnTo>
                    <a:lnTo>
                      <a:pt x="32" y="2"/>
                    </a:lnTo>
                    <a:lnTo>
                      <a:pt x="32" y="4"/>
                    </a:lnTo>
                    <a:lnTo>
                      <a:pt x="32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Freeform 815"/>
              <p:cNvSpPr/>
              <p:nvPr/>
            </p:nvSpPr>
            <p:spPr bwMode="auto">
              <a:xfrm>
                <a:off x="6811963" y="1671638"/>
                <a:ext cx="9525" cy="38100"/>
              </a:xfrm>
              <a:custGeom>
                <a:avLst/>
                <a:gdLst/>
                <a:ahLst/>
                <a:cxnLst>
                  <a:cxn ang="0">
                    <a:pos x="11" y="58"/>
                  </a:cxn>
                  <a:cxn ang="0">
                    <a:pos x="11" y="58"/>
                  </a:cxn>
                  <a:cxn ang="0">
                    <a:pos x="10" y="51"/>
                  </a:cxn>
                  <a:cxn ang="0">
                    <a:pos x="9" y="44"/>
                  </a:cxn>
                  <a:cxn ang="0">
                    <a:pos x="10" y="33"/>
                  </a:cxn>
                  <a:cxn ang="0">
                    <a:pos x="10" y="33"/>
                  </a:cxn>
                  <a:cxn ang="0">
                    <a:pos x="11" y="5"/>
                  </a:cxn>
                  <a:cxn ang="0">
                    <a:pos x="11" y="5"/>
                  </a:cxn>
                  <a:cxn ang="0">
                    <a:pos x="11" y="3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3" y="3"/>
                  </a:cxn>
                  <a:cxn ang="0">
                    <a:pos x="2" y="5"/>
                  </a:cxn>
                  <a:cxn ang="0">
                    <a:pos x="2" y="5"/>
                  </a:cxn>
                  <a:cxn ang="0">
                    <a:pos x="1" y="20"/>
                  </a:cxn>
                  <a:cxn ang="0">
                    <a:pos x="0" y="40"/>
                  </a:cxn>
                  <a:cxn ang="0">
                    <a:pos x="0" y="50"/>
                  </a:cxn>
                  <a:cxn ang="0">
                    <a:pos x="2" y="59"/>
                  </a:cxn>
                  <a:cxn ang="0">
                    <a:pos x="3" y="63"/>
                  </a:cxn>
                  <a:cxn ang="0">
                    <a:pos x="5" y="66"/>
                  </a:cxn>
                  <a:cxn ang="0">
                    <a:pos x="7" y="69"/>
                  </a:cxn>
                  <a:cxn ang="0">
                    <a:pos x="11" y="72"/>
                  </a:cxn>
                  <a:cxn ang="0">
                    <a:pos x="11" y="72"/>
                  </a:cxn>
                  <a:cxn ang="0">
                    <a:pos x="13" y="72"/>
                  </a:cxn>
                  <a:cxn ang="0">
                    <a:pos x="15" y="72"/>
                  </a:cxn>
                  <a:cxn ang="0">
                    <a:pos x="17" y="70"/>
                  </a:cxn>
                  <a:cxn ang="0">
                    <a:pos x="17" y="68"/>
                  </a:cxn>
                  <a:cxn ang="0">
                    <a:pos x="17" y="62"/>
                  </a:cxn>
                  <a:cxn ang="0">
                    <a:pos x="17" y="62"/>
                  </a:cxn>
                  <a:cxn ang="0">
                    <a:pos x="17" y="59"/>
                  </a:cxn>
                  <a:cxn ang="0">
                    <a:pos x="15" y="58"/>
                  </a:cxn>
                  <a:cxn ang="0">
                    <a:pos x="13" y="57"/>
                  </a:cxn>
                  <a:cxn ang="0">
                    <a:pos x="11" y="58"/>
                  </a:cxn>
                  <a:cxn ang="0">
                    <a:pos x="11" y="58"/>
                  </a:cxn>
                </a:cxnLst>
                <a:rect l="0" t="0" r="r" b="b"/>
                <a:pathLst>
                  <a:path w="17" h="72">
                    <a:moveTo>
                      <a:pt x="11" y="58"/>
                    </a:moveTo>
                    <a:lnTo>
                      <a:pt x="11" y="58"/>
                    </a:lnTo>
                    <a:lnTo>
                      <a:pt x="10" y="51"/>
                    </a:lnTo>
                    <a:lnTo>
                      <a:pt x="9" y="44"/>
                    </a:lnTo>
                    <a:lnTo>
                      <a:pt x="10" y="33"/>
                    </a:lnTo>
                    <a:lnTo>
                      <a:pt x="10" y="33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1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2" y="5"/>
                    </a:lnTo>
                    <a:lnTo>
                      <a:pt x="2" y="5"/>
                    </a:lnTo>
                    <a:lnTo>
                      <a:pt x="1" y="20"/>
                    </a:lnTo>
                    <a:lnTo>
                      <a:pt x="0" y="40"/>
                    </a:lnTo>
                    <a:lnTo>
                      <a:pt x="0" y="50"/>
                    </a:lnTo>
                    <a:lnTo>
                      <a:pt x="2" y="59"/>
                    </a:lnTo>
                    <a:lnTo>
                      <a:pt x="3" y="63"/>
                    </a:lnTo>
                    <a:lnTo>
                      <a:pt x="5" y="66"/>
                    </a:lnTo>
                    <a:lnTo>
                      <a:pt x="7" y="69"/>
                    </a:lnTo>
                    <a:lnTo>
                      <a:pt x="11" y="72"/>
                    </a:lnTo>
                    <a:lnTo>
                      <a:pt x="11" y="72"/>
                    </a:lnTo>
                    <a:lnTo>
                      <a:pt x="13" y="72"/>
                    </a:lnTo>
                    <a:lnTo>
                      <a:pt x="15" y="72"/>
                    </a:lnTo>
                    <a:lnTo>
                      <a:pt x="17" y="70"/>
                    </a:lnTo>
                    <a:lnTo>
                      <a:pt x="17" y="68"/>
                    </a:lnTo>
                    <a:lnTo>
                      <a:pt x="17" y="62"/>
                    </a:lnTo>
                    <a:lnTo>
                      <a:pt x="17" y="62"/>
                    </a:lnTo>
                    <a:lnTo>
                      <a:pt x="17" y="59"/>
                    </a:lnTo>
                    <a:lnTo>
                      <a:pt x="15" y="58"/>
                    </a:lnTo>
                    <a:lnTo>
                      <a:pt x="13" y="57"/>
                    </a:lnTo>
                    <a:lnTo>
                      <a:pt x="11" y="58"/>
                    </a:lnTo>
                    <a:lnTo>
                      <a:pt x="11" y="58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Freeform 816"/>
              <p:cNvSpPr/>
              <p:nvPr/>
            </p:nvSpPr>
            <p:spPr bwMode="auto">
              <a:xfrm>
                <a:off x="6843713" y="1644650"/>
                <a:ext cx="22225" cy="55563"/>
              </a:xfrm>
              <a:custGeom>
                <a:avLst/>
                <a:gdLst/>
                <a:ahLst/>
                <a:cxnLst>
                  <a:cxn ang="0">
                    <a:pos x="33" y="1"/>
                  </a:cxn>
                  <a:cxn ang="0">
                    <a:pos x="33" y="1"/>
                  </a:cxn>
                  <a:cxn ang="0">
                    <a:pos x="29" y="6"/>
                  </a:cxn>
                  <a:cxn ang="0">
                    <a:pos x="26" y="12"/>
                  </a:cxn>
                  <a:cxn ang="0">
                    <a:pos x="20" y="23"/>
                  </a:cxn>
                  <a:cxn ang="0">
                    <a:pos x="16" y="35"/>
                  </a:cxn>
                  <a:cxn ang="0">
                    <a:pos x="13" y="48"/>
                  </a:cxn>
                  <a:cxn ang="0">
                    <a:pos x="8" y="73"/>
                  </a:cxn>
                  <a:cxn ang="0">
                    <a:pos x="5" y="86"/>
                  </a:cxn>
                  <a:cxn ang="0">
                    <a:pos x="1" y="97"/>
                  </a:cxn>
                  <a:cxn ang="0">
                    <a:pos x="1" y="97"/>
                  </a:cxn>
                  <a:cxn ang="0">
                    <a:pos x="0" y="99"/>
                  </a:cxn>
                  <a:cxn ang="0">
                    <a:pos x="1" y="101"/>
                  </a:cxn>
                  <a:cxn ang="0">
                    <a:pos x="3" y="103"/>
                  </a:cxn>
                  <a:cxn ang="0">
                    <a:pos x="5" y="104"/>
                  </a:cxn>
                  <a:cxn ang="0">
                    <a:pos x="6" y="104"/>
                  </a:cxn>
                  <a:cxn ang="0">
                    <a:pos x="8" y="103"/>
                  </a:cxn>
                  <a:cxn ang="0">
                    <a:pos x="9" y="102"/>
                  </a:cxn>
                  <a:cxn ang="0">
                    <a:pos x="9" y="102"/>
                  </a:cxn>
                  <a:cxn ang="0">
                    <a:pos x="13" y="91"/>
                  </a:cxn>
                  <a:cxn ang="0">
                    <a:pos x="17" y="81"/>
                  </a:cxn>
                  <a:cxn ang="0">
                    <a:pos x="23" y="58"/>
                  </a:cxn>
                  <a:cxn ang="0">
                    <a:pos x="23" y="58"/>
                  </a:cxn>
                  <a:cxn ang="0">
                    <a:pos x="25" y="45"/>
                  </a:cxn>
                  <a:cxn ang="0">
                    <a:pos x="28" y="32"/>
                  </a:cxn>
                  <a:cxn ang="0">
                    <a:pos x="30" y="26"/>
                  </a:cxn>
                  <a:cxn ang="0">
                    <a:pos x="33" y="20"/>
                  </a:cxn>
                  <a:cxn ang="0">
                    <a:pos x="36" y="14"/>
                  </a:cxn>
                  <a:cxn ang="0">
                    <a:pos x="40" y="8"/>
                  </a:cxn>
                  <a:cxn ang="0">
                    <a:pos x="40" y="8"/>
                  </a:cxn>
                  <a:cxn ang="0">
                    <a:pos x="41" y="6"/>
                  </a:cxn>
                  <a:cxn ang="0">
                    <a:pos x="41" y="4"/>
                  </a:cxn>
                  <a:cxn ang="0">
                    <a:pos x="40" y="3"/>
                  </a:cxn>
                  <a:cxn ang="0">
                    <a:pos x="39" y="1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1"/>
                  </a:cxn>
                  <a:cxn ang="0">
                    <a:pos x="33" y="1"/>
                  </a:cxn>
                </a:cxnLst>
                <a:rect l="0" t="0" r="r" b="b"/>
                <a:pathLst>
                  <a:path w="41" h="104">
                    <a:moveTo>
                      <a:pt x="33" y="1"/>
                    </a:moveTo>
                    <a:lnTo>
                      <a:pt x="33" y="1"/>
                    </a:lnTo>
                    <a:lnTo>
                      <a:pt x="29" y="6"/>
                    </a:lnTo>
                    <a:lnTo>
                      <a:pt x="26" y="12"/>
                    </a:lnTo>
                    <a:lnTo>
                      <a:pt x="20" y="23"/>
                    </a:lnTo>
                    <a:lnTo>
                      <a:pt x="16" y="35"/>
                    </a:lnTo>
                    <a:lnTo>
                      <a:pt x="13" y="48"/>
                    </a:lnTo>
                    <a:lnTo>
                      <a:pt x="8" y="73"/>
                    </a:lnTo>
                    <a:lnTo>
                      <a:pt x="5" y="86"/>
                    </a:lnTo>
                    <a:lnTo>
                      <a:pt x="1" y="97"/>
                    </a:lnTo>
                    <a:lnTo>
                      <a:pt x="1" y="97"/>
                    </a:lnTo>
                    <a:lnTo>
                      <a:pt x="0" y="99"/>
                    </a:lnTo>
                    <a:lnTo>
                      <a:pt x="1" y="101"/>
                    </a:lnTo>
                    <a:lnTo>
                      <a:pt x="3" y="103"/>
                    </a:lnTo>
                    <a:lnTo>
                      <a:pt x="5" y="104"/>
                    </a:lnTo>
                    <a:lnTo>
                      <a:pt x="6" y="104"/>
                    </a:lnTo>
                    <a:lnTo>
                      <a:pt x="8" y="103"/>
                    </a:lnTo>
                    <a:lnTo>
                      <a:pt x="9" y="102"/>
                    </a:lnTo>
                    <a:lnTo>
                      <a:pt x="9" y="102"/>
                    </a:lnTo>
                    <a:lnTo>
                      <a:pt x="13" y="91"/>
                    </a:lnTo>
                    <a:lnTo>
                      <a:pt x="17" y="81"/>
                    </a:lnTo>
                    <a:lnTo>
                      <a:pt x="23" y="58"/>
                    </a:lnTo>
                    <a:lnTo>
                      <a:pt x="23" y="58"/>
                    </a:lnTo>
                    <a:lnTo>
                      <a:pt x="25" y="45"/>
                    </a:lnTo>
                    <a:lnTo>
                      <a:pt x="28" y="32"/>
                    </a:lnTo>
                    <a:lnTo>
                      <a:pt x="30" y="26"/>
                    </a:lnTo>
                    <a:lnTo>
                      <a:pt x="33" y="20"/>
                    </a:lnTo>
                    <a:lnTo>
                      <a:pt x="36" y="14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1" y="6"/>
                    </a:lnTo>
                    <a:lnTo>
                      <a:pt x="41" y="4"/>
                    </a:lnTo>
                    <a:lnTo>
                      <a:pt x="40" y="3"/>
                    </a:lnTo>
                    <a:lnTo>
                      <a:pt x="39" y="1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5" y="0"/>
                    </a:lnTo>
                    <a:lnTo>
                      <a:pt x="33" y="1"/>
                    </a:lnTo>
                    <a:lnTo>
                      <a:pt x="33" y="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Freeform 817"/>
              <p:cNvSpPr/>
              <p:nvPr/>
            </p:nvSpPr>
            <p:spPr bwMode="auto">
              <a:xfrm>
                <a:off x="6719888" y="1743075"/>
                <a:ext cx="9525" cy="47625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6" y="4"/>
                  </a:cxn>
                  <a:cxn ang="0">
                    <a:pos x="16" y="2"/>
                  </a:cxn>
                  <a:cxn ang="0">
                    <a:pos x="15" y="1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7" y="2"/>
                  </a:cxn>
                  <a:cxn ang="0">
                    <a:pos x="7" y="4"/>
                  </a:cxn>
                  <a:cxn ang="0">
                    <a:pos x="7" y="4"/>
                  </a:cxn>
                  <a:cxn ang="0">
                    <a:pos x="8" y="25"/>
                  </a:cxn>
                  <a:cxn ang="0">
                    <a:pos x="8" y="44"/>
                  </a:cxn>
                  <a:cxn ang="0">
                    <a:pos x="8" y="55"/>
                  </a:cxn>
                  <a:cxn ang="0">
                    <a:pos x="7" y="65"/>
                  </a:cxn>
                  <a:cxn ang="0">
                    <a:pos x="4" y="74"/>
                  </a:cxn>
                  <a:cxn ang="0">
                    <a:pos x="0" y="84"/>
                  </a:cxn>
                  <a:cxn ang="0">
                    <a:pos x="0" y="84"/>
                  </a:cxn>
                  <a:cxn ang="0">
                    <a:pos x="0" y="86"/>
                  </a:cxn>
                  <a:cxn ang="0">
                    <a:pos x="0" y="88"/>
                  </a:cxn>
                  <a:cxn ang="0">
                    <a:pos x="3" y="91"/>
                  </a:cxn>
                  <a:cxn ang="0">
                    <a:pos x="4" y="91"/>
                  </a:cxn>
                  <a:cxn ang="0">
                    <a:pos x="7" y="91"/>
                  </a:cxn>
                  <a:cxn ang="0">
                    <a:pos x="8" y="91"/>
                  </a:cxn>
                  <a:cxn ang="0">
                    <a:pos x="9" y="89"/>
                  </a:cxn>
                  <a:cxn ang="0">
                    <a:pos x="9" y="89"/>
                  </a:cxn>
                  <a:cxn ang="0">
                    <a:pos x="13" y="79"/>
                  </a:cxn>
                  <a:cxn ang="0">
                    <a:pos x="15" y="68"/>
                  </a:cxn>
                  <a:cxn ang="0">
                    <a:pos x="17" y="58"/>
                  </a:cxn>
                  <a:cxn ang="0">
                    <a:pos x="17" y="48"/>
                  </a:cxn>
                  <a:cxn ang="0">
                    <a:pos x="17" y="26"/>
                  </a:cxn>
                  <a:cxn ang="0">
                    <a:pos x="16" y="4"/>
                  </a:cxn>
                  <a:cxn ang="0">
                    <a:pos x="16" y="4"/>
                  </a:cxn>
                </a:cxnLst>
                <a:rect l="0" t="0" r="r" b="b"/>
                <a:pathLst>
                  <a:path w="17" h="91">
                    <a:moveTo>
                      <a:pt x="16" y="4"/>
                    </a:moveTo>
                    <a:lnTo>
                      <a:pt x="16" y="4"/>
                    </a:lnTo>
                    <a:lnTo>
                      <a:pt x="16" y="2"/>
                    </a:lnTo>
                    <a:lnTo>
                      <a:pt x="15" y="1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7" y="2"/>
                    </a:lnTo>
                    <a:lnTo>
                      <a:pt x="7" y="4"/>
                    </a:lnTo>
                    <a:lnTo>
                      <a:pt x="7" y="4"/>
                    </a:lnTo>
                    <a:lnTo>
                      <a:pt x="8" y="25"/>
                    </a:lnTo>
                    <a:lnTo>
                      <a:pt x="8" y="44"/>
                    </a:lnTo>
                    <a:lnTo>
                      <a:pt x="8" y="55"/>
                    </a:lnTo>
                    <a:lnTo>
                      <a:pt x="7" y="65"/>
                    </a:lnTo>
                    <a:lnTo>
                      <a:pt x="4" y="7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6"/>
                    </a:lnTo>
                    <a:lnTo>
                      <a:pt x="0" y="88"/>
                    </a:lnTo>
                    <a:lnTo>
                      <a:pt x="3" y="91"/>
                    </a:lnTo>
                    <a:lnTo>
                      <a:pt x="4" y="91"/>
                    </a:lnTo>
                    <a:lnTo>
                      <a:pt x="7" y="91"/>
                    </a:lnTo>
                    <a:lnTo>
                      <a:pt x="8" y="91"/>
                    </a:lnTo>
                    <a:lnTo>
                      <a:pt x="9" y="89"/>
                    </a:lnTo>
                    <a:lnTo>
                      <a:pt x="9" y="89"/>
                    </a:lnTo>
                    <a:lnTo>
                      <a:pt x="13" y="79"/>
                    </a:lnTo>
                    <a:lnTo>
                      <a:pt x="15" y="68"/>
                    </a:lnTo>
                    <a:lnTo>
                      <a:pt x="17" y="58"/>
                    </a:lnTo>
                    <a:lnTo>
                      <a:pt x="17" y="48"/>
                    </a:lnTo>
                    <a:lnTo>
                      <a:pt x="17" y="26"/>
                    </a:lnTo>
                    <a:lnTo>
                      <a:pt x="16" y="4"/>
                    </a:lnTo>
                    <a:lnTo>
                      <a:pt x="16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Freeform 818"/>
              <p:cNvSpPr/>
              <p:nvPr/>
            </p:nvSpPr>
            <p:spPr bwMode="auto">
              <a:xfrm>
                <a:off x="6754813" y="1758950"/>
                <a:ext cx="12700" cy="49213"/>
              </a:xfrm>
              <a:custGeom>
                <a:avLst/>
                <a:gdLst/>
                <a:ahLst/>
                <a:cxnLst>
                  <a:cxn ang="0">
                    <a:pos x="24" y="5"/>
                  </a:cxn>
                  <a:cxn ang="0">
                    <a:pos x="24" y="5"/>
                  </a:cxn>
                  <a:cxn ang="0">
                    <a:pos x="24" y="3"/>
                  </a:cxn>
                  <a:cxn ang="0">
                    <a:pos x="23" y="1"/>
                  </a:cxn>
                  <a:cxn ang="0">
                    <a:pos x="22" y="0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7" y="1"/>
                  </a:cxn>
                  <a:cxn ang="0">
                    <a:pos x="16" y="3"/>
                  </a:cxn>
                  <a:cxn ang="0">
                    <a:pos x="15" y="5"/>
                  </a:cxn>
                  <a:cxn ang="0">
                    <a:pos x="15" y="5"/>
                  </a:cxn>
                  <a:cxn ang="0">
                    <a:pos x="15" y="18"/>
                  </a:cxn>
                  <a:cxn ang="0">
                    <a:pos x="13" y="30"/>
                  </a:cxn>
                  <a:cxn ang="0">
                    <a:pos x="11" y="42"/>
                  </a:cxn>
                  <a:cxn ang="0">
                    <a:pos x="8" y="55"/>
                  </a:cxn>
                  <a:cxn ang="0">
                    <a:pos x="8" y="55"/>
                  </a:cxn>
                  <a:cxn ang="0">
                    <a:pos x="5" y="63"/>
                  </a:cxn>
                  <a:cxn ang="0">
                    <a:pos x="2" y="72"/>
                  </a:cxn>
                  <a:cxn ang="0">
                    <a:pos x="0" y="76"/>
                  </a:cxn>
                  <a:cxn ang="0">
                    <a:pos x="0" y="82"/>
                  </a:cxn>
                  <a:cxn ang="0">
                    <a:pos x="2" y="86"/>
                  </a:cxn>
                  <a:cxn ang="0">
                    <a:pos x="4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7" y="92"/>
                  </a:cxn>
                  <a:cxn ang="0">
                    <a:pos x="8" y="92"/>
                  </a:cxn>
                  <a:cxn ang="0">
                    <a:pos x="10" y="91"/>
                  </a:cxn>
                  <a:cxn ang="0">
                    <a:pos x="11" y="90"/>
                  </a:cxn>
                  <a:cxn ang="0">
                    <a:pos x="12" y="88"/>
                  </a:cxn>
                  <a:cxn ang="0">
                    <a:pos x="12" y="87"/>
                  </a:cxn>
                  <a:cxn ang="0">
                    <a:pos x="12" y="85"/>
                  </a:cxn>
                  <a:cxn ang="0">
                    <a:pos x="12" y="85"/>
                  </a:cxn>
                  <a:cxn ang="0">
                    <a:pos x="10" y="82"/>
                  </a:cxn>
                  <a:cxn ang="0">
                    <a:pos x="10" y="77"/>
                  </a:cxn>
                  <a:cxn ang="0">
                    <a:pos x="11" y="72"/>
                  </a:cxn>
                  <a:cxn ang="0">
                    <a:pos x="13" y="68"/>
                  </a:cxn>
                  <a:cxn ang="0">
                    <a:pos x="16" y="59"/>
                  </a:cxn>
                  <a:cxn ang="0">
                    <a:pos x="18" y="51"/>
                  </a:cxn>
                  <a:cxn ang="0">
                    <a:pos x="18" y="51"/>
                  </a:cxn>
                  <a:cxn ang="0">
                    <a:pos x="20" y="39"/>
                  </a:cxn>
                  <a:cxn ang="0">
                    <a:pos x="22" y="28"/>
                  </a:cxn>
                  <a:cxn ang="0">
                    <a:pos x="24" y="17"/>
                  </a:cxn>
                  <a:cxn ang="0">
                    <a:pos x="24" y="5"/>
                  </a:cxn>
                  <a:cxn ang="0">
                    <a:pos x="24" y="5"/>
                  </a:cxn>
                </a:cxnLst>
                <a:rect l="0" t="0" r="r" b="b"/>
                <a:pathLst>
                  <a:path w="24" h="92">
                    <a:moveTo>
                      <a:pt x="24" y="5"/>
                    </a:moveTo>
                    <a:lnTo>
                      <a:pt x="24" y="5"/>
                    </a:lnTo>
                    <a:lnTo>
                      <a:pt x="24" y="3"/>
                    </a:lnTo>
                    <a:lnTo>
                      <a:pt x="23" y="1"/>
                    </a:lnTo>
                    <a:lnTo>
                      <a:pt x="22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7" y="1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5" y="5"/>
                    </a:lnTo>
                    <a:lnTo>
                      <a:pt x="15" y="18"/>
                    </a:lnTo>
                    <a:lnTo>
                      <a:pt x="13" y="30"/>
                    </a:lnTo>
                    <a:lnTo>
                      <a:pt x="11" y="42"/>
                    </a:lnTo>
                    <a:lnTo>
                      <a:pt x="8" y="55"/>
                    </a:lnTo>
                    <a:lnTo>
                      <a:pt x="8" y="55"/>
                    </a:lnTo>
                    <a:lnTo>
                      <a:pt x="5" y="63"/>
                    </a:lnTo>
                    <a:lnTo>
                      <a:pt x="2" y="72"/>
                    </a:lnTo>
                    <a:lnTo>
                      <a:pt x="0" y="76"/>
                    </a:lnTo>
                    <a:lnTo>
                      <a:pt x="0" y="82"/>
                    </a:lnTo>
                    <a:lnTo>
                      <a:pt x="2" y="86"/>
                    </a:lnTo>
                    <a:lnTo>
                      <a:pt x="4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7" y="92"/>
                    </a:lnTo>
                    <a:lnTo>
                      <a:pt x="8" y="92"/>
                    </a:lnTo>
                    <a:lnTo>
                      <a:pt x="10" y="91"/>
                    </a:lnTo>
                    <a:lnTo>
                      <a:pt x="11" y="90"/>
                    </a:lnTo>
                    <a:lnTo>
                      <a:pt x="12" y="88"/>
                    </a:lnTo>
                    <a:lnTo>
                      <a:pt x="12" y="87"/>
                    </a:lnTo>
                    <a:lnTo>
                      <a:pt x="12" y="85"/>
                    </a:lnTo>
                    <a:lnTo>
                      <a:pt x="12" y="85"/>
                    </a:lnTo>
                    <a:lnTo>
                      <a:pt x="10" y="82"/>
                    </a:lnTo>
                    <a:lnTo>
                      <a:pt x="10" y="77"/>
                    </a:lnTo>
                    <a:lnTo>
                      <a:pt x="11" y="72"/>
                    </a:lnTo>
                    <a:lnTo>
                      <a:pt x="13" y="68"/>
                    </a:lnTo>
                    <a:lnTo>
                      <a:pt x="16" y="59"/>
                    </a:lnTo>
                    <a:lnTo>
                      <a:pt x="18" y="51"/>
                    </a:lnTo>
                    <a:lnTo>
                      <a:pt x="18" y="51"/>
                    </a:lnTo>
                    <a:lnTo>
                      <a:pt x="20" y="39"/>
                    </a:lnTo>
                    <a:lnTo>
                      <a:pt x="22" y="28"/>
                    </a:lnTo>
                    <a:lnTo>
                      <a:pt x="24" y="17"/>
                    </a:lnTo>
                    <a:lnTo>
                      <a:pt x="24" y="5"/>
                    </a:lnTo>
                    <a:lnTo>
                      <a:pt x="24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Freeform 821"/>
              <p:cNvSpPr/>
              <p:nvPr/>
            </p:nvSpPr>
            <p:spPr bwMode="auto">
              <a:xfrm>
                <a:off x="6418263" y="1346200"/>
                <a:ext cx="39688" cy="65088"/>
              </a:xfrm>
              <a:custGeom>
                <a:avLst/>
                <a:gdLst/>
                <a:ahLst/>
                <a:cxnLst>
                  <a:cxn ang="0">
                    <a:pos x="63" y="3"/>
                  </a:cxn>
                  <a:cxn ang="0">
                    <a:pos x="63" y="3"/>
                  </a:cxn>
                  <a:cxn ang="0">
                    <a:pos x="61" y="12"/>
                  </a:cxn>
                  <a:cxn ang="0">
                    <a:pos x="59" y="19"/>
                  </a:cxn>
                  <a:cxn ang="0">
                    <a:pos x="52" y="33"/>
                  </a:cxn>
                  <a:cxn ang="0">
                    <a:pos x="43" y="48"/>
                  </a:cxn>
                  <a:cxn ang="0">
                    <a:pos x="33" y="61"/>
                  </a:cxn>
                  <a:cxn ang="0">
                    <a:pos x="24" y="75"/>
                  </a:cxn>
                  <a:cxn ang="0">
                    <a:pos x="15" y="88"/>
                  </a:cxn>
                  <a:cxn ang="0">
                    <a:pos x="6" y="102"/>
                  </a:cxn>
                  <a:cxn ang="0">
                    <a:pos x="3" y="110"/>
                  </a:cxn>
                  <a:cxn ang="0">
                    <a:pos x="0" y="117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21"/>
                  </a:cxn>
                  <a:cxn ang="0">
                    <a:pos x="2" y="122"/>
                  </a:cxn>
                  <a:cxn ang="0">
                    <a:pos x="3" y="123"/>
                  </a:cxn>
                  <a:cxn ang="0">
                    <a:pos x="5" y="123"/>
                  </a:cxn>
                  <a:cxn ang="0">
                    <a:pos x="6" y="123"/>
                  </a:cxn>
                  <a:cxn ang="0">
                    <a:pos x="8" y="121"/>
                  </a:cxn>
                  <a:cxn ang="0">
                    <a:pos x="10" y="120"/>
                  </a:cxn>
                  <a:cxn ang="0">
                    <a:pos x="10" y="120"/>
                  </a:cxn>
                  <a:cxn ang="0">
                    <a:pos x="13" y="112"/>
                  </a:cxn>
                  <a:cxn ang="0">
                    <a:pos x="16" y="105"/>
                  </a:cxn>
                  <a:cxn ang="0">
                    <a:pos x="24" y="90"/>
                  </a:cxn>
                  <a:cxn ang="0">
                    <a:pos x="33" y="77"/>
                  </a:cxn>
                  <a:cxn ang="0">
                    <a:pos x="43" y="63"/>
                  </a:cxn>
                  <a:cxn ang="0">
                    <a:pos x="52" y="50"/>
                  </a:cxn>
                  <a:cxn ang="0">
                    <a:pos x="61" y="36"/>
                  </a:cxn>
                  <a:cxn ang="0">
                    <a:pos x="67" y="22"/>
                  </a:cxn>
                  <a:cxn ang="0">
                    <a:pos x="70" y="14"/>
                  </a:cxn>
                  <a:cxn ang="0">
                    <a:pos x="73" y="6"/>
                  </a:cxn>
                  <a:cxn ang="0">
                    <a:pos x="73" y="6"/>
                  </a:cxn>
                  <a:cxn ang="0">
                    <a:pos x="73" y="4"/>
                  </a:cxn>
                  <a:cxn ang="0">
                    <a:pos x="71" y="2"/>
                  </a:cxn>
                  <a:cxn ang="0">
                    <a:pos x="70" y="1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4" y="1"/>
                  </a:cxn>
                  <a:cxn ang="0">
                    <a:pos x="63" y="3"/>
                  </a:cxn>
                  <a:cxn ang="0">
                    <a:pos x="63" y="3"/>
                  </a:cxn>
                </a:cxnLst>
                <a:rect l="0" t="0" r="r" b="b"/>
                <a:pathLst>
                  <a:path w="73" h="123">
                    <a:moveTo>
                      <a:pt x="63" y="3"/>
                    </a:moveTo>
                    <a:lnTo>
                      <a:pt x="63" y="3"/>
                    </a:lnTo>
                    <a:lnTo>
                      <a:pt x="61" y="12"/>
                    </a:lnTo>
                    <a:lnTo>
                      <a:pt x="59" y="19"/>
                    </a:lnTo>
                    <a:lnTo>
                      <a:pt x="52" y="33"/>
                    </a:lnTo>
                    <a:lnTo>
                      <a:pt x="43" y="48"/>
                    </a:lnTo>
                    <a:lnTo>
                      <a:pt x="33" y="61"/>
                    </a:lnTo>
                    <a:lnTo>
                      <a:pt x="24" y="75"/>
                    </a:lnTo>
                    <a:lnTo>
                      <a:pt x="15" y="88"/>
                    </a:lnTo>
                    <a:lnTo>
                      <a:pt x="6" y="102"/>
                    </a:lnTo>
                    <a:lnTo>
                      <a:pt x="3" y="110"/>
                    </a:lnTo>
                    <a:lnTo>
                      <a:pt x="0" y="117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21"/>
                    </a:lnTo>
                    <a:lnTo>
                      <a:pt x="2" y="122"/>
                    </a:lnTo>
                    <a:lnTo>
                      <a:pt x="3" y="123"/>
                    </a:lnTo>
                    <a:lnTo>
                      <a:pt x="5" y="123"/>
                    </a:lnTo>
                    <a:lnTo>
                      <a:pt x="6" y="123"/>
                    </a:lnTo>
                    <a:lnTo>
                      <a:pt x="8" y="121"/>
                    </a:lnTo>
                    <a:lnTo>
                      <a:pt x="10" y="120"/>
                    </a:lnTo>
                    <a:lnTo>
                      <a:pt x="10" y="120"/>
                    </a:lnTo>
                    <a:lnTo>
                      <a:pt x="13" y="112"/>
                    </a:lnTo>
                    <a:lnTo>
                      <a:pt x="16" y="105"/>
                    </a:lnTo>
                    <a:lnTo>
                      <a:pt x="24" y="90"/>
                    </a:lnTo>
                    <a:lnTo>
                      <a:pt x="33" y="77"/>
                    </a:lnTo>
                    <a:lnTo>
                      <a:pt x="43" y="63"/>
                    </a:lnTo>
                    <a:lnTo>
                      <a:pt x="52" y="50"/>
                    </a:lnTo>
                    <a:lnTo>
                      <a:pt x="61" y="36"/>
                    </a:lnTo>
                    <a:lnTo>
                      <a:pt x="67" y="22"/>
                    </a:lnTo>
                    <a:lnTo>
                      <a:pt x="70" y="14"/>
                    </a:lnTo>
                    <a:lnTo>
                      <a:pt x="73" y="6"/>
                    </a:lnTo>
                    <a:lnTo>
                      <a:pt x="73" y="6"/>
                    </a:lnTo>
                    <a:lnTo>
                      <a:pt x="73" y="4"/>
                    </a:lnTo>
                    <a:lnTo>
                      <a:pt x="71" y="2"/>
                    </a:lnTo>
                    <a:lnTo>
                      <a:pt x="70" y="1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4" y="1"/>
                    </a:lnTo>
                    <a:lnTo>
                      <a:pt x="63" y="3"/>
                    </a:lnTo>
                    <a:lnTo>
                      <a:pt x="63" y="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Freeform 822"/>
              <p:cNvSpPr/>
              <p:nvPr/>
            </p:nvSpPr>
            <p:spPr bwMode="auto">
              <a:xfrm>
                <a:off x="6462713" y="1366838"/>
                <a:ext cx="34925" cy="50800"/>
              </a:xfrm>
              <a:custGeom>
                <a:avLst/>
                <a:gdLst/>
                <a:ahLst/>
                <a:cxnLst>
                  <a:cxn ang="0">
                    <a:pos x="58" y="2"/>
                  </a:cxn>
                  <a:cxn ang="0">
                    <a:pos x="58" y="2"/>
                  </a:cxn>
                  <a:cxn ang="0">
                    <a:pos x="42" y="24"/>
                  </a:cxn>
                  <a:cxn ang="0">
                    <a:pos x="29" y="46"/>
                  </a:cxn>
                  <a:cxn ang="0">
                    <a:pos x="1" y="90"/>
                  </a:cxn>
                  <a:cxn ang="0">
                    <a:pos x="1" y="90"/>
                  </a:cxn>
                  <a:cxn ang="0">
                    <a:pos x="0" y="92"/>
                  </a:cxn>
                  <a:cxn ang="0">
                    <a:pos x="1" y="94"/>
                  </a:cxn>
                  <a:cxn ang="0">
                    <a:pos x="1" y="95"/>
                  </a:cxn>
                  <a:cxn ang="0">
                    <a:pos x="3" y="97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8" y="97"/>
                  </a:cxn>
                  <a:cxn ang="0">
                    <a:pos x="9" y="95"/>
                  </a:cxn>
                  <a:cxn ang="0">
                    <a:pos x="9" y="95"/>
                  </a:cxn>
                  <a:cxn ang="0">
                    <a:pos x="37" y="51"/>
                  </a:cxn>
                  <a:cxn ang="0">
                    <a:pos x="50" y="28"/>
                  </a:cxn>
                  <a:cxn ang="0">
                    <a:pos x="66" y="7"/>
                  </a:cxn>
                  <a:cxn ang="0">
                    <a:pos x="66" y="7"/>
                  </a:cxn>
                  <a:cxn ang="0">
                    <a:pos x="67" y="6"/>
                  </a:cxn>
                  <a:cxn ang="0">
                    <a:pos x="67" y="3"/>
                  </a:cxn>
                  <a:cxn ang="0">
                    <a:pos x="66" y="2"/>
                  </a:cxn>
                  <a:cxn ang="0">
                    <a:pos x="65" y="1"/>
                  </a:cxn>
                  <a:cxn ang="0">
                    <a:pos x="61" y="0"/>
                  </a:cxn>
                  <a:cxn ang="0">
                    <a:pos x="60" y="0"/>
                  </a:cxn>
                  <a:cxn ang="0">
                    <a:pos x="58" y="2"/>
                  </a:cxn>
                  <a:cxn ang="0">
                    <a:pos x="58" y="2"/>
                  </a:cxn>
                </a:cxnLst>
                <a:rect l="0" t="0" r="r" b="b"/>
                <a:pathLst>
                  <a:path w="67" h="97">
                    <a:moveTo>
                      <a:pt x="58" y="2"/>
                    </a:moveTo>
                    <a:lnTo>
                      <a:pt x="58" y="2"/>
                    </a:lnTo>
                    <a:lnTo>
                      <a:pt x="42" y="24"/>
                    </a:lnTo>
                    <a:lnTo>
                      <a:pt x="29" y="46"/>
                    </a:lnTo>
                    <a:lnTo>
                      <a:pt x="1" y="90"/>
                    </a:lnTo>
                    <a:lnTo>
                      <a:pt x="1" y="90"/>
                    </a:lnTo>
                    <a:lnTo>
                      <a:pt x="0" y="92"/>
                    </a:lnTo>
                    <a:lnTo>
                      <a:pt x="1" y="94"/>
                    </a:lnTo>
                    <a:lnTo>
                      <a:pt x="1" y="95"/>
                    </a:lnTo>
                    <a:lnTo>
                      <a:pt x="3" y="97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8" y="97"/>
                    </a:lnTo>
                    <a:lnTo>
                      <a:pt x="9" y="95"/>
                    </a:lnTo>
                    <a:lnTo>
                      <a:pt x="9" y="95"/>
                    </a:lnTo>
                    <a:lnTo>
                      <a:pt x="37" y="51"/>
                    </a:lnTo>
                    <a:lnTo>
                      <a:pt x="50" y="28"/>
                    </a:lnTo>
                    <a:lnTo>
                      <a:pt x="66" y="7"/>
                    </a:lnTo>
                    <a:lnTo>
                      <a:pt x="66" y="7"/>
                    </a:lnTo>
                    <a:lnTo>
                      <a:pt x="67" y="6"/>
                    </a:lnTo>
                    <a:lnTo>
                      <a:pt x="67" y="3"/>
                    </a:lnTo>
                    <a:lnTo>
                      <a:pt x="66" y="2"/>
                    </a:lnTo>
                    <a:lnTo>
                      <a:pt x="65" y="1"/>
                    </a:lnTo>
                    <a:lnTo>
                      <a:pt x="61" y="0"/>
                    </a:lnTo>
                    <a:lnTo>
                      <a:pt x="60" y="0"/>
                    </a:lnTo>
                    <a:lnTo>
                      <a:pt x="58" y="2"/>
                    </a:lnTo>
                    <a:lnTo>
                      <a:pt x="58" y="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Freeform 823"/>
              <p:cNvSpPr/>
              <p:nvPr/>
            </p:nvSpPr>
            <p:spPr bwMode="auto">
              <a:xfrm>
                <a:off x="6569075" y="1604963"/>
                <a:ext cx="28575" cy="68263"/>
              </a:xfrm>
              <a:custGeom>
                <a:avLst/>
                <a:gdLst/>
                <a:ahLst/>
                <a:cxnLst>
                  <a:cxn ang="0">
                    <a:pos x="45" y="3"/>
                  </a:cxn>
                  <a:cxn ang="0">
                    <a:pos x="45" y="3"/>
                  </a:cxn>
                  <a:cxn ang="0">
                    <a:pos x="43" y="10"/>
                  </a:cxn>
                  <a:cxn ang="0">
                    <a:pos x="40" y="16"/>
                  </a:cxn>
                  <a:cxn ang="0">
                    <a:pos x="32" y="29"/>
                  </a:cxn>
                  <a:cxn ang="0">
                    <a:pos x="25" y="41"/>
                  </a:cxn>
                  <a:cxn ang="0">
                    <a:pos x="22" y="47"/>
                  </a:cxn>
                  <a:cxn ang="0">
                    <a:pos x="20" y="53"/>
                  </a:cxn>
                  <a:cxn ang="0">
                    <a:pos x="20" y="53"/>
                  </a:cxn>
                  <a:cxn ang="0">
                    <a:pos x="14" y="71"/>
                  </a:cxn>
                  <a:cxn ang="0">
                    <a:pos x="9" y="89"/>
                  </a:cxn>
                  <a:cxn ang="0">
                    <a:pos x="3" y="106"/>
                  </a:cxn>
                  <a:cxn ang="0">
                    <a:pos x="1" y="115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1" y="127"/>
                  </a:cxn>
                  <a:cxn ang="0">
                    <a:pos x="2" y="128"/>
                  </a:cxn>
                  <a:cxn ang="0">
                    <a:pos x="3" y="129"/>
                  </a:cxn>
                  <a:cxn ang="0">
                    <a:pos x="5" y="129"/>
                  </a:cxn>
                  <a:cxn ang="0">
                    <a:pos x="6" y="129"/>
                  </a:cxn>
                  <a:cxn ang="0">
                    <a:pos x="9" y="128"/>
                  </a:cxn>
                  <a:cxn ang="0">
                    <a:pos x="10" y="127"/>
                  </a:cxn>
                  <a:cxn ang="0">
                    <a:pos x="10" y="125"/>
                  </a:cxn>
                  <a:cxn ang="0">
                    <a:pos x="10" y="125"/>
                  </a:cxn>
                  <a:cxn ang="0">
                    <a:pos x="12" y="108"/>
                  </a:cxn>
                  <a:cxn ang="0">
                    <a:pos x="16" y="93"/>
                  </a:cxn>
                  <a:cxn ang="0">
                    <a:pos x="21" y="78"/>
                  </a:cxn>
                  <a:cxn ang="0">
                    <a:pos x="28" y="64"/>
                  </a:cxn>
                  <a:cxn ang="0">
                    <a:pos x="42" y="35"/>
                  </a:cxn>
                  <a:cxn ang="0">
                    <a:pos x="49" y="20"/>
                  </a:cxn>
                  <a:cxn ang="0">
                    <a:pos x="54" y="6"/>
                  </a:cxn>
                  <a:cxn ang="0">
                    <a:pos x="54" y="6"/>
                  </a:cxn>
                  <a:cxn ang="0">
                    <a:pos x="54" y="4"/>
                  </a:cxn>
                  <a:cxn ang="0">
                    <a:pos x="54" y="2"/>
                  </a:cxn>
                  <a:cxn ang="0">
                    <a:pos x="53" y="1"/>
                  </a:cxn>
                  <a:cxn ang="0">
                    <a:pos x="51" y="0"/>
                  </a:cxn>
                  <a:cxn ang="0">
                    <a:pos x="49" y="0"/>
                  </a:cxn>
                  <a:cxn ang="0">
                    <a:pos x="48" y="1"/>
                  </a:cxn>
                  <a:cxn ang="0">
                    <a:pos x="46" y="2"/>
                  </a:cxn>
                  <a:cxn ang="0">
                    <a:pos x="45" y="3"/>
                  </a:cxn>
                  <a:cxn ang="0">
                    <a:pos x="45" y="3"/>
                  </a:cxn>
                </a:cxnLst>
                <a:rect l="0" t="0" r="r" b="b"/>
                <a:pathLst>
                  <a:path w="54" h="129">
                    <a:moveTo>
                      <a:pt x="45" y="3"/>
                    </a:moveTo>
                    <a:lnTo>
                      <a:pt x="45" y="3"/>
                    </a:lnTo>
                    <a:lnTo>
                      <a:pt x="43" y="10"/>
                    </a:lnTo>
                    <a:lnTo>
                      <a:pt x="40" y="16"/>
                    </a:lnTo>
                    <a:lnTo>
                      <a:pt x="32" y="29"/>
                    </a:lnTo>
                    <a:lnTo>
                      <a:pt x="25" y="41"/>
                    </a:lnTo>
                    <a:lnTo>
                      <a:pt x="22" y="47"/>
                    </a:lnTo>
                    <a:lnTo>
                      <a:pt x="20" y="53"/>
                    </a:lnTo>
                    <a:lnTo>
                      <a:pt x="20" y="53"/>
                    </a:lnTo>
                    <a:lnTo>
                      <a:pt x="14" y="71"/>
                    </a:lnTo>
                    <a:lnTo>
                      <a:pt x="9" y="89"/>
                    </a:lnTo>
                    <a:lnTo>
                      <a:pt x="3" y="106"/>
                    </a:lnTo>
                    <a:lnTo>
                      <a:pt x="1" y="115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1" y="127"/>
                    </a:lnTo>
                    <a:lnTo>
                      <a:pt x="2" y="128"/>
                    </a:lnTo>
                    <a:lnTo>
                      <a:pt x="3" y="129"/>
                    </a:lnTo>
                    <a:lnTo>
                      <a:pt x="5" y="129"/>
                    </a:lnTo>
                    <a:lnTo>
                      <a:pt x="6" y="129"/>
                    </a:lnTo>
                    <a:lnTo>
                      <a:pt x="9" y="128"/>
                    </a:lnTo>
                    <a:lnTo>
                      <a:pt x="10" y="127"/>
                    </a:lnTo>
                    <a:lnTo>
                      <a:pt x="10" y="125"/>
                    </a:lnTo>
                    <a:lnTo>
                      <a:pt x="10" y="125"/>
                    </a:lnTo>
                    <a:lnTo>
                      <a:pt x="12" y="108"/>
                    </a:lnTo>
                    <a:lnTo>
                      <a:pt x="16" y="93"/>
                    </a:lnTo>
                    <a:lnTo>
                      <a:pt x="21" y="78"/>
                    </a:lnTo>
                    <a:lnTo>
                      <a:pt x="28" y="64"/>
                    </a:lnTo>
                    <a:lnTo>
                      <a:pt x="42" y="35"/>
                    </a:lnTo>
                    <a:lnTo>
                      <a:pt x="49" y="20"/>
                    </a:lnTo>
                    <a:lnTo>
                      <a:pt x="54" y="6"/>
                    </a:lnTo>
                    <a:lnTo>
                      <a:pt x="54" y="6"/>
                    </a:lnTo>
                    <a:lnTo>
                      <a:pt x="54" y="4"/>
                    </a:lnTo>
                    <a:lnTo>
                      <a:pt x="54" y="2"/>
                    </a:lnTo>
                    <a:lnTo>
                      <a:pt x="53" y="1"/>
                    </a:lnTo>
                    <a:lnTo>
                      <a:pt x="51" y="0"/>
                    </a:lnTo>
                    <a:lnTo>
                      <a:pt x="49" y="0"/>
                    </a:lnTo>
                    <a:lnTo>
                      <a:pt x="48" y="1"/>
                    </a:lnTo>
                    <a:lnTo>
                      <a:pt x="46" y="2"/>
                    </a:lnTo>
                    <a:lnTo>
                      <a:pt x="45" y="3"/>
                    </a:lnTo>
                    <a:lnTo>
                      <a:pt x="45" y="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Freeform 824"/>
              <p:cNvSpPr/>
              <p:nvPr/>
            </p:nvSpPr>
            <p:spPr bwMode="auto">
              <a:xfrm>
                <a:off x="6619875" y="1614488"/>
                <a:ext cx="25400" cy="44450"/>
              </a:xfrm>
              <a:custGeom>
                <a:avLst/>
                <a:gdLst/>
                <a:ahLst/>
                <a:cxnLst>
                  <a:cxn ang="0">
                    <a:pos x="40" y="2"/>
                  </a:cxn>
                  <a:cxn ang="0">
                    <a:pos x="40" y="2"/>
                  </a:cxn>
                  <a:cxn ang="0">
                    <a:pos x="32" y="11"/>
                  </a:cxn>
                  <a:cxn ang="0">
                    <a:pos x="25" y="19"/>
                  </a:cxn>
                  <a:cxn ang="0">
                    <a:pos x="19" y="28"/>
                  </a:cxn>
                  <a:cxn ang="0">
                    <a:pos x="13" y="39"/>
                  </a:cxn>
                  <a:cxn ang="0">
                    <a:pos x="8" y="49"/>
                  </a:cxn>
                  <a:cxn ang="0">
                    <a:pos x="4" y="59"/>
                  </a:cxn>
                  <a:cxn ang="0">
                    <a:pos x="1" y="71"/>
                  </a:cxn>
                  <a:cxn ang="0">
                    <a:pos x="0" y="81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1" y="85"/>
                  </a:cxn>
                  <a:cxn ang="0">
                    <a:pos x="3" y="86"/>
                  </a:cxn>
                  <a:cxn ang="0">
                    <a:pos x="5" y="86"/>
                  </a:cxn>
                  <a:cxn ang="0">
                    <a:pos x="6" y="86"/>
                  </a:cxn>
                  <a:cxn ang="0">
                    <a:pos x="9" y="85"/>
                  </a:cxn>
                  <a:cxn ang="0">
                    <a:pos x="10" y="83"/>
                  </a:cxn>
                  <a:cxn ang="0">
                    <a:pos x="10" y="81"/>
                  </a:cxn>
                  <a:cxn ang="0">
                    <a:pos x="10" y="81"/>
                  </a:cxn>
                  <a:cxn ang="0">
                    <a:pos x="11" y="71"/>
                  </a:cxn>
                  <a:cxn ang="0">
                    <a:pos x="14" y="61"/>
                  </a:cxn>
                  <a:cxn ang="0">
                    <a:pos x="17" y="51"/>
                  </a:cxn>
                  <a:cxn ang="0">
                    <a:pos x="22" y="42"/>
                  </a:cxn>
                  <a:cxn ang="0">
                    <a:pos x="27" y="33"/>
                  </a:cxn>
                  <a:cxn ang="0">
                    <a:pos x="33" y="24"/>
                  </a:cxn>
                  <a:cxn ang="0">
                    <a:pos x="40" y="16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8" y="8"/>
                  </a:cxn>
                  <a:cxn ang="0">
                    <a:pos x="48" y="5"/>
                  </a:cxn>
                  <a:cxn ang="0">
                    <a:pos x="47" y="3"/>
                  </a:cxn>
                  <a:cxn ang="0">
                    <a:pos x="46" y="2"/>
                  </a:cxn>
                  <a:cxn ang="0">
                    <a:pos x="45" y="1"/>
                  </a:cxn>
                  <a:cxn ang="0">
                    <a:pos x="43" y="0"/>
                  </a:cxn>
                  <a:cxn ang="0">
                    <a:pos x="42" y="1"/>
                  </a:cxn>
                  <a:cxn ang="0">
                    <a:pos x="40" y="2"/>
                  </a:cxn>
                  <a:cxn ang="0">
                    <a:pos x="40" y="2"/>
                  </a:cxn>
                </a:cxnLst>
                <a:rect l="0" t="0" r="r" b="b"/>
                <a:pathLst>
                  <a:path w="48" h="86">
                    <a:moveTo>
                      <a:pt x="40" y="2"/>
                    </a:moveTo>
                    <a:lnTo>
                      <a:pt x="40" y="2"/>
                    </a:lnTo>
                    <a:lnTo>
                      <a:pt x="32" y="11"/>
                    </a:lnTo>
                    <a:lnTo>
                      <a:pt x="25" y="19"/>
                    </a:lnTo>
                    <a:lnTo>
                      <a:pt x="19" y="28"/>
                    </a:lnTo>
                    <a:lnTo>
                      <a:pt x="13" y="39"/>
                    </a:lnTo>
                    <a:lnTo>
                      <a:pt x="8" y="49"/>
                    </a:lnTo>
                    <a:lnTo>
                      <a:pt x="4" y="59"/>
                    </a:lnTo>
                    <a:lnTo>
                      <a:pt x="1" y="71"/>
                    </a:lnTo>
                    <a:lnTo>
                      <a:pt x="0" y="81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1" y="85"/>
                    </a:lnTo>
                    <a:lnTo>
                      <a:pt x="3" y="86"/>
                    </a:lnTo>
                    <a:lnTo>
                      <a:pt x="5" y="86"/>
                    </a:lnTo>
                    <a:lnTo>
                      <a:pt x="6" y="86"/>
                    </a:lnTo>
                    <a:lnTo>
                      <a:pt x="9" y="85"/>
                    </a:lnTo>
                    <a:lnTo>
                      <a:pt x="10" y="83"/>
                    </a:lnTo>
                    <a:lnTo>
                      <a:pt x="10" y="81"/>
                    </a:lnTo>
                    <a:lnTo>
                      <a:pt x="10" y="81"/>
                    </a:lnTo>
                    <a:lnTo>
                      <a:pt x="11" y="71"/>
                    </a:lnTo>
                    <a:lnTo>
                      <a:pt x="14" y="61"/>
                    </a:lnTo>
                    <a:lnTo>
                      <a:pt x="17" y="51"/>
                    </a:lnTo>
                    <a:lnTo>
                      <a:pt x="22" y="42"/>
                    </a:lnTo>
                    <a:lnTo>
                      <a:pt x="27" y="33"/>
                    </a:lnTo>
                    <a:lnTo>
                      <a:pt x="33" y="24"/>
                    </a:lnTo>
                    <a:lnTo>
                      <a:pt x="40" y="16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8" y="8"/>
                    </a:lnTo>
                    <a:lnTo>
                      <a:pt x="48" y="5"/>
                    </a:lnTo>
                    <a:lnTo>
                      <a:pt x="47" y="3"/>
                    </a:lnTo>
                    <a:lnTo>
                      <a:pt x="46" y="2"/>
                    </a:lnTo>
                    <a:lnTo>
                      <a:pt x="45" y="1"/>
                    </a:lnTo>
                    <a:lnTo>
                      <a:pt x="43" y="0"/>
                    </a:lnTo>
                    <a:lnTo>
                      <a:pt x="42" y="1"/>
                    </a:lnTo>
                    <a:lnTo>
                      <a:pt x="40" y="2"/>
                    </a:lnTo>
                    <a:lnTo>
                      <a:pt x="40" y="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Freeform 825"/>
              <p:cNvSpPr/>
              <p:nvPr/>
            </p:nvSpPr>
            <p:spPr bwMode="auto">
              <a:xfrm>
                <a:off x="6659563" y="1624013"/>
                <a:ext cx="28575" cy="46038"/>
              </a:xfrm>
              <a:custGeom>
                <a:avLst/>
                <a:gdLst/>
                <a:ahLst/>
                <a:cxnLst>
                  <a:cxn ang="0">
                    <a:pos x="44" y="2"/>
                  </a:cxn>
                  <a:cxn ang="0">
                    <a:pos x="44" y="2"/>
                  </a:cxn>
                  <a:cxn ang="0">
                    <a:pos x="38" y="10"/>
                  </a:cxn>
                  <a:cxn ang="0">
                    <a:pos x="32" y="17"/>
                  </a:cxn>
                  <a:cxn ang="0">
                    <a:pos x="25" y="26"/>
                  </a:cxn>
                  <a:cxn ang="0">
                    <a:pos x="19" y="34"/>
                  </a:cxn>
                  <a:cxn ang="0">
                    <a:pos x="19" y="34"/>
                  </a:cxn>
                  <a:cxn ang="0">
                    <a:pos x="13" y="44"/>
                  </a:cxn>
                  <a:cxn ang="0">
                    <a:pos x="9" y="56"/>
                  </a:cxn>
                  <a:cxn ang="0">
                    <a:pos x="5" y="67"/>
                  </a:cxn>
                  <a:cxn ang="0">
                    <a:pos x="0" y="77"/>
                  </a:cxn>
                  <a:cxn ang="0">
                    <a:pos x="0" y="77"/>
                  </a:cxn>
                  <a:cxn ang="0">
                    <a:pos x="0" y="79"/>
                  </a:cxn>
                  <a:cxn ang="0">
                    <a:pos x="0" y="82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5" y="85"/>
                  </a:cxn>
                  <a:cxn ang="0">
                    <a:pos x="7" y="85"/>
                  </a:cxn>
                  <a:cxn ang="0">
                    <a:pos x="8" y="83"/>
                  </a:cxn>
                  <a:cxn ang="0">
                    <a:pos x="8" y="83"/>
                  </a:cxn>
                  <a:cxn ang="0">
                    <a:pos x="16" y="63"/>
                  </a:cxn>
                  <a:cxn ang="0">
                    <a:pos x="26" y="42"/>
                  </a:cxn>
                  <a:cxn ang="0">
                    <a:pos x="26" y="42"/>
                  </a:cxn>
                  <a:cxn ang="0">
                    <a:pos x="28" y="37"/>
                  </a:cxn>
                  <a:cxn ang="0">
                    <a:pos x="31" y="33"/>
                  </a:cxn>
                  <a:cxn ang="0">
                    <a:pos x="38" y="25"/>
                  </a:cxn>
                  <a:cxn ang="0">
                    <a:pos x="46" y="15"/>
                  </a:cxn>
                  <a:cxn ang="0">
                    <a:pos x="52" y="7"/>
                  </a:cxn>
                  <a:cxn ang="0">
                    <a:pos x="52" y="7"/>
                  </a:cxn>
                  <a:cxn ang="0">
                    <a:pos x="53" y="5"/>
                  </a:cxn>
                  <a:cxn ang="0">
                    <a:pos x="52" y="3"/>
                  </a:cxn>
                  <a:cxn ang="0">
                    <a:pos x="52" y="2"/>
                  </a:cxn>
                  <a:cxn ang="0">
                    <a:pos x="50" y="0"/>
                  </a:cxn>
                  <a:cxn ang="0">
                    <a:pos x="49" y="0"/>
                  </a:cxn>
                  <a:cxn ang="0">
                    <a:pos x="47" y="0"/>
                  </a:cxn>
                  <a:cxn ang="0">
                    <a:pos x="45" y="1"/>
                  </a:cxn>
                  <a:cxn ang="0">
                    <a:pos x="44" y="2"/>
                  </a:cxn>
                  <a:cxn ang="0">
                    <a:pos x="44" y="2"/>
                  </a:cxn>
                </a:cxnLst>
                <a:rect l="0" t="0" r="r" b="b"/>
                <a:pathLst>
                  <a:path w="53" h="85">
                    <a:moveTo>
                      <a:pt x="44" y="2"/>
                    </a:moveTo>
                    <a:lnTo>
                      <a:pt x="44" y="2"/>
                    </a:lnTo>
                    <a:lnTo>
                      <a:pt x="38" y="10"/>
                    </a:lnTo>
                    <a:lnTo>
                      <a:pt x="32" y="17"/>
                    </a:lnTo>
                    <a:lnTo>
                      <a:pt x="25" y="26"/>
                    </a:lnTo>
                    <a:lnTo>
                      <a:pt x="19" y="34"/>
                    </a:lnTo>
                    <a:lnTo>
                      <a:pt x="19" y="34"/>
                    </a:lnTo>
                    <a:lnTo>
                      <a:pt x="13" y="44"/>
                    </a:lnTo>
                    <a:lnTo>
                      <a:pt x="9" y="56"/>
                    </a:lnTo>
                    <a:lnTo>
                      <a:pt x="5" y="67"/>
                    </a:lnTo>
                    <a:lnTo>
                      <a:pt x="0" y="77"/>
                    </a:lnTo>
                    <a:lnTo>
                      <a:pt x="0" y="77"/>
                    </a:lnTo>
                    <a:lnTo>
                      <a:pt x="0" y="79"/>
                    </a:lnTo>
                    <a:lnTo>
                      <a:pt x="0" y="82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5" y="85"/>
                    </a:lnTo>
                    <a:lnTo>
                      <a:pt x="7" y="85"/>
                    </a:lnTo>
                    <a:lnTo>
                      <a:pt x="8" y="83"/>
                    </a:lnTo>
                    <a:lnTo>
                      <a:pt x="8" y="83"/>
                    </a:lnTo>
                    <a:lnTo>
                      <a:pt x="16" y="63"/>
                    </a:lnTo>
                    <a:lnTo>
                      <a:pt x="26" y="42"/>
                    </a:lnTo>
                    <a:lnTo>
                      <a:pt x="26" y="42"/>
                    </a:lnTo>
                    <a:lnTo>
                      <a:pt x="28" y="37"/>
                    </a:lnTo>
                    <a:lnTo>
                      <a:pt x="31" y="33"/>
                    </a:lnTo>
                    <a:lnTo>
                      <a:pt x="38" y="25"/>
                    </a:lnTo>
                    <a:lnTo>
                      <a:pt x="46" y="15"/>
                    </a:lnTo>
                    <a:lnTo>
                      <a:pt x="52" y="7"/>
                    </a:lnTo>
                    <a:lnTo>
                      <a:pt x="52" y="7"/>
                    </a:lnTo>
                    <a:lnTo>
                      <a:pt x="53" y="5"/>
                    </a:lnTo>
                    <a:lnTo>
                      <a:pt x="52" y="3"/>
                    </a:lnTo>
                    <a:lnTo>
                      <a:pt x="52" y="2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7" y="0"/>
                    </a:lnTo>
                    <a:lnTo>
                      <a:pt x="45" y="1"/>
                    </a:lnTo>
                    <a:lnTo>
                      <a:pt x="44" y="2"/>
                    </a:lnTo>
                    <a:lnTo>
                      <a:pt x="44" y="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Freeform 826"/>
              <p:cNvSpPr/>
              <p:nvPr/>
            </p:nvSpPr>
            <p:spPr bwMode="auto">
              <a:xfrm>
                <a:off x="6746875" y="1463675"/>
                <a:ext cx="23813" cy="41275"/>
              </a:xfrm>
              <a:custGeom>
                <a:avLst/>
                <a:gdLst/>
                <a:ahLst/>
                <a:cxnLst>
                  <a:cxn ang="0">
                    <a:pos x="39" y="1"/>
                  </a:cxn>
                  <a:cxn ang="0">
                    <a:pos x="39" y="1"/>
                  </a:cxn>
                  <a:cxn ang="0">
                    <a:pos x="32" y="10"/>
                  </a:cxn>
                  <a:cxn ang="0">
                    <a:pos x="27" y="18"/>
                  </a:cxn>
                  <a:cxn ang="0">
                    <a:pos x="22" y="27"/>
                  </a:cxn>
                  <a:cxn ang="0">
                    <a:pos x="18" y="35"/>
                  </a:cxn>
                  <a:cxn ang="0">
                    <a:pos x="9" y="54"/>
                  </a:cxn>
                  <a:cxn ang="0">
                    <a:pos x="5" y="63"/>
                  </a:cxn>
                  <a:cxn ang="0">
                    <a:pos x="0" y="73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" y="78"/>
                  </a:cxn>
                  <a:cxn ang="0">
                    <a:pos x="2" y="79"/>
                  </a:cxn>
                  <a:cxn ang="0">
                    <a:pos x="3" y="79"/>
                  </a:cxn>
                  <a:cxn ang="0">
                    <a:pos x="5" y="79"/>
                  </a:cxn>
                  <a:cxn ang="0">
                    <a:pos x="7" y="79"/>
                  </a:cxn>
                  <a:cxn ang="0">
                    <a:pos x="8" y="77"/>
                  </a:cxn>
                  <a:cxn ang="0">
                    <a:pos x="8" y="77"/>
                  </a:cxn>
                  <a:cxn ang="0">
                    <a:pos x="13" y="68"/>
                  </a:cxn>
                  <a:cxn ang="0">
                    <a:pos x="18" y="59"/>
                  </a:cxn>
                  <a:cxn ang="0">
                    <a:pos x="26" y="42"/>
                  </a:cxn>
                  <a:cxn ang="0">
                    <a:pos x="30" y="32"/>
                  </a:cxn>
                  <a:cxn ang="0">
                    <a:pos x="34" y="24"/>
                  </a:cxn>
                  <a:cxn ang="0">
                    <a:pos x="39" y="16"/>
                  </a:cxn>
                  <a:cxn ang="0">
                    <a:pos x="45" y="8"/>
                  </a:cxn>
                  <a:cxn ang="0">
                    <a:pos x="45" y="8"/>
                  </a:cxn>
                  <a:cxn ang="0">
                    <a:pos x="46" y="6"/>
                  </a:cxn>
                  <a:cxn ang="0">
                    <a:pos x="46" y="4"/>
                  </a:cxn>
                  <a:cxn ang="0">
                    <a:pos x="46" y="3"/>
                  </a:cxn>
                  <a:cxn ang="0">
                    <a:pos x="45" y="1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9" y="1"/>
                  </a:cxn>
                  <a:cxn ang="0">
                    <a:pos x="39" y="1"/>
                  </a:cxn>
                </a:cxnLst>
                <a:rect l="0" t="0" r="r" b="b"/>
                <a:pathLst>
                  <a:path w="46" h="79">
                    <a:moveTo>
                      <a:pt x="39" y="1"/>
                    </a:moveTo>
                    <a:lnTo>
                      <a:pt x="39" y="1"/>
                    </a:lnTo>
                    <a:lnTo>
                      <a:pt x="32" y="10"/>
                    </a:lnTo>
                    <a:lnTo>
                      <a:pt x="27" y="18"/>
                    </a:lnTo>
                    <a:lnTo>
                      <a:pt x="22" y="27"/>
                    </a:lnTo>
                    <a:lnTo>
                      <a:pt x="18" y="35"/>
                    </a:lnTo>
                    <a:lnTo>
                      <a:pt x="9" y="54"/>
                    </a:lnTo>
                    <a:lnTo>
                      <a:pt x="5" y="63"/>
                    </a:lnTo>
                    <a:lnTo>
                      <a:pt x="0" y="73"/>
                    </a:lnTo>
                    <a:lnTo>
                      <a:pt x="0" y="73"/>
                    </a:lnTo>
                    <a:lnTo>
                      <a:pt x="0" y="74"/>
                    </a:lnTo>
                    <a:lnTo>
                      <a:pt x="0" y="76"/>
                    </a:lnTo>
                    <a:lnTo>
                      <a:pt x="1" y="78"/>
                    </a:lnTo>
                    <a:lnTo>
                      <a:pt x="2" y="79"/>
                    </a:lnTo>
                    <a:lnTo>
                      <a:pt x="3" y="79"/>
                    </a:lnTo>
                    <a:lnTo>
                      <a:pt x="5" y="79"/>
                    </a:lnTo>
                    <a:lnTo>
                      <a:pt x="7" y="79"/>
                    </a:lnTo>
                    <a:lnTo>
                      <a:pt x="8" y="77"/>
                    </a:lnTo>
                    <a:lnTo>
                      <a:pt x="8" y="77"/>
                    </a:lnTo>
                    <a:lnTo>
                      <a:pt x="13" y="68"/>
                    </a:lnTo>
                    <a:lnTo>
                      <a:pt x="18" y="59"/>
                    </a:lnTo>
                    <a:lnTo>
                      <a:pt x="26" y="42"/>
                    </a:lnTo>
                    <a:lnTo>
                      <a:pt x="30" y="32"/>
                    </a:lnTo>
                    <a:lnTo>
                      <a:pt x="34" y="24"/>
                    </a:lnTo>
                    <a:lnTo>
                      <a:pt x="39" y="16"/>
                    </a:lnTo>
                    <a:lnTo>
                      <a:pt x="45" y="8"/>
                    </a:lnTo>
                    <a:lnTo>
                      <a:pt x="45" y="8"/>
                    </a:lnTo>
                    <a:lnTo>
                      <a:pt x="46" y="6"/>
                    </a:lnTo>
                    <a:lnTo>
                      <a:pt x="46" y="4"/>
                    </a:lnTo>
                    <a:lnTo>
                      <a:pt x="46" y="3"/>
                    </a:lnTo>
                    <a:lnTo>
                      <a:pt x="45" y="1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9" y="1"/>
                    </a:lnTo>
                    <a:lnTo>
                      <a:pt x="39" y="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Freeform 827"/>
              <p:cNvSpPr/>
              <p:nvPr/>
            </p:nvSpPr>
            <p:spPr bwMode="auto">
              <a:xfrm>
                <a:off x="6792913" y="1493838"/>
                <a:ext cx="9525" cy="7938"/>
              </a:xfrm>
              <a:custGeom>
                <a:avLst/>
                <a:gdLst/>
                <a:ahLst/>
                <a:cxnLst>
                  <a:cxn ang="0">
                    <a:pos x="8" y="1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1" y="9"/>
                  </a:cxn>
                  <a:cxn ang="0">
                    <a:pos x="0" y="11"/>
                  </a:cxn>
                  <a:cxn ang="0">
                    <a:pos x="1" y="13"/>
                  </a:cxn>
                  <a:cxn ang="0">
                    <a:pos x="2" y="14"/>
                  </a:cxn>
                  <a:cxn ang="0">
                    <a:pos x="3" y="16"/>
                  </a:cxn>
                  <a:cxn ang="0">
                    <a:pos x="5" y="16"/>
                  </a:cxn>
                  <a:cxn ang="0">
                    <a:pos x="7" y="16"/>
                  </a:cxn>
                  <a:cxn ang="0">
                    <a:pos x="8" y="14"/>
                  </a:cxn>
                  <a:cxn ang="0">
                    <a:pos x="14" y="8"/>
                  </a:cxn>
                  <a:cxn ang="0">
                    <a:pos x="14" y="8"/>
                  </a:cxn>
                  <a:cxn ang="0">
                    <a:pos x="15" y="6"/>
                  </a:cxn>
                  <a:cxn ang="0">
                    <a:pos x="16" y="5"/>
                  </a:cxn>
                  <a:cxn ang="0">
                    <a:pos x="15" y="3"/>
                  </a:cxn>
                  <a:cxn ang="0">
                    <a:pos x="14" y="1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8" y="1"/>
                  </a:cxn>
                  <a:cxn ang="0">
                    <a:pos x="8" y="1"/>
                  </a:cxn>
                </a:cxnLst>
                <a:rect l="0" t="0" r="r" b="b"/>
                <a:pathLst>
                  <a:path w="16" h="16">
                    <a:moveTo>
                      <a:pt x="8" y="1"/>
                    </a:moveTo>
                    <a:lnTo>
                      <a:pt x="2" y="8"/>
                    </a:lnTo>
                    <a:lnTo>
                      <a:pt x="2" y="8"/>
                    </a:lnTo>
                    <a:lnTo>
                      <a:pt x="1" y="9"/>
                    </a:lnTo>
                    <a:lnTo>
                      <a:pt x="0" y="11"/>
                    </a:lnTo>
                    <a:lnTo>
                      <a:pt x="1" y="13"/>
                    </a:lnTo>
                    <a:lnTo>
                      <a:pt x="2" y="14"/>
                    </a:lnTo>
                    <a:lnTo>
                      <a:pt x="3" y="16"/>
                    </a:lnTo>
                    <a:lnTo>
                      <a:pt x="5" y="16"/>
                    </a:lnTo>
                    <a:lnTo>
                      <a:pt x="7" y="16"/>
                    </a:lnTo>
                    <a:lnTo>
                      <a:pt x="8" y="14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5" y="6"/>
                    </a:lnTo>
                    <a:lnTo>
                      <a:pt x="16" y="5"/>
                    </a:lnTo>
                    <a:lnTo>
                      <a:pt x="15" y="3"/>
                    </a:lnTo>
                    <a:lnTo>
                      <a:pt x="14" y="1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8" y="1"/>
                    </a:lnTo>
                    <a:lnTo>
                      <a:pt x="8" y="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Freeform 828"/>
              <p:cNvSpPr>
                <a:spLocks noEditPoints="1"/>
              </p:cNvSpPr>
              <p:nvPr/>
            </p:nvSpPr>
            <p:spPr bwMode="auto">
              <a:xfrm>
                <a:off x="6208713" y="1243013"/>
                <a:ext cx="706438" cy="620713"/>
              </a:xfrm>
              <a:custGeom>
                <a:avLst/>
                <a:gdLst/>
                <a:ahLst/>
                <a:cxnLst>
                  <a:cxn ang="0">
                    <a:pos x="1208" y="1175"/>
                  </a:cxn>
                  <a:cxn ang="0">
                    <a:pos x="1095" y="1131"/>
                  </a:cxn>
                  <a:cxn ang="0">
                    <a:pos x="938" y="1062"/>
                  </a:cxn>
                  <a:cxn ang="0">
                    <a:pos x="899" y="1051"/>
                  </a:cxn>
                  <a:cxn ang="0">
                    <a:pos x="728" y="1088"/>
                  </a:cxn>
                  <a:cxn ang="0">
                    <a:pos x="531" y="1080"/>
                  </a:cxn>
                  <a:cxn ang="0">
                    <a:pos x="322" y="1026"/>
                  </a:cxn>
                  <a:cxn ang="0">
                    <a:pos x="161" y="920"/>
                  </a:cxn>
                  <a:cxn ang="0">
                    <a:pos x="51" y="762"/>
                  </a:cxn>
                  <a:cxn ang="0">
                    <a:pos x="8" y="609"/>
                  </a:cxn>
                  <a:cxn ang="0">
                    <a:pos x="4" y="424"/>
                  </a:cxn>
                  <a:cxn ang="0">
                    <a:pos x="39" y="285"/>
                  </a:cxn>
                  <a:cxn ang="0">
                    <a:pos x="97" y="185"/>
                  </a:cxn>
                  <a:cxn ang="0">
                    <a:pos x="167" y="114"/>
                  </a:cxn>
                  <a:cxn ang="0">
                    <a:pos x="255" y="62"/>
                  </a:cxn>
                  <a:cxn ang="0">
                    <a:pos x="439" y="14"/>
                  </a:cxn>
                  <a:cxn ang="0">
                    <a:pos x="700" y="5"/>
                  </a:cxn>
                  <a:cxn ang="0">
                    <a:pos x="714" y="7"/>
                  </a:cxn>
                  <a:cxn ang="0">
                    <a:pos x="803" y="0"/>
                  </a:cxn>
                  <a:cxn ang="0">
                    <a:pos x="994" y="43"/>
                  </a:cxn>
                  <a:cxn ang="0">
                    <a:pos x="1175" y="156"/>
                  </a:cxn>
                  <a:cxn ang="0">
                    <a:pos x="1247" y="243"/>
                  </a:cxn>
                  <a:cxn ang="0">
                    <a:pos x="1289" y="328"/>
                  </a:cxn>
                  <a:cxn ang="0">
                    <a:pos x="1324" y="456"/>
                  </a:cxn>
                  <a:cxn ang="0">
                    <a:pos x="1336" y="593"/>
                  </a:cxn>
                  <a:cxn ang="0">
                    <a:pos x="1319" y="726"/>
                  </a:cxn>
                  <a:cxn ang="0">
                    <a:pos x="1266" y="842"/>
                  </a:cxn>
                  <a:cxn ang="0">
                    <a:pos x="1204" y="907"/>
                  </a:cxn>
                  <a:cxn ang="0">
                    <a:pos x="1205" y="990"/>
                  </a:cxn>
                  <a:cxn ang="0">
                    <a:pos x="1239" y="1150"/>
                  </a:cxn>
                  <a:cxn ang="0">
                    <a:pos x="1234" y="1167"/>
                  </a:cxn>
                  <a:cxn ang="0">
                    <a:pos x="912" y="999"/>
                  </a:cxn>
                  <a:cxn ang="0">
                    <a:pos x="967" y="1032"/>
                  </a:cxn>
                  <a:cxn ang="0">
                    <a:pos x="1119" y="1098"/>
                  </a:cxn>
                  <a:cxn ang="0">
                    <a:pos x="1181" y="1067"/>
                  </a:cxn>
                  <a:cxn ang="0">
                    <a:pos x="1156" y="912"/>
                  </a:cxn>
                  <a:cxn ang="0">
                    <a:pos x="1170" y="893"/>
                  </a:cxn>
                  <a:cxn ang="0">
                    <a:pos x="1193" y="864"/>
                  </a:cxn>
                  <a:cxn ang="0">
                    <a:pos x="1262" y="762"/>
                  </a:cxn>
                  <a:cxn ang="0">
                    <a:pos x="1294" y="636"/>
                  </a:cxn>
                  <a:cxn ang="0">
                    <a:pos x="1293" y="502"/>
                  </a:cxn>
                  <a:cxn ang="0">
                    <a:pos x="1265" y="373"/>
                  </a:cxn>
                  <a:cxn ang="0">
                    <a:pos x="1214" y="265"/>
                  </a:cxn>
                  <a:cxn ang="0">
                    <a:pos x="1124" y="168"/>
                  </a:cxn>
                  <a:cxn ang="0">
                    <a:pos x="962" y="75"/>
                  </a:cxn>
                  <a:cxn ang="0">
                    <a:pos x="786" y="39"/>
                  </a:cxn>
                  <a:cxn ang="0">
                    <a:pos x="705" y="49"/>
                  </a:cxn>
                  <a:cxn ang="0">
                    <a:pos x="686" y="45"/>
                  </a:cxn>
                  <a:cxn ang="0">
                    <a:pos x="459" y="52"/>
                  </a:cxn>
                  <a:cxn ang="0">
                    <a:pos x="295" y="89"/>
                  </a:cxn>
                  <a:cxn ang="0">
                    <a:pos x="184" y="153"/>
                  </a:cxn>
                  <a:cxn ang="0">
                    <a:pos x="109" y="238"/>
                  </a:cxn>
                  <a:cxn ang="0">
                    <a:pos x="62" y="340"/>
                  </a:cxn>
                  <a:cxn ang="0">
                    <a:pos x="40" y="448"/>
                  </a:cxn>
                  <a:cxn ang="0">
                    <a:pos x="55" y="647"/>
                  </a:cxn>
                  <a:cxn ang="0">
                    <a:pos x="121" y="805"/>
                  </a:cxn>
                  <a:cxn ang="0">
                    <a:pos x="251" y="941"/>
                  </a:cxn>
                  <a:cxn ang="0">
                    <a:pos x="434" y="1017"/>
                  </a:cxn>
                  <a:cxn ang="0">
                    <a:pos x="592" y="1043"/>
                  </a:cxn>
                  <a:cxn ang="0">
                    <a:pos x="736" y="1045"/>
                  </a:cxn>
                  <a:cxn ang="0">
                    <a:pos x="890" y="1012"/>
                  </a:cxn>
                  <a:cxn ang="0">
                    <a:pos x="900" y="1005"/>
                  </a:cxn>
                </a:cxnLst>
                <a:rect l="0" t="0" r="r" b="b"/>
                <a:pathLst>
                  <a:path w="1336" h="1175">
                    <a:moveTo>
                      <a:pt x="1214" y="1175"/>
                    </a:moveTo>
                    <a:lnTo>
                      <a:pt x="1214" y="1175"/>
                    </a:lnTo>
                    <a:lnTo>
                      <a:pt x="1210" y="1175"/>
                    </a:lnTo>
                    <a:lnTo>
                      <a:pt x="1209" y="1175"/>
                    </a:lnTo>
                    <a:lnTo>
                      <a:pt x="1208" y="1175"/>
                    </a:lnTo>
                    <a:lnTo>
                      <a:pt x="1208" y="1175"/>
                    </a:lnTo>
                    <a:lnTo>
                      <a:pt x="1202" y="1174"/>
                    </a:lnTo>
                    <a:lnTo>
                      <a:pt x="1198" y="1173"/>
                    </a:lnTo>
                    <a:lnTo>
                      <a:pt x="1198" y="1173"/>
                    </a:lnTo>
                    <a:lnTo>
                      <a:pt x="1172" y="1162"/>
                    </a:lnTo>
                    <a:lnTo>
                      <a:pt x="1147" y="1152"/>
                    </a:lnTo>
                    <a:lnTo>
                      <a:pt x="1095" y="1131"/>
                    </a:lnTo>
                    <a:lnTo>
                      <a:pt x="1095" y="1131"/>
                    </a:lnTo>
                    <a:lnTo>
                      <a:pt x="1050" y="1113"/>
                    </a:lnTo>
                    <a:lnTo>
                      <a:pt x="1005" y="1095"/>
                    </a:lnTo>
                    <a:lnTo>
                      <a:pt x="982" y="1084"/>
                    </a:lnTo>
                    <a:lnTo>
                      <a:pt x="960" y="1073"/>
                    </a:lnTo>
                    <a:lnTo>
                      <a:pt x="938" y="1062"/>
                    </a:lnTo>
                    <a:lnTo>
                      <a:pt x="918" y="1048"/>
                    </a:lnTo>
                    <a:lnTo>
                      <a:pt x="911" y="1044"/>
                    </a:lnTo>
                    <a:lnTo>
                      <a:pt x="904" y="1048"/>
                    </a:lnTo>
                    <a:lnTo>
                      <a:pt x="904" y="1048"/>
                    </a:lnTo>
                    <a:lnTo>
                      <a:pt x="899" y="1051"/>
                    </a:lnTo>
                    <a:lnTo>
                      <a:pt x="899" y="1051"/>
                    </a:lnTo>
                    <a:lnTo>
                      <a:pt x="873" y="1061"/>
                    </a:lnTo>
                    <a:lnTo>
                      <a:pt x="847" y="1068"/>
                    </a:lnTo>
                    <a:lnTo>
                      <a:pt x="819" y="1075"/>
                    </a:lnTo>
                    <a:lnTo>
                      <a:pt x="789" y="1080"/>
                    </a:lnTo>
                    <a:lnTo>
                      <a:pt x="759" y="1084"/>
                    </a:lnTo>
                    <a:lnTo>
                      <a:pt x="728" y="1088"/>
                    </a:lnTo>
                    <a:lnTo>
                      <a:pt x="696" y="1090"/>
                    </a:lnTo>
                    <a:lnTo>
                      <a:pt x="664" y="1090"/>
                    </a:lnTo>
                    <a:lnTo>
                      <a:pt x="664" y="1090"/>
                    </a:lnTo>
                    <a:lnTo>
                      <a:pt x="620" y="1089"/>
                    </a:lnTo>
                    <a:lnTo>
                      <a:pt x="576" y="1086"/>
                    </a:lnTo>
                    <a:lnTo>
                      <a:pt x="531" y="1080"/>
                    </a:lnTo>
                    <a:lnTo>
                      <a:pt x="488" y="1073"/>
                    </a:lnTo>
                    <a:lnTo>
                      <a:pt x="445" y="1064"/>
                    </a:lnTo>
                    <a:lnTo>
                      <a:pt x="402" y="1052"/>
                    </a:lnTo>
                    <a:lnTo>
                      <a:pt x="361" y="1040"/>
                    </a:lnTo>
                    <a:lnTo>
                      <a:pt x="322" y="1026"/>
                    </a:lnTo>
                    <a:lnTo>
                      <a:pt x="322" y="1026"/>
                    </a:lnTo>
                    <a:lnTo>
                      <a:pt x="292" y="1012"/>
                    </a:lnTo>
                    <a:lnTo>
                      <a:pt x="263" y="997"/>
                    </a:lnTo>
                    <a:lnTo>
                      <a:pt x="235" y="980"/>
                    </a:lnTo>
                    <a:lnTo>
                      <a:pt x="209" y="962"/>
                    </a:lnTo>
                    <a:lnTo>
                      <a:pt x="184" y="942"/>
                    </a:lnTo>
                    <a:lnTo>
                      <a:pt x="161" y="920"/>
                    </a:lnTo>
                    <a:lnTo>
                      <a:pt x="138" y="898"/>
                    </a:lnTo>
                    <a:lnTo>
                      <a:pt x="117" y="873"/>
                    </a:lnTo>
                    <a:lnTo>
                      <a:pt x="99" y="847"/>
                    </a:lnTo>
                    <a:lnTo>
                      <a:pt x="81" y="820"/>
                    </a:lnTo>
                    <a:lnTo>
                      <a:pt x="66" y="792"/>
                    </a:lnTo>
                    <a:lnTo>
                      <a:pt x="51" y="762"/>
                    </a:lnTo>
                    <a:lnTo>
                      <a:pt x="39" y="732"/>
                    </a:lnTo>
                    <a:lnTo>
                      <a:pt x="28" y="700"/>
                    </a:lnTo>
                    <a:lnTo>
                      <a:pt x="19" y="668"/>
                    </a:lnTo>
                    <a:lnTo>
                      <a:pt x="12" y="634"/>
                    </a:lnTo>
                    <a:lnTo>
                      <a:pt x="12" y="634"/>
                    </a:lnTo>
                    <a:lnTo>
                      <a:pt x="8" y="609"/>
                    </a:lnTo>
                    <a:lnTo>
                      <a:pt x="5" y="582"/>
                    </a:lnTo>
                    <a:lnTo>
                      <a:pt x="2" y="554"/>
                    </a:lnTo>
                    <a:lnTo>
                      <a:pt x="1" y="524"/>
                    </a:lnTo>
                    <a:lnTo>
                      <a:pt x="0" y="492"/>
                    </a:lnTo>
                    <a:lnTo>
                      <a:pt x="1" y="459"/>
                    </a:lnTo>
                    <a:lnTo>
                      <a:pt x="4" y="424"/>
                    </a:lnTo>
                    <a:lnTo>
                      <a:pt x="9" y="389"/>
                    </a:lnTo>
                    <a:lnTo>
                      <a:pt x="16" y="354"/>
                    </a:lnTo>
                    <a:lnTo>
                      <a:pt x="21" y="337"/>
                    </a:lnTo>
                    <a:lnTo>
                      <a:pt x="26" y="320"/>
                    </a:lnTo>
                    <a:lnTo>
                      <a:pt x="33" y="303"/>
                    </a:lnTo>
                    <a:lnTo>
                      <a:pt x="39" y="285"/>
                    </a:lnTo>
                    <a:lnTo>
                      <a:pt x="46" y="267"/>
                    </a:lnTo>
                    <a:lnTo>
                      <a:pt x="54" y="251"/>
                    </a:lnTo>
                    <a:lnTo>
                      <a:pt x="64" y="234"/>
                    </a:lnTo>
                    <a:lnTo>
                      <a:pt x="74" y="218"/>
                    </a:lnTo>
                    <a:lnTo>
                      <a:pt x="84" y="201"/>
                    </a:lnTo>
                    <a:lnTo>
                      <a:pt x="97" y="185"/>
                    </a:lnTo>
                    <a:lnTo>
                      <a:pt x="109" y="169"/>
                    </a:lnTo>
                    <a:lnTo>
                      <a:pt x="123" y="154"/>
                    </a:lnTo>
                    <a:lnTo>
                      <a:pt x="138" y="139"/>
                    </a:lnTo>
                    <a:lnTo>
                      <a:pt x="153" y="125"/>
                    </a:lnTo>
                    <a:lnTo>
                      <a:pt x="153" y="125"/>
                    </a:lnTo>
                    <a:lnTo>
                      <a:pt x="167" y="114"/>
                    </a:lnTo>
                    <a:lnTo>
                      <a:pt x="180" y="103"/>
                    </a:lnTo>
                    <a:lnTo>
                      <a:pt x="195" y="94"/>
                    </a:lnTo>
                    <a:lnTo>
                      <a:pt x="209" y="86"/>
                    </a:lnTo>
                    <a:lnTo>
                      <a:pt x="224" y="76"/>
                    </a:lnTo>
                    <a:lnTo>
                      <a:pt x="239" y="69"/>
                    </a:lnTo>
                    <a:lnTo>
                      <a:pt x="255" y="62"/>
                    </a:lnTo>
                    <a:lnTo>
                      <a:pt x="270" y="56"/>
                    </a:lnTo>
                    <a:lnTo>
                      <a:pt x="303" y="43"/>
                    </a:lnTo>
                    <a:lnTo>
                      <a:pt x="336" y="34"/>
                    </a:lnTo>
                    <a:lnTo>
                      <a:pt x="369" y="26"/>
                    </a:lnTo>
                    <a:lnTo>
                      <a:pt x="403" y="20"/>
                    </a:lnTo>
                    <a:lnTo>
                      <a:pt x="439" y="14"/>
                    </a:lnTo>
                    <a:lnTo>
                      <a:pt x="473" y="11"/>
                    </a:lnTo>
                    <a:lnTo>
                      <a:pt x="507" y="8"/>
                    </a:lnTo>
                    <a:lnTo>
                      <a:pt x="541" y="6"/>
                    </a:lnTo>
                    <a:lnTo>
                      <a:pt x="607" y="5"/>
                    </a:lnTo>
                    <a:lnTo>
                      <a:pt x="669" y="5"/>
                    </a:lnTo>
                    <a:lnTo>
                      <a:pt x="700" y="5"/>
                    </a:lnTo>
                    <a:lnTo>
                      <a:pt x="700" y="5"/>
                    </a:lnTo>
                    <a:lnTo>
                      <a:pt x="704" y="5"/>
                    </a:lnTo>
                    <a:lnTo>
                      <a:pt x="708" y="6"/>
                    </a:lnTo>
                    <a:lnTo>
                      <a:pt x="711" y="7"/>
                    </a:lnTo>
                    <a:lnTo>
                      <a:pt x="714" y="7"/>
                    </a:lnTo>
                    <a:lnTo>
                      <a:pt x="714" y="7"/>
                    </a:lnTo>
                    <a:lnTo>
                      <a:pt x="732" y="4"/>
                    </a:lnTo>
                    <a:lnTo>
                      <a:pt x="749" y="2"/>
                    </a:lnTo>
                    <a:lnTo>
                      <a:pt x="768" y="1"/>
                    </a:lnTo>
                    <a:lnTo>
                      <a:pt x="787" y="0"/>
                    </a:lnTo>
                    <a:lnTo>
                      <a:pt x="787" y="0"/>
                    </a:lnTo>
                    <a:lnTo>
                      <a:pt x="803" y="0"/>
                    </a:lnTo>
                    <a:lnTo>
                      <a:pt x="821" y="1"/>
                    </a:lnTo>
                    <a:lnTo>
                      <a:pt x="856" y="5"/>
                    </a:lnTo>
                    <a:lnTo>
                      <a:pt x="891" y="11"/>
                    </a:lnTo>
                    <a:lnTo>
                      <a:pt x="926" y="21"/>
                    </a:lnTo>
                    <a:lnTo>
                      <a:pt x="960" y="31"/>
                    </a:lnTo>
                    <a:lnTo>
                      <a:pt x="994" y="43"/>
                    </a:lnTo>
                    <a:lnTo>
                      <a:pt x="1028" y="59"/>
                    </a:lnTo>
                    <a:lnTo>
                      <a:pt x="1060" y="75"/>
                    </a:lnTo>
                    <a:lnTo>
                      <a:pt x="1091" y="93"/>
                    </a:lnTo>
                    <a:lnTo>
                      <a:pt x="1121" y="112"/>
                    </a:lnTo>
                    <a:lnTo>
                      <a:pt x="1149" y="134"/>
                    </a:lnTo>
                    <a:lnTo>
                      <a:pt x="1175" y="156"/>
                    </a:lnTo>
                    <a:lnTo>
                      <a:pt x="1199" y="180"/>
                    </a:lnTo>
                    <a:lnTo>
                      <a:pt x="1210" y="192"/>
                    </a:lnTo>
                    <a:lnTo>
                      <a:pt x="1220" y="204"/>
                    </a:lnTo>
                    <a:lnTo>
                      <a:pt x="1230" y="217"/>
                    </a:lnTo>
                    <a:lnTo>
                      <a:pt x="1239" y="229"/>
                    </a:lnTo>
                    <a:lnTo>
                      <a:pt x="1247" y="243"/>
                    </a:lnTo>
                    <a:lnTo>
                      <a:pt x="1256" y="255"/>
                    </a:lnTo>
                    <a:lnTo>
                      <a:pt x="1256" y="255"/>
                    </a:lnTo>
                    <a:lnTo>
                      <a:pt x="1264" y="273"/>
                    </a:lnTo>
                    <a:lnTo>
                      <a:pt x="1272" y="290"/>
                    </a:lnTo>
                    <a:lnTo>
                      <a:pt x="1280" y="310"/>
                    </a:lnTo>
                    <a:lnTo>
                      <a:pt x="1289" y="328"/>
                    </a:lnTo>
                    <a:lnTo>
                      <a:pt x="1296" y="349"/>
                    </a:lnTo>
                    <a:lnTo>
                      <a:pt x="1302" y="370"/>
                    </a:lnTo>
                    <a:lnTo>
                      <a:pt x="1308" y="390"/>
                    </a:lnTo>
                    <a:lnTo>
                      <a:pt x="1314" y="412"/>
                    </a:lnTo>
                    <a:lnTo>
                      <a:pt x="1320" y="434"/>
                    </a:lnTo>
                    <a:lnTo>
                      <a:pt x="1324" y="456"/>
                    </a:lnTo>
                    <a:lnTo>
                      <a:pt x="1328" y="478"/>
                    </a:lnTo>
                    <a:lnTo>
                      <a:pt x="1331" y="501"/>
                    </a:lnTo>
                    <a:lnTo>
                      <a:pt x="1333" y="524"/>
                    </a:lnTo>
                    <a:lnTo>
                      <a:pt x="1335" y="547"/>
                    </a:lnTo>
                    <a:lnTo>
                      <a:pt x="1336" y="570"/>
                    </a:lnTo>
                    <a:lnTo>
                      <a:pt x="1336" y="593"/>
                    </a:lnTo>
                    <a:lnTo>
                      <a:pt x="1335" y="616"/>
                    </a:lnTo>
                    <a:lnTo>
                      <a:pt x="1334" y="638"/>
                    </a:lnTo>
                    <a:lnTo>
                      <a:pt x="1332" y="660"/>
                    </a:lnTo>
                    <a:lnTo>
                      <a:pt x="1328" y="683"/>
                    </a:lnTo>
                    <a:lnTo>
                      <a:pt x="1324" y="704"/>
                    </a:lnTo>
                    <a:lnTo>
                      <a:pt x="1319" y="726"/>
                    </a:lnTo>
                    <a:lnTo>
                      <a:pt x="1312" y="747"/>
                    </a:lnTo>
                    <a:lnTo>
                      <a:pt x="1305" y="767"/>
                    </a:lnTo>
                    <a:lnTo>
                      <a:pt x="1297" y="787"/>
                    </a:lnTo>
                    <a:lnTo>
                      <a:pt x="1288" y="806"/>
                    </a:lnTo>
                    <a:lnTo>
                      <a:pt x="1277" y="824"/>
                    </a:lnTo>
                    <a:lnTo>
                      <a:pt x="1266" y="842"/>
                    </a:lnTo>
                    <a:lnTo>
                      <a:pt x="1253" y="859"/>
                    </a:lnTo>
                    <a:lnTo>
                      <a:pt x="1239" y="875"/>
                    </a:lnTo>
                    <a:lnTo>
                      <a:pt x="1225" y="890"/>
                    </a:lnTo>
                    <a:lnTo>
                      <a:pt x="1208" y="904"/>
                    </a:lnTo>
                    <a:lnTo>
                      <a:pt x="1208" y="904"/>
                    </a:lnTo>
                    <a:lnTo>
                      <a:pt x="1204" y="907"/>
                    </a:lnTo>
                    <a:lnTo>
                      <a:pt x="1197" y="911"/>
                    </a:lnTo>
                    <a:lnTo>
                      <a:pt x="1197" y="918"/>
                    </a:lnTo>
                    <a:lnTo>
                      <a:pt x="1197" y="918"/>
                    </a:lnTo>
                    <a:lnTo>
                      <a:pt x="1198" y="937"/>
                    </a:lnTo>
                    <a:lnTo>
                      <a:pt x="1200" y="954"/>
                    </a:lnTo>
                    <a:lnTo>
                      <a:pt x="1205" y="990"/>
                    </a:lnTo>
                    <a:lnTo>
                      <a:pt x="1212" y="1026"/>
                    </a:lnTo>
                    <a:lnTo>
                      <a:pt x="1220" y="1061"/>
                    </a:lnTo>
                    <a:lnTo>
                      <a:pt x="1220" y="1061"/>
                    </a:lnTo>
                    <a:lnTo>
                      <a:pt x="1231" y="1104"/>
                    </a:lnTo>
                    <a:lnTo>
                      <a:pt x="1235" y="1127"/>
                    </a:lnTo>
                    <a:lnTo>
                      <a:pt x="1239" y="1150"/>
                    </a:lnTo>
                    <a:lnTo>
                      <a:pt x="1239" y="1150"/>
                    </a:lnTo>
                    <a:lnTo>
                      <a:pt x="1239" y="1154"/>
                    </a:lnTo>
                    <a:lnTo>
                      <a:pt x="1238" y="1159"/>
                    </a:lnTo>
                    <a:lnTo>
                      <a:pt x="1236" y="1163"/>
                    </a:lnTo>
                    <a:lnTo>
                      <a:pt x="1234" y="1167"/>
                    </a:lnTo>
                    <a:lnTo>
                      <a:pt x="1234" y="1167"/>
                    </a:lnTo>
                    <a:lnTo>
                      <a:pt x="1230" y="1170"/>
                    </a:lnTo>
                    <a:lnTo>
                      <a:pt x="1225" y="1173"/>
                    </a:lnTo>
                    <a:lnTo>
                      <a:pt x="1219" y="1175"/>
                    </a:lnTo>
                    <a:lnTo>
                      <a:pt x="1214" y="1175"/>
                    </a:lnTo>
                    <a:lnTo>
                      <a:pt x="1214" y="1175"/>
                    </a:lnTo>
                    <a:close/>
                    <a:moveTo>
                      <a:pt x="912" y="999"/>
                    </a:moveTo>
                    <a:lnTo>
                      <a:pt x="912" y="999"/>
                    </a:lnTo>
                    <a:lnTo>
                      <a:pt x="916" y="1000"/>
                    </a:lnTo>
                    <a:lnTo>
                      <a:pt x="920" y="1003"/>
                    </a:lnTo>
                    <a:lnTo>
                      <a:pt x="920" y="1003"/>
                    </a:lnTo>
                    <a:lnTo>
                      <a:pt x="944" y="1018"/>
                    </a:lnTo>
                    <a:lnTo>
                      <a:pt x="967" y="1032"/>
                    </a:lnTo>
                    <a:lnTo>
                      <a:pt x="992" y="1045"/>
                    </a:lnTo>
                    <a:lnTo>
                      <a:pt x="1017" y="1057"/>
                    </a:lnTo>
                    <a:lnTo>
                      <a:pt x="1043" y="1068"/>
                    </a:lnTo>
                    <a:lnTo>
                      <a:pt x="1069" y="1078"/>
                    </a:lnTo>
                    <a:lnTo>
                      <a:pt x="1119" y="1098"/>
                    </a:lnTo>
                    <a:lnTo>
                      <a:pt x="1119" y="1098"/>
                    </a:lnTo>
                    <a:lnTo>
                      <a:pt x="1173" y="1120"/>
                    </a:lnTo>
                    <a:lnTo>
                      <a:pt x="1195" y="1128"/>
                    </a:lnTo>
                    <a:lnTo>
                      <a:pt x="1189" y="1105"/>
                    </a:lnTo>
                    <a:lnTo>
                      <a:pt x="1189" y="1105"/>
                    </a:lnTo>
                    <a:lnTo>
                      <a:pt x="1181" y="1067"/>
                    </a:lnTo>
                    <a:lnTo>
                      <a:pt x="1181" y="1067"/>
                    </a:lnTo>
                    <a:lnTo>
                      <a:pt x="1172" y="1029"/>
                    </a:lnTo>
                    <a:lnTo>
                      <a:pt x="1165" y="990"/>
                    </a:lnTo>
                    <a:lnTo>
                      <a:pt x="1162" y="971"/>
                    </a:lnTo>
                    <a:lnTo>
                      <a:pt x="1158" y="951"/>
                    </a:lnTo>
                    <a:lnTo>
                      <a:pt x="1157" y="932"/>
                    </a:lnTo>
                    <a:lnTo>
                      <a:pt x="1156" y="912"/>
                    </a:lnTo>
                    <a:lnTo>
                      <a:pt x="1156" y="912"/>
                    </a:lnTo>
                    <a:lnTo>
                      <a:pt x="1156" y="907"/>
                    </a:lnTo>
                    <a:lnTo>
                      <a:pt x="1158" y="903"/>
                    </a:lnTo>
                    <a:lnTo>
                      <a:pt x="1161" y="899"/>
                    </a:lnTo>
                    <a:lnTo>
                      <a:pt x="1165" y="896"/>
                    </a:lnTo>
                    <a:lnTo>
                      <a:pt x="1170" y="893"/>
                    </a:lnTo>
                    <a:lnTo>
                      <a:pt x="1171" y="887"/>
                    </a:lnTo>
                    <a:lnTo>
                      <a:pt x="1171" y="887"/>
                    </a:lnTo>
                    <a:lnTo>
                      <a:pt x="1173" y="882"/>
                    </a:lnTo>
                    <a:lnTo>
                      <a:pt x="1177" y="878"/>
                    </a:lnTo>
                    <a:lnTo>
                      <a:pt x="1177" y="878"/>
                    </a:lnTo>
                    <a:lnTo>
                      <a:pt x="1193" y="864"/>
                    </a:lnTo>
                    <a:lnTo>
                      <a:pt x="1207" y="849"/>
                    </a:lnTo>
                    <a:lnTo>
                      <a:pt x="1220" y="833"/>
                    </a:lnTo>
                    <a:lnTo>
                      <a:pt x="1233" y="817"/>
                    </a:lnTo>
                    <a:lnTo>
                      <a:pt x="1243" y="799"/>
                    </a:lnTo>
                    <a:lnTo>
                      <a:pt x="1253" y="782"/>
                    </a:lnTo>
                    <a:lnTo>
                      <a:pt x="1262" y="762"/>
                    </a:lnTo>
                    <a:lnTo>
                      <a:pt x="1270" y="743"/>
                    </a:lnTo>
                    <a:lnTo>
                      <a:pt x="1276" y="723"/>
                    </a:lnTo>
                    <a:lnTo>
                      <a:pt x="1282" y="701"/>
                    </a:lnTo>
                    <a:lnTo>
                      <a:pt x="1287" y="681"/>
                    </a:lnTo>
                    <a:lnTo>
                      <a:pt x="1291" y="659"/>
                    </a:lnTo>
                    <a:lnTo>
                      <a:pt x="1294" y="636"/>
                    </a:lnTo>
                    <a:lnTo>
                      <a:pt x="1296" y="614"/>
                    </a:lnTo>
                    <a:lnTo>
                      <a:pt x="1297" y="592"/>
                    </a:lnTo>
                    <a:lnTo>
                      <a:pt x="1297" y="569"/>
                    </a:lnTo>
                    <a:lnTo>
                      <a:pt x="1296" y="546"/>
                    </a:lnTo>
                    <a:lnTo>
                      <a:pt x="1295" y="525"/>
                    </a:lnTo>
                    <a:lnTo>
                      <a:pt x="1293" y="502"/>
                    </a:lnTo>
                    <a:lnTo>
                      <a:pt x="1290" y="479"/>
                    </a:lnTo>
                    <a:lnTo>
                      <a:pt x="1286" y="457"/>
                    </a:lnTo>
                    <a:lnTo>
                      <a:pt x="1281" y="436"/>
                    </a:lnTo>
                    <a:lnTo>
                      <a:pt x="1276" y="414"/>
                    </a:lnTo>
                    <a:lnTo>
                      <a:pt x="1271" y="393"/>
                    </a:lnTo>
                    <a:lnTo>
                      <a:pt x="1265" y="373"/>
                    </a:lnTo>
                    <a:lnTo>
                      <a:pt x="1258" y="353"/>
                    </a:lnTo>
                    <a:lnTo>
                      <a:pt x="1250" y="334"/>
                    </a:lnTo>
                    <a:lnTo>
                      <a:pt x="1242" y="316"/>
                    </a:lnTo>
                    <a:lnTo>
                      <a:pt x="1233" y="298"/>
                    </a:lnTo>
                    <a:lnTo>
                      <a:pt x="1225" y="281"/>
                    </a:lnTo>
                    <a:lnTo>
                      <a:pt x="1214" y="265"/>
                    </a:lnTo>
                    <a:lnTo>
                      <a:pt x="1205" y="251"/>
                    </a:lnTo>
                    <a:lnTo>
                      <a:pt x="1205" y="251"/>
                    </a:lnTo>
                    <a:lnTo>
                      <a:pt x="1187" y="229"/>
                    </a:lnTo>
                    <a:lnTo>
                      <a:pt x="1169" y="208"/>
                    </a:lnTo>
                    <a:lnTo>
                      <a:pt x="1147" y="187"/>
                    </a:lnTo>
                    <a:lnTo>
                      <a:pt x="1124" y="168"/>
                    </a:lnTo>
                    <a:lnTo>
                      <a:pt x="1101" y="150"/>
                    </a:lnTo>
                    <a:lnTo>
                      <a:pt x="1075" y="132"/>
                    </a:lnTo>
                    <a:lnTo>
                      <a:pt x="1048" y="116"/>
                    </a:lnTo>
                    <a:lnTo>
                      <a:pt x="1020" y="101"/>
                    </a:lnTo>
                    <a:lnTo>
                      <a:pt x="991" y="88"/>
                    </a:lnTo>
                    <a:lnTo>
                      <a:pt x="962" y="75"/>
                    </a:lnTo>
                    <a:lnTo>
                      <a:pt x="932" y="65"/>
                    </a:lnTo>
                    <a:lnTo>
                      <a:pt x="902" y="56"/>
                    </a:lnTo>
                    <a:lnTo>
                      <a:pt x="872" y="49"/>
                    </a:lnTo>
                    <a:lnTo>
                      <a:pt x="843" y="44"/>
                    </a:lnTo>
                    <a:lnTo>
                      <a:pt x="815" y="41"/>
                    </a:lnTo>
                    <a:lnTo>
                      <a:pt x="786" y="39"/>
                    </a:lnTo>
                    <a:lnTo>
                      <a:pt x="786" y="39"/>
                    </a:lnTo>
                    <a:lnTo>
                      <a:pt x="765" y="40"/>
                    </a:lnTo>
                    <a:lnTo>
                      <a:pt x="744" y="42"/>
                    </a:lnTo>
                    <a:lnTo>
                      <a:pt x="725" y="45"/>
                    </a:lnTo>
                    <a:lnTo>
                      <a:pt x="705" y="49"/>
                    </a:lnTo>
                    <a:lnTo>
                      <a:pt x="705" y="49"/>
                    </a:lnTo>
                    <a:lnTo>
                      <a:pt x="700" y="50"/>
                    </a:lnTo>
                    <a:lnTo>
                      <a:pt x="700" y="50"/>
                    </a:lnTo>
                    <a:lnTo>
                      <a:pt x="695" y="49"/>
                    </a:lnTo>
                    <a:lnTo>
                      <a:pt x="690" y="47"/>
                    </a:lnTo>
                    <a:lnTo>
                      <a:pt x="686" y="45"/>
                    </a:lnTo>
                    <a:lnTo>
                      <a:pt x="686" y="45"/>
                    </a:lnTo>
                    <a:lnTo>
                      <a:pt x="633" y="44"/>
                    </a:lnTo>
                    <a:lnTo>
                      <a:pt x="633" y="44"/>
                    </a:lnTo>
                    <a:lnTo>
                      <a:pt x="575" y="45"/>
                    </a:lnTo>
                    <a:lnTo>
                      <a:pt x="516" y="47"/>
                    </a:lnTo>
                    <a:lnTo>
                      <a:pt x="488" y="49"/>
                    </a:lnTo>
                    <a:lnTo>
                      <a:pt x="459" y="52"/>
                    </a:lnTo>
                    <a:lnTo>
                      <a:pt x="430" y="56"/>
                    </a:lnTo>
                    <a:lnTo>
                      <a:pt x="402" y="60"/>
                    </a:lnTo>
                    <a:lnTo>
                      <a:pt x="374" y="65"/>
                    </a:lnTo>
                    <a:lnTo>
                      <a:pt x="348" y="71"/>
                    </a:lnTo>
                    <a:lnTo>
                      <a:pt x="321" y="79"/>
                    </a:lnTo>
                    <a:lnTo>
                      <a:pt x="295" y="89"/>
                    </a:lnTo>
                    <a:lnTo>
                      <a:pt x="270" y="99"/>
                    </a:lnTo>
                    <a:lnTo>
                      <a:pt x="245" y="111"/>
                    </a:lnTo>
                    <a:lnTo>
                      <a:pt x="223" y="125"/>
                    </a:lnTo>
                    <a:lnTo>
                      <a:pt x="200" y="140"/>
                    </a:lnTo>
                    <a:lnTo>
                      <a:pt x="200" y="140"/>
                    </a:lnTo>
                    <a:lnTo>
                      <a:pt x="184" y="153"/>
                    </a:lnTo>
                    <a:lnTo>
                      <a:pt x="169" y="165"/>
                    </a:lnTo>
                    <a:lnTo>
                      <a:pt x="156" y="179"/>
                    </a:lnTo>
                    <a:lnTo>
                      <a:pt x="142" y="193"/>
                    </a:lnTo>
                    <a:lnTo>
                      <a:pt x="131" y="208"/>
                    </a:lnTo>
                    <a:lnTo>
                      <a:pt x="119" y="223"/>
                    </a:lnTo>
                    <a:lnTo>
                      <a:pt x="109" y="238"/>
                    </a:lnTo>
                    <a:lnTo>
                      <a:pt x="99" y="254"/>
                    </a:lnTo>
                    <a:lnTo>
                      <a:pt x="90" y="271"/>
                    </a:lnTo>
                    <a:lnTo>
                      <a:pt x="82" y="287"/>
                    </a:lnTo>
                    <a:lnTo>
                      <a:pt x="74" y="305"/>
                    </a:lnTo>
                    <a:lnTo>
                      <a:pt x="68" y="321"/>
                    </a:lnTo>
                    <a:lnTo>
                      <a:pt x="62" y="340"/>
                    </a:lnTo>
                    <a:lnTo>
                      <a:pt x="56" y="357"/>
                    </a:lnTo>
                    <a:lnTo>
                      <a:pt x="52" y="375"/>
                    </a:lnTo>
                    <a:lnTo>
                      <a:pt x="48" y="393"/>
                    </a:lnTo>
                    <a:lnTo>
                      <a:pt x="45" y="412"/>
                    </a:lnTo>
                    <a:lnTo>
                      <a:pt x="42" y="431"/>
                    </a:lnTo>
                    <a:lnTo>
                      <a:pt x="40" y="448"/>
                    </a:lnTo>
                    <a:lnTo>
                      <a:pt x="39" y="467"/>
                    </a:lnTo>
                    <a:lnTo>
                      <a:pt x="38" y="504"/>
                    </a:lnTo>
                    <a:lnTo>
                      <a:pt x="39" y="541"/>
                    </a:lnTo>
                    <a:lnTo>
                      <a:pt x="43" y="577"/>
                    </a:lnTo>
                    <a:lnTo>
                      <a:pt x="48" y="612"/>
                    </a:lnTo>
                    <a:lnTo>
                      <a:pt x="55" y="647"/>
                    </a:lnTo>
                    <a:lnTo>
                      <a:pt x="65" y="679"/>
                    </a:lnTo>
                    <a:lnTo>
                      <a:pt x="65" y="679"/>
                    </a:lnTo>
                    <a:lnTo>
                      <a:pt x="77" y="713"/>
                    </a:lnTo>
                    <a:lnTo>
                      <a:pt x="90" y="745"/>
                    </a:lnTo>
                    <a:lnTo>
                      <a:pt x="105" y="776"/>
                    </a:lnTo>
                    <a:lnTo>
                      <a:pt x="121" y="805"/>
                    </a:lnTo>
                    <a:lnTo>
                      <a:pt x="139" y="831"/>
                    </a:lnTo>
                    <a:lnTo>
                      <a:pt x="159" y="856"/>
                    </a:lnTo>
                    <a:lnTo>
                      <a:pt x="179" y="880"/>
                    </a:lnTo>
                    <a:lnTo>
                      <a:pt x="201" y="902"/>
                    </a:lnTo>
                    <a:lnTo>
                      <a:pt x="225" y="922"/>
                    </a:lnTo>
                    <a:lnTo>
                      <a:pt x="251" y="941"/>
                    </a:lnTo>
                    <a:lnTo>
                      <a:pt x="277" y="957"/>
                    </a:lnTo>
                    <a:lnTo>
                      <a:pt x="305" y="973"/>
                    </a:lnTo>
                    <a:lnTo>
                      <a:pt x="335" y="986"/>
                    </a:lnTo>
                    <a:lnTo>
                      <a:pt x="367" y="998"/>
                    </a:lnTo>
                    <a:lnTo>
                      <a:pt x="400" y="1008"/>
                    </a:lnTo>
                    <a:lnTo>
                      <a:pt x="434" y="1017"/>
                    </a:lnTo>
                    <a:lnTo>
                      <a:pt x="434" y="1017"/>
                    </a:lnTo>
                    <a:lnTo>
                      <a:pt x="468" y="1025"/>
                    </a:lnTo>
                    <a:lnTo>
                      <a:pt x="500" y="1031"/>
                    </a:lnTo>
                    <a:lnTo>
                      <a:pt x="533" y="1036"/>
                    </a:lnTo>
                    <a:lnTo>
                      <a:pt x="562" y="1040"/>
                    </a:lnTo>
                    <a:lnTo>
                      <a:pt x="592" y="1043"/>
                    </a:lnTo>
                    <a:lnTo>
                      <a:pt x="622" y="1045"/>
                    </a:lnTo>
                    <a:lnTo>
                      <a:pt x="650" y="1046"/>
                    </a:lnTo>
                    <a:lnTo>
                      <a:pt x="678" y="1047"/>
                    </a:lnTo>
                    <a:lnTo>
                      <a:pt x="678" y="1047"/>
                    </a:lnTo>
                    <a:lnTo>
                      <a:pt x="707" y="1046"/>
                    </a:lnTo>
                    <a:lnTo>
                      <a:pt x="736" y="1045"/>
                    </a:lnTo>
                    <a:lnTo>
                      <a:pt x="764" y="1042"/>
                    </a:lnTo>
                    <a:lnTo>
                      <a:pt x="791" y="1038"/>
                    </a:lnTo>
                    <a:lnTo>
                      <a:pt x="817" y="1033"/>
                    </a:lnTo>
                    <a:lnTo>
                      <a:pt x="842" y="1028"/>
                    </a:lnTo>
                    <a:lnTo>
                      <a:pt x="866" y="1020"/>
                    </a:lnTo>
                    <a:lnTo>
                      <a:pt x="890" y="1012"/>
                    </a:lnTo>
                    <a:lnTo>
                      <a:pt x="890" y="1012"/>
                    </a:lnTo>
                    <a:lnTo>
                      <a:pt x="892" y="1011"/>
                    </a:lnTo>
                    <a:lnTo>
                      <a:pt x="895" y="1010"/>
                    </a:lnTo>
                    <a:lnTo>
                      <a:pt x="897" y="1007"/>
                    </a:lnTo>
                    <a:lnTo>
                      <a:pt x="897" y="1007"/>
                    </a:lnTo>
                    <a:lnTo>
                      <a:pt x="900" y="1005"/>
                    </a:lnTo>
                    <a:lnTo>
                      <a:pt x="903" y="1002"/>
                    </a:lnTo>
                    <a:lnTo>
                      <a:pt x="912" y="999"/>
                    </a:lnTo>
                    <a:lnTo>
                      <a:pt x="912" y="999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Freeform 829"/>
              <p:cNvSpPr/>
              <p:nvPr/>
            </p:nvSpPr>
            <p:spPr bwMode="auto">
              <a:xfrm>
                <a:off x="6411913" y="1501775"/>
                <a:ext cx="71438" cy="65088"/>
              </a:xfrm>
              <a:custGeom>
                <a:avLst/>
                <a:gdLst/>
                <a:ahLst/>
                <a:cxnLst>
                  <a:cxn ang="0">
                    <a:pos x="76" y="123"/>
                  </a:cxn>
                  <a:cxn ang="0">
                    <a:pos x="76" y="123"/>
                  </a:cxn>
                  <a:cxn ang="0">
                    <a:pos x="71" y="123"/>
                  </a:cxn>
                  <a:cxn ang="0">
                    <a:pos x="66" y="122"/>
                  </a:cxn>
                  <a:cxn ang="0">
                    <a:pos x="64" y="121"/>
                  </a:cxn>
                  <a:cxn ang="0">
                    <a:pos x="64" y="121"/>
                  </a:cxn>
                  <a:cxn ang="0">
                    <a:pos x="57" y="121"/>
                  </a:cxn>
                  <a:cxn ang="0">
                    <a:pos x="57" y="121"/>
                  </a:cxn>
                  <a:cxn ang="0">
                    <a:pos x="55" y="121"/>
                  </a:cxn>
                  <a:cxn ang="0">
                    <a:pos x="55" y="121"/>
                  </a:cxn>
                  <a:cxn ang="0">
                    <a:pos x="45" y="119"/>
                  </a:cxn>
                  <a:cxn ang="0">
                    <a:pos x="36" y="115"/>
                  </a:cxn>
                  <a:cxn ang="0">
                    <a:pos x="27" y="110"/>
                  </a:cxn>
                  <a:cxn ang="0">
                    <a:pos x="19" y="104"/>
                  </a:cxn>
                  <a:cxn ang="0">
                    <a:pos x="13" y="98"/>
                  </a:cxn>
                  <a:cxn ang="0">
                    <a:pos x="8" y="89"/>
                  </a:cxn>
                  <a:cxn ang="0">
                    <a:pos x="4" y="81"/>
                  </a:cxn>
                  <a:cxn ang="0">
                    <a:pos x="1" y="73"/>
                  </a:cxn>
                  <a:cxn ang="0">
                    <a:pos x="1" y="73"/>
                  </a:cxn>
                  <a:cxn ang="0">
                    <a:pos x="0" y="63"/>
                  </a:cxn>
                  <a:cxn ang="0">
                    <a:pos x="1" y="53"/>
                  </a:cxn>
                  <a:cxn ang="0">
                    <a:pos x="2" y="44"/>
                  </a:cxn>
                  <a:cxn ang="0">
                    <a:pos x="5" y="36"/>
                  </a:cxn>
                  <a:cxn ang="0">
                    <a:pos x="9" y="27"/>
                  </a:cxn>
                  <a:cxn ang="0">
                    <a:pos x="13" y="20"/>
                  </a:cxn>
                  <a:cxn ang="0">
                    <a:pos x="19" y="14"/>
                  </a:cxn>
                  <a:cxn ang="0">
                    <a:pos x="27" y="8"/>
                  </a:cxn>
                  <a:cxn ang="0">
                    <a:pos x="27" y="8"/>
                  </a:cxn>
                  <a:cxn ang="0">
                    <a:pos x="33" y="5"/>
                  </a:cxn>
                  <a:cxn ang="0">
                    <a:pos x="40" y="2"/>
                  </a:cxn>
                  <a:cxn ang="0">
                    <a:pos x="47" y="1"/>
                  </a:cxn>
                  <a:cxn ang="0">
                    <a:pos x="56" y="0"/>
                  </a:cxn>
                  <a:cxn ang="0">
                    <a:pos x="56" y="0"/>
                  </a:cxn>
                  <a:cxn ang="0">
                    <a:pos x="64" y="1"/>
                  </a:cxn>
                  <a:cxn ang="0">
                    <a:pos x="72" y="3"/>
                  </a:cxn>
                  <a:cxn ang="0">
                    <a:pos x="80" y="6"/>
                  </a:cxn>
                  <a:cxn ang="0">
                    <a:pos x="89" y="9"/>
                  </a:cxn>
                  <a:cxn ang="0">
                    <a:pos x="89" y="9"/>
                  </a:cxn>
                  <a:cxn ang="0">
                    <a:pos x="99" y="15"/>
                  </a:cxn>
                  <a:cxn ang="0">
                    <a:pos x="108" y="22"/>
                  </a:cxn>
                  <a:cxn ang="0">
                    <a:pos x="118" y="31"/>
                  </a:cxn>
                  <a:cxn ang="0">
                    <a:pos x="125" y="40"/>
                  </a:cxn>
                  <a:cxn ang="0">
                    <a:pos x="130" y="49"/>
                  </a:cxn>
                  <a:cxn ang="0">
                    <a:pos x="132" y="54"/>
                  </a:cxn>
                  <a:cxn ang="0">
                    <a:pos x="134" y="59"/>
                  </a:cxn>
                  <a:cxn ang="0">
                    <a:pos x="134" y="65"/>
                  </a:cxn>
                  <a:cxn ang="0">
                    <a:pos x="134" y="70"/>
                  </a:cxn>
                  <a:cxn ang="0">
                    <a:pos x="134" y="75"/>
                  </a:cxn>
                  <a:cxn ang="0">
                    <a:pos x="132" y="80"/>
                  </a:cxn>
                  <a:cxn ang="0">
                    <a:pos x="132" y="80"/>
                  </a:cxn>
                  <a:cxn ang="0">
                    <a:pos x="128" y="88"/>
                  </a:cxn>
                  <a:cxn ang="0">
                    <a:pos x="123" y="96"/>
                  </a:cxn>
                  <a:cxn ang="0">
                    <a:pos x="116" y="103"/>
                  </a:cxn>
                  <a:cxn ang="0">
                    <a:pos x="109" y="110"/>
                  </a:cxn>
                  <a:cxn ang="0">
                    <a:pos x="101" y="115"/>
                  </a:cxn>
                  <a:cxn ang="0">
                    <a:pos x="93" y="120"/>
                  </a:cxn>
                  <a:cxn ang="0">
                    <a:pos x="84" y="122"/>
                  </a:cxn>
                  <a:cxn ang="0">
                    <a:pos x="76" y="123"/>
                  </a:cxn>
                  <a:cxn ang="0">
                    <a:pos x="76" y="123"/>
                  </a:cxn>
                </a:cxnLst>
                <a:rect l="0" t="0" r="r" b="b"/>
                <a:pathLst>
                  <a:path w="134" h="123">
                    <a:moveTo>
                      <a:pt x="76" y="123"/>
                    </a:moveTo>
                    <a:lnTo>
                      <a:pt x="76" y="123"/>
                    </a:lnTo>
                    <a:lnTo>
                      <a:pt x="71" y="123"/>
                    </a:lnTo>
                    <a:lnTo>
                      <a:pt x="66" y="122"/>
                    </a:lnTo>
                    <a:lnTo>
                      <a:pt x="64" y="121"/>
                    </a:lnTo>
                    <a:lnTo>
                      <a:pt x="64" y="121"/>
                    </a:lnTo>
                    <a:lnTo>
                      <a:pt x="57" y="121"/>
                    </a:lnTo>
                    <a:lnTo>
                      <a:pt x="57" y="121"/>
                    </a:lnTo>
                    <a:lnTo>
                      <a:pt x="55" y="121"/>
                    </a:lnTo>
                    <a:lnTo>
                      <a:pt x="55" y="121"/>
                    </a:lnTo>
                    <a:lnTo>
                      <a:pt x="45" y="119"/>
                    </a:lnTo>
                    <a:lnTo>
                      <a:pt x="36" y="115"/>
                    </a:lnTo>
                    <a:lnTo>
                      <a:pt x="27" y="110"/>
                    </a:lnTo>
                    <a:lnTo>
                      <a:pt x="19" y="104"/>
                    </a:lnTo>
                    <a:lnTo>
                      <a:pt x="13" y="98"/>
                    </a:lnTo>
                    <a:lnTo>
                      <a:pt x="8" y="89"/>
                    </a:lnTo>
                    <a:lnTo>
                      <a:pt x="4" y="81"/>
                    </a:lnTo>
                    <a:lnTo>
                      <a:pt x="1" y="73"/>
                    </a:lnTo>
                    <a:lnTo>
                      <a:pt x="1" y="73"/>
                    </a:lnTo>
                    <a:lnTo>
                      <a:pt x="0" y="63"/>
                    </a:lnTo>
                    <a:lnTo>
                      <a:pt x="1" y="53"/>
                    </a:lnTo>
                    <a:lnTo>
                      <a:pt x="2" y="44"/>
                    </a:lnTo>
                    <a:lnTo>
                      <a:pt x="5" y="36"/>
                    </a:lnTo>
                    <a:lnTo>
                      <a:pt x="9" y="27"/>
                    </a:lnTo>
                    <a:lnTo>
                      <a:pt x="13" y="20"/>
                    </a:lnTo>
                    <a:lnTo>
                      <a:pt x="19" y="14"/>
                    </a:lnTo>
                    <a:lnTo>
                      <a:pt x="27" y="8"/>
                    </a:lnTo>
                    <a:lnTo>
                      <a:pt x="27" y="8"/>
                    </a:lnTo>
                    <a:lnTo>
                      <a:pt x="33" y="5"/>
                    </a:lnTo>
                    <a:lnTo>
                      <a:pt x="40" y="2"/>
                    </a:lnTo>
                    <a:lnTo>
                      <a:pt x="47" y="1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4" y="1"/>
                    </a:lnTo>
                    <a:lnTo>
                      <a:pt x="72" y="3"/>
                    </a:lnTo>
                    <a:lnTo>
                      <a:pt x="80" y="6"/>
                    </a:lnTo>
                    <a:lnTo>
                      <a:pt x="89" y="9"/>
                    </a:lnTo>
                    <a:lnTo>
                      <a:pt x="89" y="9"/>
                    </a:lnTo>
                    <a:lnTo>
                      <a:pt x="99" y="15"/>
                    </a:lnTo>
                    <a:lnTo>
                      <a:pt x="108" y="22"/>
                    </a:lnTo>
                    <a:lnTo>
                      <a:pt x="118" y="31"/>
                    </a:lnTo>
                    <a:lnTo>
                      <a:pt x="125" y="40"/>
                    </a:lnTo>
                    <a:lnTo>
                      <a:pt x="130" y="49"/>
                    </a:lnTo>
                    <a:lnTo>
                      <a:pt x="132" y="54"/>
                    </a:lnTo>
                    <a:lnTo>
                      <a:pt x="134" y="59"/>
                    </a:lnTo>
                    <a:lnTo>
                      <a:pt x="134" y="65"/>
                    </a:lnTo>
                    <a:lnTo>
                      <a:pt x="134" y="70"/>
                    </a:lnTo>
                    <a:lnTo>
                      <a:pt x="134" y="75"/>
                    </a:lnTo>
                    <a:lnTo>
                      <a:pt x="132" y="80"/>
                    </a:lnTo>
                    <a:lnTo>
                      <a:pt x="132" y="80"/>
                    </a:lnTo>
                    <a:lnTo>
                      <a:pt x="128" y="88"/>
                    </a:lnTo>
                    <a:lnTo>
                      <a:pt x="123" y="96"/>
                    </a:lnTo>
                    <a:lnTo>
                      <a:pt x="116" y="103"/>
                    </a:lnTo>
                    <a:lnTo>
                      <a:pt x="109" y="110"/>
                    </a:lnTo>
                    <a:lnTo>
                      <a:pt x="101" y="115"/>
                    </a:lnTo>
                    <a:lnTo>
                      <a:pt x="93" y="120"/>
                    </a:lnTo>
                    <a:lnTo>
                      <a:pt x="84" y="122"/>
                    </a:lnTo>
                    <a:lnTo>
                      <a:pt x="76" y="123"/>
                    </a:lnTo>
                    <a:lnTo>
                      <a:pt x="76" y="12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Freeform 830"/>
              <p:cNvSpPr/>
              <p:nvPr/>
            </p:nvSpPr>
            <p:spPr bwMode="auto">
              <a:xfrm>
                <a:off x="6535738" y="1511300"/>
                <a:ext cx="63500" cy="57150"/>
              </a:xfrm>
              <a:custGeom>
                <a:avLst/>
                <a:gdLst/>
                <a:ahLst/>
                <a:cxnLst>
                  <a:cxn ang="0">
                    <a:pos x="66" y="110"/>
                  </a:cxn>
                  <a:cxn ang="0">
                    <a:pos x="46" y="106"/>
                  </a:cxn>
                  <a:cxn ang="0">
                    <a:pos x="44" y="106"/>
                  </a:cxn>
                  <a:cxn ang="0">
                    <a:pos x="42" y="106"/>
                  </a:cxn>
                  <a:cxn ang="0">
                    <a:pos x="38" y="106"/>
                  </a:cxn>
                  <a:cxn ang="0">
                    <a:pos x="33" y="104"/>
                  </a:cxn>
                  <a:cxn ang="0">
                    <a:pos x="29" y="100"/>
                  </a:cxn>
                  <a:cxn ang="0">
                    <a:pos x="28" y="99"/>
                  </a:cxn>
                  <a:cxn ang="0">
                    <a:pos x="11" y="83"/>
                  </a:cxn>
                  <a:cxn ang="0">
                    <a:pos x="1" y="62"/>
                  </a:cxn>
                  <a:cxn ang="0">
                    <a:pos x="0" y="52"/>
                  </a:cxn>
                  <a:cxn ang="0">
                    <a:pos x="3" y="33"/>
                  </a:cxn>
                  <a:cxn ang="0">
                    <a:pos x="7" y="26"/>
                  </a:cxn>
                  <a:cxn ang="0">
                    <a:pos x="15" y="18"/>
                  </a:cxn>
                  <a:cxn ang="0">
                    <a:pos x="35" y="5"/>
                  </a:cxn>
                  <a:cxn ang="0">
                    <a:pos x="49" y="1"/>
                  </a:cxn>
                  <a:cxn ang="0">
                    <a:pos x="58" y="0"/>
                  </a:cxn>
                  <a:cxn ang="0">
                    <a:pos x="61" y="0"/>
                  </a:cxn>
                  <a:cxn ang="0">
                    <a:pos x="63" y="0"/>
                  </a:cxn>
                  <a:cxn ang="0">
                    <a:pos x="80" y="1"/>
                  </a:cxn>
                  <a:cxn ang="0">
                    <a:pos x="89" y="4"/>
                  </a:cxn>
                  <a:cxn ang="0">
                    <a:pos x="102" y="11"/>
                  </a:cxn>
                  <a:cxn ang="0">
                    <a:pos x="112" y="21"/>
                  </a:cxn>
                  <a:cxn ang="0">
                    <a:pos x="119" y="35"/>
                  </a:cxn>
                  <a:cxn ang="0">
                    <a:pos x="120" y="43"/>
                  </a:cxn>
                  <a:cxn ang="0">
                    <a:pos x="120" y="60"/>
                  </a:cxn>
                  <a:cxn ang="0">
                    <a:pos x="116" y="76"/>
                  </a:cxn>
                  <a:cxn ang="0">
                    <a:pos x="109" y="91"/>
                  </a:cxn>
                  <a:cxn ang="0">
                    <a:pos x="99" y="100"/>
                  </a:cxn>
                  <a:cxn ang="0">
                    <a:pos x="99" y="103"/>
                  </a:cxn>
                  <a:cxn ang="0">
                    <a:pos x="93" y="105"/>
                  </a:cxn>
                  <a:cxn ang="0">
                    <a:pos x="85" y="109"/>
                  </a:cxn>
                  <a:cxn ang="0">
                    <a:pos x="76" y="109"/>
                  </a:cxn>
                  <a:cxn ang="0">
                    <a:pos x="66" y="110"/>
                  </a:cxn>
                </a:cxnLst>
                <a:rect l="0" t="0" r="r" b="b"/>
                <a:pathLst>
                  <a:path w="121" h="110">
                    <a:moveTo>
                      <a:pt x="66" y="110"/>
                    </a:moveTo>
                    <a:lnTo>
                      <a:pt x="66" y="110"/>
                    </a:lnTo>
                    <a:lnTo>
                      <a:pt x="56" y="109"/>
                    </a:lnTo>
                    <a:lnTo>
                      <a:pt x="46" y="106"/>
                    </a:lnTo>
                    <a:lnTo>
                      <a:pt x="46" y="106"/>
                    </a:lnTo>
                    <a:lnTo>
                      <a:pt x="44" y="106"/>
                    </a:lnTo>
                    <a:lnTo>
                      <a:pt x="42" y="106"/>
                    </a:lnTo>
                    <a:lnTo>
                      <a:pt x="42" y="106"/>
                    </a:lnTo>
                    <a:lnTo>
                      <a:pt x="38" y="106"/>
                    </a:lnTo>
                    <a:lnTo>
                      <a:pt x="38" y="106"/>
                    </a:lnTo>
                    <a:lnTo>
                      <a:pt x="36" y="105"/>
                    </a:lnTo>
                    <a:lnTo>
                      <a:pt x="33" y="104"/>
                    </a:lnTo>
                    <a:lnTo>
                      <a:pt x="29" y="100"/>
                    </a:lnTo>
                    <a:lnTo>
                      <a:pt x="29" y="100"/>
                    </a:lnTo>
                    <a:lnTo>
                      <a:pt x="28" y="99"/>
                    </a:lnTo>
                    <a:lnTo>
                      <a:pt x="28" y="99"/>
                    </a:lnTo>
                    <a:lnTo>
                      <a:pt x="18" y="92"/>
                    </a:lnTo>
                    <a:lnTo>
                      <a:pt x="11" y="83"/>
                    </a:lnTo>
                    <a:lnTo>
                      <a:pt x="4" y="73"/>
                    </a:lnTo>
                    <a:lnTo>
                      <a:pt x="1" y="62"/>
                    </a:lnTo>
                    <a:lnTo>
                      <a:pt x="1" y="62"/>
                    </a:lnTo>
                    <a:lnTo>
                      <a:pt x="0" y="52"/>
                    </a:lnTo>
                    <a:lnTo>
                      <a:pt x="0" y="42"/>
                    </a:lnTo>
                    <a:lnTo>
                      <a:pt x="3" y="33"/>
                    </a:lnTo>
                    <a:lnTo>
                      <a:pt x="7" y="26"/>
                    </a:lnTo>
                    <a:lnTo>
                      <a:pt x="7" y="26"/>
                    </a:lnTo>
                    <a:lnTo>
                      <a:pt x="11" y="21"/>
                    </a:lnTo>
                    <a:lnTo>
                      <a:pt x="15" y="18"/>
                    </a:lnTo>
                    <a:lnTo>
                      <a:pt x="24" y="10"/>
                    </a:lnTo>
                    <a:lnTo>
                      <a:pt x="35" y="5"/>
                    </a:lnTo>
                    <a:lnTo>
                      <a:pt x="49" y="1"/>
                    </a:lnTo>
                    <a:lnTo>
                      <a:pt x="49" y="1"/>
                    </a:lnTo>
                    <a:lnTo>
                      <a:pt x="54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61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71" y="0"/>
                    </a:lnTo>
                    <a:lnTo>
                      <a:pt x="80" y="1"/>
                    </a:lnTo>
                    <a:lnTo>
                      <a:pt x="80" y="1"/>
                    </a:lnTo>
                    <a:lnTo>
                      <a:pt x="89" y="4"/>
                    </a:lnTo>
                    <a:lnTo>
                      <a:pt x="96" y="7"/>
                    </a:lnTo>
                    <a:lnTo>
                      <a:pt x="102" y="11"/>
                    </a:lnTo>
                    <a:lnTo>
                      <a:pt x="108" y="16"/>
                    </a:lnTo>
                    <a:lnTo>
                      <a:pt x="112" y="21"/>
                    </a:lnTo>
                    <a:lnTo>
                      <a:pt x="115" y="25"/>
                    </a:lnTo>
                    <a:lnTo>
                      <a:pt x="119" y="35"/>
                    </a:lnTo>
                    <a:lnTo>
                      <a:pt x="119" y="35"/>
                    </a:lnTo>
                    <a:lnTo>
                      <a:pt x="120" y="43"/>
                    </a:lnTo>
                    <a:lnTo>
                      <a:pt x="121" y="52"/>
                    </a:lnTo>
                    <a:lnTo>
                      <a:pt x="120" y="60"/>
                    </a:lnTo>
                    <a:lnTo>
                      <a:pt x="119" y="68"/>
                    </a:lnTo>
                    <a:lnTo>
                      <a:pt x="116" y="76"/>
                    </a:lnTo>
                    <a:lnTo>
                      <a:pt x="113" y="84"/>
                    </a:lnTo>
                    <a:lnTo>
                      <a:pt x="109" y="91"/>
                    </a:lnTo>
                    <a:lnTo>
                      <a:pt x="104" y="97"/>
                    </a:lnTo>
                    <a:lnTo>
                      <a:pt x="99" y="100"/>
                    </a:lnTo>
                    <a:lnTo>
                      <a:pt x="99" y="103"/>
                    </a:lnTo>
                    <a:lnTo>
                      <a:pt x="99" y="103"/>
                    </a:lnTo>
                    <a:lnTo>
                      <a:pt x="97" y="103"/>
                    </a:lnTo>
                    <a:lnTo>
                      <a:pt x="93" y="105"/>
                    </a:lnTo>
                    <a:lnTo>
                      <a:pt x="93" y="105"/>
                    </a:lnTo>
                    <a:lnTo>
                      <a:pt x="85" y="109"/>
                    </a:lnTo>
                    <a:lnTo>
                      <a:pt x="77" y="109"/>
                    </a:lnTo>
                    <a:lnTo>
                      <a:pt x="76" y="109"/>
                    </a:lnTo>
                    <a:lnTo>
                      <a:pt x="76" y="109"/>
                    </a:lnTo>
                    <a:lnTo>
                      <a:pt x="66" y="110"/>
                    </a:lnTo>
                    <a:lnTo>
                      <a:pt x="66" y="110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Freeform 831"/>
              <p:cNvSpPr/>
              <p:nvPr/>
            </p:nvSpPr>
            <p:spPr bwMode="auto">
              <a:xfrm>
                <a:off x="6656388" y="1506538"/>
                <a:ext cx="73025" cy="68263"/>
              </a:xfrm>
              <a:custGeom>
                <a:avLst/>
                <a:gdLst/>
                <a:ahLst/>
                <a:cxnLst>
                  <a:cxn ang="0">
                    <a:pos x="62" y="128"/>
                  </a:cxn>
                  <a:cxn ang="0">
                    <a:pos x="46" y="124"/>
                  </a:cxn>
                  <a:cxn ang="0">
                    <a:pos x="42" y="122"/>
                  </a:cxn>
                  <a:cxn ang="0">
                    <a:pos x="30" y="109"/>
                  </a:cxn>
                  <a:cxn ang="0">
                    <a:pos x="18" y="85"/>
                  </a:cxn>
                  <a:cxn ang="0">
                    <a:pos x="15" y="79"/>
                  </a:cxn>
                  <a:cxn ang="0">
                    <a:pos x="11" y="75"/>
                  </a:cxn>
                  <a:cxn ang="0">
                    <a:pos x="4" y="64"/>
                  </a:cxn>
                  <a:cxn ang="0">
                    <a:pos x="0" y="51"/>
                  </a:cxn>
                  <a:cxn ang="0">
                    <a:pos x="3" y="39"/>
                  </a:cxn>
                  <a:cxn ang="0">
                    <a:pos x="6" y="34"/>
                  </a:cxn>
                  <a:cxn ang="0">
                    <a:pos x="18" y="20"/>
                  </a:cxn>
                  <a:cxn ang="0">
                    <a:pos x="35" y="10"/>
                  </a:cxn>
                  <a:cxn ang="0">
                    <a:pos x="53" y="3"/>
                  </a:cxn>
                  <a:cxn ang="0">
                    <a:pos x="72" y="0"/>
                  </a:cxn>
                  <a:cxn ang="0">
                    <a:pos x="80" y="1"/>
                  </a:cxn>
                  <a:cxn ang="0">
                    <a:pos x="94" y="6"/>
                  </a:cxn>
                  <a:cxn ang="0">
                    <a:pos x="102" y="13"/>
                  </a:cxn>
                  <a:cxn ang="0">
                    <a:pos x="105" y="14"/>
                  </a:cxn>
                  <a:cxn ang="0">
                    <a:pos x="114" y="18"/>
                  </a:cxn>
                  <a:cxn ang="0">
                    <a:pos x="122" y="26"/>
                  </a:cxn>
                  <a:cxn ang="0">
                    <a:pos x="135" y="45"/>
                  </a:cxn>
                  <a:cxn ang="0">
                    <a:pos x="138" y="56"/>
                  </a:cxn>
                  <a:cxn ang="0">
                    <a:pos x="139" y="70"/>
                  </a:cxn>
                  <a:cxn ang="0">
                    <a:pos x="136" y="81"/>
                  </a:cxn>
                  <a:cxn ang="0">
                    <a:pos x="134" y="86"/>
                  </a:cxn>
                  <a:cxn ang="0">
                    <a:pos x="120" y="98"/>
                  </a:cxn>
                  <a:cxn ang="0">
                    <a:pos x="104" y="104"/>
                  </a:cxn>
                  <a:cxn ang="0">
                    <a:pos x="96" y="109"/>
                  </a:cxn>
                  <a:cxn ang="0">
                    <a:pos x="90" y="116"/>
                  </a:cxn>
                  <a:cxn ang="0">
                    <a:pos x="84" y="121"/>
                  </a:cxn>
                  <a:cxn ang="0">
                    <a:pos x="70" y="128"/>
                  </a:cxn>
                  <a:cxn ang="0">
                    <a:pos x="62" y="128"/>
                  </a:cxn>
                </a:cxnLst>
                <a:rect l="0" t="0" r="r" b="b"/>
                <a:pathLst>
                  <a:path w="139" h="128">
                    <a:moveTo>
                      <a:pt x="62" y="128"/>
                    </a:moveTo>
                    <a:lnTo>
                      <a:pt x="62" y="128"/>
                    </a:lnTo>
                    <a:lnTo>
                      <a:pt x="54" y="127"/>
                    </a:lnTo>
                    <a:lnTo>
                      <a:pt x="46" y="124"/>
                    </a:lnTo>
                    <a:lnTo>
                      <a:pt x="46" y="124"/>
                    </a:lnTo>
                    <a:lnTo>
                      <a:pt x="42" y="122"/>
                    </a:lnTo>
                    <a:lnTo>
                      <a:pt x="38" y="118"/>
                    </a:lnTo>
                    <a:lnTo>
                      <a:pt x="30" y="109"/>
                    </a:lnTo>
                    <a:lnTo>
                      <a:pt x="24" y="98"/>
                    </a:lnTo>
                    <a:lnTo>
                      <a:pt x="18" y="85"/>
                    </a:lnTo>
                    <a:lnTo>
                      <a:pt x="17" y="81"/>
                    </a:lnTo>
                    <a:lnTo>
                      <a:pt x="15" y="79"/>
                    </a:lnTo>
                    <a:lnTo>
                      <a:pt x="15" y="79"/>
                    </a:lnTo>
                    <a:lnTo>
                      <a:pt x="11" y="75"/>
                    </a:lnTo>
                    <a:lnTo>
                      <a:pt x="7" y="70"/>
                    </a:lnTo>
                    <a:lnTo>
                      <a:pt x="4" y="64"/>
                    </a:lnTo>
                    <a:lnTo>
                      <a:pt x="2" y="58"/>
                    </a:lnTo>
                    <a:lnTo>
                      <a:pt x="0" y="51"/>
                    </a:lnTo>
                    <a:lnTo>
                      <a:pt x="0" y="45"/>
                    </a:lnTo>
                    <a:lnTo>
                      <a:pt x="3" y="39"/>
                    </a:lnTo>
                    <a:lnTo>
                      <a:pt x="6" y="34"/>
                    </a:lnTo>
                    <a:lnTo>
                      <a:pt x="6" y="34"/>
                    </a:lnTo>
                    <a:lnTo>
                      <a:pt x="11" y="27"/>
                    </a:lnTo>
                    <a:lnTo>
                      <a:pt x="18" y="20"/>
                    </a:lnTo>
                    <a:lnTo>
                      <a:pt x="26" y="15"/>
                    </a:lnTo>
                    <a:lnTo>
                      <a:pt x="35" y="10"/>
                    </a:lnTo>
                    <a:lnTo>
                      <a:pt x="44" y="6"/>
                    </a:lnTo>
                    <a:lnTo>
                      <a:pt x="53" y="3"/>
                    </a:lnTo>
                    <a:lnTo>
                      <a:pt x="62" y="1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80" y="1"/>
                    </a:lnTo>
                    <a:lnTo>
                      <a:pt x="87" y="3"/>
                    </a:lnTo>
                    <a:lnTo>
                      <a:pt x="94" y="6"/>
                    </a:lnTo>
                    <a:lnTo>
                      <a:pt x="100" y="11"/>
                    </a:lnTo>
                    <a:lnTo>
                      <a:pt x="102" y="13"/>
                    </a:lnTo>
                    <a:lnTo>
                      <a:pt x="105" y="14"/>
                    </a:lnTo>
                    <a:lnTo>
                      <a:pt x="105" y="14"/>
                    </a:lnTo>
                    <a:lnTo>
                      <a:pt x="114" y="18"/>
                    </a:lnTo>
                    <a:lnTo>
                      <a:pt x="114" y="18"/>
                    </a:lnTo>
                    <a:lnTo>
                      <a:pt x="118" y="22"/>
                    </a:lnTo>
                    <a:lnTo>
                      <a:pt x="122" y="26"/>
                    </a:lnTo>
                    <a:lnTo>
                      <a:pt x="130" y="35"/>
                    </a:lnTo>
                    <a:lnTo>
                      <a:pt x="135" y="45"/>
                    </a:lnTo>
                    <a:lnTo>
                      <a:pt x="138" y="56"/>
                    </a:lnTo>
                    <a:lnTo>
                      <a:pt x="138" y="56"/>
                    </a:lnTo>
                    <a:lnTo>
                      <a:pt x="139" y="63"/>
                    </a:lnTo>
                    <a:lnTo>
                      <a:pt x="139" y="70"/>
                    </a:lnTo>
                    <a:lnTo>
                      <a:pt x="137" y="78"/>
                    </a:lnTo>
                    <a:lnTo>
                      <a:pt x="136" y="81"/>
                    </a:lnTo>
                    <a:lnTo>
                      <a:pt x="134" y="86"/>
                    </a:lnTo>
                    <a:lnTo>
                      <a:pt x="134" y="86"/>
                    </a:lnTo>
                    <a:lnTo>
                      <a:pt x="128" y="92"/>
                    </a:lnTo>
                    <a:lnTo>
                      <a:pt x="120" y="98"/>
                    </a:lnTo>
                    <a:lnTo>
                      <a:pt x="113" y="101"/>
                    </a:lnTo>
                    <a:lnTo>
                      <a:pt x="104" y="104"/>
                    </a:lnTo>
                    <a:lnTo>
                      <a:pt x="99" y="105"/>
                    </a:lnTo>
                    <a:lnTo>
                      <a:pt x="96" y="109"/>
                    </a:lnTo>
                    <a:lnTo>
                      <a:pt x="96" y="109"/>
                    </a:lnTo>
                    <a:lnTo>
                      <a:pt x="90" y="116"/>
                    </a:lnTo>
                    <a:lnTo>
                      <a:pt x="90" y="116"/>
                    </a:lnTo>
                    <a:lnTo>
                      <a:pt x="84" y="121"/>
                    </a:lnTo>
                    <a:lnTo>
                      <a:pt x="78" y="125"/>
                    </a:lnTo>
                    <a:lnTo>
                      <a:pt x="70" y="128"/>
                    </a:lnTo>
                    <a:lnTo>
                      <a:pt x="62" y="128"/>
                    </a:lnTo>
                    <a:lnTo>
                      <a:pt x="62" y="128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554343" y="1987068"/>
            <a:ext cx="920215" cy="929483"/>
            <a:chOff x="1746814" y="1981505"/>
            <a:chExt cx="889884" cy="898847"/>
          </a:xfrm>
        </p:grpSpPr>
        <p:sp useBgFill="1">
          <p:nvSpPr>
            <p:cNvPr id="54" name="椭圆 31"/>
            <p:cNvSpPr/>
            <p:nvPr/>
          </p:nvSpPr>
          <p:spPr>
            <a:xfrm rot="15654318">
              <a:off x="1742332" y="1985987"/>
              <a:ext cx="898847" cy="889884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ln w="25400" cap="rnd">
              <a:solidFill>
                <a:schemeClr val="accent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1435" tIns="25717" rIns="51435" bIns="25717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350">
                <a:solidFill>
                  <a:schemeClr val="bg1"/>
                </a:solidFill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1927519" y="2159252"/>
              <a:ext cx="555270" cy="543354"/>
              <a:chOff x="2159000" y="1141413"/>
              <a:chExt cx="739775" cy="723900"/>
            </a:xfrm>
            <a:solidFill>
              <a:schemeClr val="bg1"/>
            </a:solidFill>
          </p:grpSpPr>
          <p:sp>
            <p:nvSpPr>
              <p:cNvPr id="56" name="Freeform 832"/>
              <p:cNvSpPr/>
              <p:nvPr/>
            </p:nvSpPr>
            <p:spPr bwMode="auto">
              <a:xfrm>
                <a:off x="2216150" y="1428750"/>
                <a:ext cx="14288" cy="63500"/>
              </a:xfrm>
              <a:custGeom>
                <a:avLst/>
                <a:gdLst/>
                <a:ahLst/>
                <a:cxnLst>
                  <a:cxn ang="0">
                    <a:pos x="27" y="4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6" y="1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20" y="1"/>
                  </a:cxn>
                  <a:cxn ang="0">
                    <a:pos x="19" y="2"/>
                  </a:cxn>
                  <a:cxn ang="0">
                    <a:pos x="18" y="4"/>
                  </a:cxn>
                  <a:cxn ang="0">
                    <a:pos x="18" y="4"/>
                  </a:cxn>
                  <a:cxn ang="0">
                    <a:pos x="17" y="22"/>
                  </a:cxn>
                  <a:cxn ang="0">
                    <a:pos x="14" y="39"/>
                  </a:cxn>
                  <a:cxn ang="0">
                    <a:pos x="9" y="56"/>
                  </a:cxn>
                  <a:cxn ang="0">
                    <a:pos x="4" y="73"/>
                  </a:cxn>
                  <a:cxn ang="0">
                    <a:pos x="4" y="73"/>
                  </a:cxn>
                  <a:cxn ang="0">
                    <a:pos x="2" y="84"/>
                  </a:cxn>
                  <a:cxn ang="0">
                    <a:pos x="1" y="95"/>
                  </a:cxn>
                  <a:cxn ang="0">
                    <a:pos x="0" y="100"/>
                  </a:cxn>
                  <a:cxn ang="0">
                    <a:pos x="1" y="106"/>
                  </a:cxn>
                  <a:cxn ang="0">
                    <a:pos x="2" y="111"/>
                  </a:cxn>
                  <a:cxn ang="0">
                    <a:pos x="4" y="116"/>
                  </a:cxn>
                  <a:cxn ang="0">
                    <a:pos x="4" y="116"/>
                  </a:cxn>
                  <a:cxn ang="0">
                    <a:pos x="5" y="117"/>
                  </a:cxn>
                  <a:cxn ang="0">
                    <a:pos x="7" y="118"/>
                  </a:cxn>
                  <a:cxn ang="0">
                    <a:pos x="8" y="118"/>
                  </a:cxn>
                  <a:cxn ang="0">
                    <a:pos x="10" y="118"/>
                  </a:cxn>
                  <a:cxn ang="0">
                    <a:pos x="12" y="116"/>
                  </a:cxn>
                  <a:cxn ang="0">
                    <a:pos x="13" y="115"/>
                  </a:cxn>
                  <a:cxn ang="0">
                    <a:pos x="14" y="113"/>
                  </a:cxn>
                  <a:cxn ang="0">
                    <a:pos x="13" y="111"/>
                  </a:cxn>
                  <a:cxn ang="0">
                    <a:pos x="13" y="111"/>
                  </a:cxn>
                  <a:cxn ang="0">
                    <a:pos x="10" y="104"/>
                  </a:cxn>
                  <a:cxn ang="0">
                    <a:pos x="9" y="97"/>
                  </a:cxn>
                  <a:cxn ang="0">
                    <a:pos x="10" y="91"/>
                  </a:cxn>
                  <a:cxn ang="0">
                    <a:pos x="12" y="83"/>
                  </a:cxn>
                  <a:cxn ang="0">
                    <a:pos x="16" y="68"/>
                  </a:cxn>
                  <a:cxn ang="0">
                    <a:pos x="20" y="56"/>
                  </a:cxn>
                  <a:cxn ang="0">
                    <a:pos x="20" y="56"/>
                  </a:cxn>
                  <a:cxn ang="0">
                    <a:pos x="23" y="44"/>
                  </a:cxn>
                  <a:cxn ang="0">
                    <a:pos x="26" y="30"/>
                  </a:cxn>
                  <a:cxn ang="0">
                    <a:pos x="27" y="4"/>
                  </a:cxn>
                  <a:cxn ang="0">
                    <a:pos x="27" y="4"/>
                  </a:cxn>
                </a:cxnLst>
                <a:rect l="0" t="0" r="r" b="b"/>
                <a:pathLst>
                  <a:path w="27" h="118">
                    <a:moveTo>
                      <a:pt x="27" y="4"/>
                    </a:moveTo>
                    <a:lnTo>
                      <a:pt x="27" y="4"/>
                    </a:lnTo>
                    <a:lnTo>
                      <a:pt x="27" y="2"/>
                    </a:lnTo>
                    <a:lnTo>
                      <a:pt x="26" y="1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20" y="1"/>
                    </a:lnTo>
                    <a:lnTo>
                      <a:pt x="19" y="2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7" y="22"/>
                    </a:lnTo>
                    <a:lnTo>
                      <a:pt x="14" y="39"/>
                    </a:lnTo>
                    <a:lnTo>
                      <a:pt x="9" y="56"/>
                    </a:lnTo>
                    <a:lnTo>
                      <a:pt x="4" y="73"/>
                    </a:lnTo>
                    <a:lnTo>
                      <a:pt x="4" y="73"/>
                    </a:lnTo>
                    <a:lnTo>
                      <a:pt x="2" y="84"/>
                    </a:lnTo>
                    <a:lnTo>
                      <a:pt x="1" y="95"/>
                    </a:lnTo>
                    <a:lnTo>
                      <a:pt x="0" y="100"/>
                    </a:lnTo>
                    <a:lnTo>
                      <a:pt x="1" y="106"/>
                    </a:lnTo>
                    <a:lnTo>
                      <a:pt x="2" y="111"/>
                    </a:lnTo>
                    <a:lnTo>
                      <a:pt x="4" y="116"/>
                    </a:lnTo>
                    <a:lnTo>
                      <a:pt x="4" y="116"/>
                    </a:lnTo>
                    <a:lnTo>
                      <a:pt x="5" y="117"/>
                    </a:lnTo>
                    <a:lnTo>
                      <a:pt x="7" y="118"/>
                    </a:lnTo>
                    <a:lnTo>
                      <a:pt x="8" y="118"/>
                    </a:lnTo>
                    <a:lnTo>
                      <a:pt x="10" y="118"/>
                    </a:lnTo>
                    <a:lnTo>
                      <a:pt x="12" y="116"/>
                    </a:lnTo>
                    <a:lnTo>
                      <a:pt x="13" y="115"/>
                    </a:lnTo>
                    <a:lnTo>
                      <a:pt x="14" y="113"/>
                    </a:lnTo>
                    <a:lnTo>
                      <a:pt x="13" y="111"/>
                    </a:lnTo>
                    <a:lnTo>
                      <a:pt x="13" y="111"/>
                    </a:lnTo>
                    <a:lnTo>
                      <a:pt x="10" y="104"/>
                    </a:lnTo>
                    <a:lnTo>
                      <a:pt x="9" y="97"/>
                    </a:lnTo>
                    <a:lnTo>
                      <a:pt x="10" y="91"/>
                    </a:lnTo>
                    <a:lnTo>
                      <a:pt x="12" y="83"/>
                    </a:lnTo>
                    <a:lnTo>
                      <a:pt x="16" y="68"/>
                    </a:lnTo>
                    <a:lnTo>
                      <a:pt x="20" y="56"/>
                    </a:lnTo>
                    <a:lnTo>
                      <a:pt x="20" y="56"/>
                    </a:lnTo>
                    <a:lnTo>
                      <a:pt x="23" y="44"/>
                    </a:lnTo>
                    <a:lnTo>
                      <a:pt x="26" y="30"/>
                    </a:lnTo>
                    <a:lnTo>
                      <a:pt x="27" y="4"/>
                    </a:lnTo>
                    <a:lnTo>
                      <a:pt x="27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Freeform 833"/>
              <p:cNvSpPr/>
              <p:nvPr/>
            </p:nvSpPr>
            <p:spPr bwMode="auto">
              <a:xfrm>
                <a:off x="2251075" y="1462088"/>
                <a:ext cx="9525" cy="53975"/>
              </a:xfrm>
              <a:custGeom>
                <a:avLst/>
                <a:gdLst/>
                <a:ahLst/>
                <a:cxnLst>
                  <a:cxn ang="0">
                    <a:pos x="20" y="5"/>
                  </a:cxn>
                  <a:cxn ang="0">
                    <a:pos x="20" y="5"/>
                  </a:cxn>
                  <a:cxn ang="0">
                    <a:pos x="19" y="3"/>
                  </a:cxn>
                  <a:cxn ang="0">
                    <a:pos x="18" y="1"/>
                  </a:cxn>
                  <a:cxn ang="0">
                    <a:pos x="17" y="1"/>
                  </a:cxn>
                  <a:cxn ang="0">
                    <a:pos x="15" y="0"/>
                  </a:cxn>
                  <a:cxn ang="0">
                    <a:pos x="13" y="1"/>
                  </a:cxn>
                  <a:cxn ang="0">
                    <a:pos x="12" y="1"/>
                  </a:cxn>
                  <a:cxn ang="0">
                    <a:pos x="11" y="3"/>
                  </a:cxn>
                  <a:cxn ang="0">
                    <a:pos x="10" y="5"/>
                  </a:cxn>
                  <a:cxn ang="0">
                    <a:pos x="10" y="55"/>
                  </a:cxn>
                  <a:cxn ang="0">
                    <a:pos x="10" y="55"/>
                  </a:cxn>
                  <a:cxn ang="0">
                    <a:pos x="10" y="61"/>
                  </a:cxn>
                  <a:cxn ang="0">
                    <a:pos x="8" y="66"/>
                  </a:cxn>
                  <a:cxn ang="0">
                    <a:pos x="5" y="78"/>
                  </a:cxn>
                  <a:cxn ang="0">
                    <a:pos x="2" y="8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0" y="101"/>
                  </a:cxn>
                  <a:cxn ang="0">
                    <a:pos x="1" y="103"/>
                  </a:cxn>
                  <a:cxn ang="0">
                    <a:pos x="3" y="104"/>
                  </a:cxn>
                  <a:cxn ang="0">
                    <a:pos x="4" y="104"/>
                  </a:cxn>
                  <a:cxn ang="0">
                    <a:pos x="8" y="103"/>
                  </a:cxn>
                  <a:cxn ang="0">
                    <a:pos x="10" y="101"/>
                  </a:cxn>
                  <a:cxn ang="0">
                    <a:pos x="10" y="100"/>
                  </a:cxn>
                  <a:cxn ang="0">
                    <a:pos x="10" y="100"/>
                  </a:cxn>
                  <a:cxn ang="0">
                    <a:pos x="12" y="90"/>
                  </a:cxn>
                  <a:cxn ang="0">
                    <a:pos x="15" y="81"/>
                  </a:cxn>
                  <a:cxn ang="0">
                    <a:pos x="18" y="71"/>
                  </a:cxn>
                  <a:cxn ang="0">
                    <a:pos x="20" y="62"/>
                  </a:cxn>
                  <a:cxn ang="0">
                    <a:pos x="20" y="62"/>
                  </a:cxn>
                  <a:cxn ang="0">
                    <a:pos x="20" y="48"/>
                  </a:cxn>
                  <a:cxn ang="0">
                    <a:pos x="20" y="33"/>
                  </a:cxn>
                  <a:cxn ang="0">
                    <a:pos x="20" y="5"/>
                  </a:cxn>
                  <a:cxn ang="0">
                    <a:pos x="20" y="5"/>
                  </a:cxn>
                </a:cxnLst>
                <a:rect l="0" t="0" r="r" b="b"/>
                <a:pathLst>
                  <a:path w="20" h="104">
                    <a:moveTo>
                      <a:pt x="20" y="5"/>
                    </a:moveTo>
                    <a:lnTo>
                      <a:pt x="20" y="5"/>
                    </a:lnTo>
                    <a:lnTo>
                      <a:pt x="19" y="3"/>
                    </a:lnTo>
                    <a:lnTo>
                      <a:pt x="18" y="1"/>
                    </a:lnTo>
                    <a:lnTo>
                      <a:pt x="17" y="1"/>
                    </a:lnTo>
                    <a:lnTo>
                      <a:pt x="15" y="0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11" y="3"/>
                    </a:lnTo>
                    <a:lnTo>
                      <a:pt x="10" y="5"/>
                    </a:lnTo>
                    <a:lnTo>
                      <a:pt x="10" y="55"/>
                    </a:lnTo>
                    <a:lnTo>
                      <a:pt x="10" y="55"/>
                    </a:lnTo>
                    <a:lnTo>
                      <a:pt x="10" y="61"/>
                    </a:lnTo>
                    <a:lnTo>
                      <a:pt x="8" y="66"/>
                    </a:lnTo>
                    <a:lnTo>
                      <a:pt x="5" y="78"/>
                    </a:lnTo>
                    <a:lnTo>
                      <a:pt x="2" y="8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0" y="101"/>
                    </a:lnTo>
                    <a:lnTo>
                      <a:pt x="1" y="103"/>
                    </a:lnTo>
                    <a:lnTo>
                      <a:pt x="3" y="104"/>
                    </a:lnTo>
                    <a:lnTo>
                      <a:pt x="4" y="104"/>
                    </a:lnTo>
                    <a:lnTo>
                      <a:pt x="8" y="103"/>
                    </a:lnTo>
                    <a:lnTo>
                      <a:pt x="10" y="101"/>
                    </a:lnTo>
                    <a:lnTo>
                      <a:pt x="10" y="100"/>
                    </a:lnTo>
                    <a:lnTo>
                      <a:pt x="10" y="100"/>
                    </a:lnTo>
                    <a:lnTo>
                      <a:pt x="12" y="90"/>
                    </a:lnTo>
                    <a:lnTo>
                      <a:pt x="15" y="81"/>
                    </a:lnTo>
                    <a:lnTo>
                      <a:pt x="18" y="71"/>
                    </a:lnTo>
                    <a:lnTo>
                      <a:pt x="20" y="62"/>
                    </a:lnTo>
                    <a:lnTo>
                      <a:pt x="20" y="62"/>
                    </a:lnTo>
                    <a:lnTo>
                      <a:pt x="20" y="48"/>
                    </a:lnTo>
                    <a:lnTo>
                      <a:pt x="20" y="33"/>
                    </a:lnTo>
                    <a:lnTo>
                      <a:pt x="20" y="5"/>
                    </a:lnTo>
                    <a:lnTo>
                      <a:pt x="20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Freeform 834"/>
              <p:cNvSpPr/>
              <p:nvPr/>
            </p:nvSpPr>
            <p:spPr bwMode="auto">
              <a:xfrm>
                <a:off x="2278063" y="1493838"/>
                <a:ext cx="9525" cy="58738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9" y="4"/>
                  </a:cxn>
                  <a:cxn ang="0">
                    <a:pos x="7" y="30"/>
                  </a:cxn>
                  <a:cxn ang="0">
                    <a:pos x="4" y="55"/>
                  </a:cxn>
                  <a:cxn ang="0">
                    <a:pos x="1" y="80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0" y="106"/>
                  </a:cxn>
                  <a:cxn ang="0">
                    <a:pos x="1" y="107"/>
                  </a:cxn>
                  <a:cxn ang="0">
                    <a:pos x="3" y="109"/>
                  </a:cxn>
                  <a:cxn ang="0">
                    <a:pos x="4" y="109"/>
                  </a:cxn>
                  <a:cxn ang="0">
                    <a:pos x="6" y="109"/>
                  </a:cxn>
                  <a:cxn ang="0">
                    <a:pos x="7" y="107"/>
                  </a:cxn>
                  <a:cxn ang="0">
                    <a:pos x="8" y="106"/>
                  </a:cxn>
                  <a:cxn ang="0">
                    <a:pos x="9" y="104"/>
                  </a:cxn>
                  <a:cxn ang="0">
                    <a:pos x="9" y="104"/>
                  </a:cxn>
                  <a:cxn ang="0">
                    <a:pos x="10" y="80"/>
                  </a:cxn>
                  <a:cxn ang="0">
                    <a:pos x="13" y="55"/>
                  </a:cxn>
                  <a:cxn ang="0">
                    <a:pos x="16" y="30"/>
                  </a:cxn>
                  <a:cxn ang="0">
                    <a:pos x="18" y="4"/>
                  </a:cxn>
                  <a:cxn ang="0">
                    <a:pos x="18" y="4"/>
                  </a:cxn>
                  <a:cxn ang="0">
                    <a:pos x="18" y="2"/>
                  </a:cxn>
                  <a:cxn ang="0">
                    <a:pos x="17" y="1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2" y="0"/>
                  </a:cxn>
                  <a:cxn ang="0">
                    <a:pos x="10" y="1"/>
                  </a:cxn>
                  <a:cxn ang="0">
                    <a:pos x="9" y="2"/>
                  </a:cxn>
                  <a:cxn ang="0">
                    <a:pos x="9" y="4"/>
                  </a:cxn>
                  <a:cxn ang="0">
                    <a:pos x="9" y="4"/>
                  </a:cxn>
                </a:cxnLst>
                <a:rect l="0" t="0" r="r" b="b"/>
                <a:pathLst>
                  <a:path w="18" h="109">
                    <a:moveTo>
                      <a:pt x="9" y="4"/>
                    </a:moveTo>
                    <a:lnTo>
                      <a:pt x="9" y="4"/>
                    </a:lnTo>
                    <a:lnTo>
                      <a:pt x="7" y="30"/>
                    </a:lnTo>
                    <a:lnTo>
                      <a:pt x="4" y="55"/>
                    </a:lnTo>
                    <a:lnTo>
                      <a:pt x="1" y="80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0" y="106"/>
                    </a:lnTo>
                    <a:lnTo>
                      <a:pt x="1" y="107"/>
                    </a:lnTo>
                    <a:lnTo>
                      <a:pt x="3" y="109"/>
                    </a:lnTo>
                    <a:lnTo>
                      <a:pt x="4" y="109"/>
                    </a:lnTo>
                    <a:lnTo>
                      <a:pt x="6" y="109"/>
                    </a:lnTo>
                    <a:lnTo>
                      <a:pt x="7" y="107"/>
                    </a:lnTo>
                    <a:lnTo>
                      <a:pt x="8" y="106"/>
                    </a:lnTo>
                    <a:lnTo>
                      <a:pt x="9" y="104"/>
                    </a:lnTo>
                    <a:lnTo>
                      <a:pt x="9" y="104"/>
                    </a:lnTo>
                    <a:lnTo>
                      <a:pt x="10" y="80"/>
                    </a:lnTo>
                    <a:lnTo>
                      <a:pt x="13" y="55"/>
                    </a:lnTo>
                    <a:lnTo>
                      <a:pt x="16" y="30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18" y="2"/>
                    </a:lnTo>
                    <a:lnTo>
                      <a:pt x="17" y="1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0" y="1"/>
                    </a:lnTo>
                    <a:lnTo>
                      <a:pt x="9" y="2"/>
                    </a:lnTo>
                    <a:lnTo>
                      <a:pt x="9" y="4"/>
                    </a:lnTo>
                    <a:lnTo>
                      <a:pt x="9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Freeform 835"/>
              <p:cNvSpPr/>
              <p:nvPr/>
            </p:nvSpPr>
            <p:spPr bwMode="auto">
              <a:xfrm>
                <a:off x="2308225" y="1528763"/>
                <a:ext cx="12700" cy="55563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14" y="5"/>
                  </a:cxn>
                  <a:cxn ang="0">
                    <a:pos x="13" y="17"/>
                  </a:cxn>
                  <a:cxn ang="0">
                    <a:pos x="12" y="29"/>
                  </a:cxn>
                  <a:cxn ang="0">
                    <a:pos x="8" y="52"/>
                  </a:cxn>
                  <a:cxn ang="0">
                    <a:pos x="4" y="76"/>
                  </a:cxn>
                  <a:cxn ang="0">
                    <a:pos x="0" y="98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1" y="102"/>
                  </a:cxn>
                  <a:cxn ang="0">
                    <a:pos x="4" y="105"/>
                  </a:cxn>
                  <a:cxn ang="0">
                    <a:pos x="5" y="105"/>
                  </a:cxn>
                  <a:cxn ang="0">
                    <a:pos x="7" y="105"/>
                  </a:cxn>
                  <a:cxn ang="0">
                    <a:pos x="8" y="102"/>
                  </a:cxn>
                  <a:cxn ang="0">
                    <a:pos x="9" y="101"/>
                  </a:cxn>
                  <a:cxn ang="0">
                    <a:pos x="9" y="101"/>
                  </a:cxn>
                  <a:cxn ang="0">
                    <a:pos x="13" y="77"/>
                  </a:cxn>
                  <a:cxn ang="0">
                    <a:pos x="17" y="53"/>
                  </a:cxn>
                  <a:cxn ang="0">
                    <a:pos x="21" y="29"/>
                  </a:cxn>
                  <a:cxn ang="0">
                    <a:pos x="22" y="17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2" y="3"/>
                  </a:cxn>
                  <a:cxn ang="0">
                    <a:pos x="21" y="1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4" y="3"/>
                  </a:cxn>
                  <a:cxn ang="0">
                    <a:pos x="14" y="5"/>
                  </a:cxn>
                  <a:cxn ang="0">
                    <a:pos x="14" y="5"/>
                  </a:cxn>
                </a:cxnLst>
                <a:rect l="0" t="0" r="r" b="b"/>
                <a:pathLst>
                  <a:path w="23" h="105">
                    <a:moveTo>
                      <a:pt x="14" y="5"/>
                    </a:moveTo>
                    <a:lnTo>
                      <a:pt x="14" y="5"/>
                    </a:lnTo>
                    <a:lnTo>
                      <a:pt x="13" y="17"/>
                    </a:lnTo>
                    <a:lnTo>
                      <a:pt x="12" y="29"/>
                    </a:lnTo>
                    <a:lnTo>
                      <a:pt x="8" y="52"/>
                    </a:lnTo>
                    <a:lnTo>
                      <a:pt x="4" y="76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1" y="102"/>
                    </a:lnTo>
                    <a:lnTo>
                      <a:pt x="4" y="105"/>
                    </a:lnTo>
                    <a:lnTo>
                      <a:pt x="5" y="105"/>
                    </a:lnTo>
                    <a:lnTo>
                      <a:pt x="7" y="105"/>
                    </a:lnTo>
                    <a:lnTo>
                      <a:pt x="8" y="102"/>
                    </a:lnTo>
                    <a:lnTo>
                      <a:pt x="9" y="101"/>
                    </a:lnTo>
                    <a:lnTo>
                      <a:pt x="9" y="101"/>
                    </a:lnTo>
                    <a:lnTo>
                      <a:pt x="13" y="77"/>
                    </a:lnTo>
                    <a:lnTo>
                      <a:pt x="17" y="53"/>
                    </a:lnTo>
                    <a:lnTo>
                      <a:pt x="21" y="29"/>
                    </a:lnTo>
                    <a:lnTo>
                      <a:pt x="22" y="17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2" y="3"/>
                    </a:lnTo>
                    <a:lnTo>
                      <a:pt x="21" y="1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4" y="3"/>
                    </a:lnTo>
                    <a:lnTo>
                      <a:pt x="14" y="5"/>
                    </a:lnTo>
                    <a:lnTo>
                      <a:pt x="14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Freeform 836"/>
              <p:cNvSpPr/>
              <p:nvPr/>
            </p:nvSpPr>
            <p:spPr bwMode="auto">
              <a:xfrm>
                <a:off x="2328863" y="1558925"/>
                <a:ext cx="14288" cy="52388"/>
              </a:xfrm>
              <a:custGeom>
                <a:avLst/>
                <a:gdLst/>
                <a:ahLst/>
                <a:cxnLst>
                  <a:cxn ang="0">
                    <a:pos x="19" y="5"/>
                  </a:cxn>
                  <a:cxn ang="0">
                    <a:pos x="19" y="5"/>
                  </a:cxn>
                  <a:cxn ang="0">
                    <a:pos x="17" y="17"/>
                  </a:cxn>
                  <a:cxn ang="0">
                    <a:pos x="15" y="28"/>
                  </a:cxn>
                  <a:cxn ang="0">
                    <a:pos x="10" y="50"/>
                  </a:cxn>
                  <a:cxn ang="0">
                    <a:pos x="5" y="71"/>
                  </a:cxn>
                  <a:cxn ang="0">
                    <a:pos x="0" y="94"/>
                  </a:cxn>
                  <a:cxn ang="0">
                    <a:pos x="0" y="94"/>
                  </a:cxn>
                  <a:cxn ang="0">
                    <a:pos x="0" y="96"/>
                  </a:cxn>
                  <a:cxn ang="0">
                    <a:pos x="0" y="97"/>
                  </a:cxn>
                  <a:cxn ang="0">
                    <a:pos x="3" y="99"/>
                  </a:cxn>
                  <a:cxn ang="0">
                    <a:pos x="5" y="99"/>
                  </a:cxn>
                  <a:cxn ang="0">
                    <a:pos x="7" y="99"/>
                  </a:cxn>
                  <a:cxn ang="0">
                    <a:pos x="8" y="98"/>
                  </a:cxn>
                  <a:cxn ang="0">
                    <a:pos x="8" y="96"/>
                  </a:cxn>
                  <a:cxn ang="0">
                    <a:pos x="8" y="96"/>
                  </a:cxn>
                  <a:cxn ang="0">
                    <a:pos x="14" y="73"/>
                  </a:cxn>
                  <a:cxn ang="0">
                    <a:pos x="20" y="51"/>
                  </a:cxn>
                  <a:cxn ang="0">
                    <a:pos x="26" y="28"/>
                  </a:cxn>
                  <a:cxn ang="0">
                    <a:pos x="27" y="17"/>
                  </a:cxn>
                  <a:cxn ang="0">
                    <a:pos x="28" y="5"/>
                  </a:cxn>
                  <a:cxn ang="0">
                    <a:pos x="28" y="5"/>
                  </a:cxn>
                  <a:cxn ang="0">
                    <a:pos x="28" y="3"/>
                  </a:cxn>
                  <a:cxn ang="0">
                    <a:pos x="27" y="1"/>
                  </a:cxn>
                  <a:cxn ang="0">
                    <a:pos x="25" y="1"/>
                  </a:cxn>
                  <a:cxn ang="0">
                    <a:pos x="24" y="0"/>
                  </a:cxn>
                  <a:cxn ang="0">
                    <a:pos x="22" y="1"/>
                  </a:cxn>
                  <a:cxn ang="0">
                    <a:pos x="20" y="1"/>
                  </a:cxn>
                  <a:cxn ang="0">
                    <a:pos x="19" y="3"/>
                  </a:cxn>
                  <a:cxn ang="0">
                    <a:pos x="19" y="5"/>
                  </a:cxn>
                  <a:cxn ang="0">
                    <a:pos x="19" y="5"/>
                  </a:cxn>
                </a:cxnLst>
                <a:rect l="0" t="0" r="r" b="b"/>
                <a:pathLst>
                  <a:path w="28" h="99">
                    <a:moveTo>
                      <a:pt x="19" y="5"/>
                    </a:moveTo>
                    <a:lnTo>
                      <a:pt x="19" y="5"/>
                    </a:lnTo>
                    <a:lnTo>
                      <a:pt x="17" y="17"/>
                    </a:lnTo>
                    <a:lnTo>
                      <a:pt x="15" y="28"/>
                    </a:lnTo>
                    <a:lnTo>
                      <a:pt x="10" y="50"/>
                    </a:lnTo>
                    <a:lnTo>
                      <a:pt x="5" y="71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0" y="96"/>
                    </a:lnTo>
                    <a:lnTo>
                      <a:pt x="0" y="97"/>
                    </a:lnTo>
                    <a:lnTo>
                      <a:pt x="3" y="99"/>
                    </a:lnTo>
                    <a:lnTo>
                      <a:pt x="5" y="99"/>
                    </a:lnTo>
                    <a:lnTo>
                      <a:pt x="7" y="99"/>
                    </a:lnTo>
                    <a:lnTo>
                      <a:pt x="8" y="98"/>
                    </a:lnTo>
                    <a:lnTo>
                      <a:pt x="8" y="96"/>
                    </a:lnTo>
                    <a:lnTo>
                      <a:pt x="8" y="96"/>
                    </a:lnTo>
                    <a:lnTo>
                      <a:pt x="14" y="73"/>
                    </a:lnTo>
                    <a:lnTo>
                      <a:pt x="20" y="51"/>
                    </a:lnTo>
                    <a:lnTo>
                      <a:pt x="26" y="28"/>
                    </a:lnTo>
                    <a:lnTo>
                      <a:pt x="27" y="17"/>
                    </a:lnTo>
                    <a:lnTo>
                      <a:pt x="28" y="5"/>
                    </a:lnTo>
                    <a:lnTo>
                      <a:pt x="28" y="5"/>
                    </a:lnTo>
                    <a:lnTo>
                      <a:pt x="28" y="3"/>
                    </a:lnTo>
                    <a:lnTo>
                      <a:pt x="27" y="1"/>
                    </a:lnTo>
                    <a:lnTo>
                      <a:pt x="25" y="1"/>
                    </a:lnTo>
                    <a:lnTo>
                      <a:pt x="24" y="0"/>
                    </a:lnTo>
                    <a:lnTo>
                      <a:pt x="22" y="1"/>
                    </a:lnTo>
                    <a:lnTo>
                      <a:pt x="20" y="1"/>
                    </a:lnTo>
                    <a:lnTo>
                      <a:pt x="19" y="3"/>
                    </a:lnTo>
                    <a:lnTo>
                      <a:pt x="19" y="5"/>
                    </a:lnTo>
                    <a:lnTo>
                      <a:pt x="19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Freeform 837"/>
              <p:cNvSpPr/>
              <p:nvPr/>
            </p:nvSpPr>
            <p:spPr bwMode="auto">
              <a:xfrm>
                <a:off x="2359025" y="1576388"/>
                <a:ext cx="22225" cy="63500"/>
              </a:xfrm>
              <a:custGeom>
                <a:avLst/>
                <a:gdLst/>
                <a:ahLst/>
                <a:cxnLst>
                  <a:cxn ang="0">
                    <a:pos x="34" y="3"/>
                  </a:cxn>
                  <a:cxn ang="0">
                    <a:pos x="34" y="3"/>
                  </a:cxn>
                  <a:cxn ang="0">
                    <a:pos x="31" y="10"/>
                  </a:cxn>
                  <a:cxn ang="0">
                    <a:pos x="28" y="18"/>
                  </a:cxn>
                  <a:cxn ang="0">
                    <a:pos x="23" y="33"/>
                  </a:cxn>
                  <a:cxn ang="0">
                    <a:pos x="20" y="49"/>
                  </a:cxn>
                  <a:cxn ang="0">
                    <a:pos x="16" y="65"/>
                  </a:cxn>
                  <a:cxn ang="0">
                    <a:pos x="16" y="65"/>
                  </a:cxn>
                  <a:cxn ang="0">
                    <a:pos x="9" y="89"/>
                  </a:cxn>
                  <a:cxn ang="0">
                    <a:pos x="1" y="113"/>
                  </a:cxn>
                  <a:cxn ang="0">
                    <a:pos x="1" y="113"/>
                  </a:cxn>
                  <a:cxn ang="0">
                    <a:pos x="0" y="115"/>
                  </a:cxn>
                  <a:cxn ang="0">
                    <a:pos x="1" y="117"/>
                  </a:cxn>
                  <a:cxn ang="0">
                    <a:pos x="2" y="118"/>
                  </a:cxn>
                  <a:cxn ang="0">
                    <a:pos x="4" y="119"/>
                  </a:cxn>
                  <a:cxn ang="0">
                    <a:pos x="7" y="118"/>
                  </a:cxn>
                  <a:cxn ang="0">
                    <a:pos x="9" y="117"/>
                  </a:cxn>
                  <a:cxn ang="0">
                    <a:pos x="10" y="116"/>
                  </a:cxn>
                  <a:cxn ang="0">
                    <a:pos x="10" y="116"/>
                  </a:cxn>
                  <a:cxn ang="0">
                    <a:pos x="23" y="75"/>
                  </a:cxn>
                  <a:cxn ang="0">
                    <a:pos x="23" y="75"/>
                  </a:cxn>
                  <a:cxn ang="0">
                    <a:pos x="28" y="58"/>
                  </a:cxn>
                  <a:cxn ang="0">
                    <a:pos x="31" y="40"/>
                  </a:cxn>
                  <a:cxn ang="0">
                    <a:pos x="36" y="24"/>
                  </a:cxn>
                  <a:cxn ang="0">
                    <a:pos x="39" y="16"/>
                  </a:cxn>
                  <a:cxn ang="0">
                    <a:pos x="42" y="7"/>
                  </a:cxn>
                  <a:cxn ang="0">
                    <a:pos x="42" y="7"/>
                  </a:cxn>
                  <a:cxn ang="0">
                    <a:pos x="43" y="5"/>
                  </a:cxn>
                  <a:cxn ang="0">
                    <a:pos x="43" y="4"/>
                  </a:cxn>
                  <a:cxn ang="0">
                    <a:pos x="42" y="2"/>
                  </a:cxn>
                  <a:cxn ang="0">
                    <a:pos x="40" y="1"/>
                  </a:cxn>
                  <a:cxn ang="0">
                    <a:pos x="39" y="0"/>
                  </a:cxn>
                  <a:cxn ang="0">
                    <a:pos x="37" y="0"/>
                  </a:cxn>
                  <a:cxn ang="0">
                    <a:pos x="36" y="1"/>
                  </a:cxn>
                  <a:cxn ang="0">
                    <a:pos x="34" y="3"/>
                  </a:cxn>
                  <a:cxn ang="0">
                    <a:pos x="34" y="3"/>
                  </a:cxn>
                </a:cxnLst>
                <a:rect l="0" t="0" r="r" b="b"/>
                <a:pathLst>
                  <a:path w="43" h="119">
                    <a:moveTo>
                      <a:pt x="34" y="3"/>
                    </a:moveTo>
                    <a:lnTo>
                      <a:pt x="34" y="3"/>
                    </a:lnTo>
                    <a:lnTo>
                      <a:pt x="31" y="10"/>
                    </a:lnTo>
                    <a:lnTo>
                      <a:pt x="28" y="18"/>
                    </a:lnTo>
                    <a:lnTo>
                      <a:pt x="23" y="33"/>
                    </a:lnTo>
                    <a:lnTo>
                      <a:pt x="20" y="49"/>
                    </a:lnTo>
                    <a:lnTo>
                      <a:pt x="16" y="65"/>
                    </a:lnTo>
                    <a:lnTo>
                      <a:pt x="16" y="65"/>
                    </a:lnTo>
                    <a:lnTo>
                      <a:pt x="9" y="89"/>
                    </a:lnTo>
                    <a:lnTo>
                      <a:pt x="1" y="113"/>
                    </a:lnTo>
                    <a:lnTo>
                      <a:pt x="1" y="113"/>
                    </a:lnTo>
                    <a:lnTo>
                      <a:pt x="0" y="115"/>
                    </a:lnTo>
                    <a:lnTo>
                      <a:pt x="1" y="117"/>
                    </a:lnTo>
                    <a:lnTo>
                      <a:pt x="2" y="118"/>
                    </a:lnTo>
                    <a:lnTo>
                      <a:pt x="4" y="119"/>
                    </a:lnTo>
                    <a:lnTo>
                      <a:pt x="7" y="118"/>
                    </a:lnTo>
                    <a:lnTo>
                      <a:pt x="9" y="117"/>
                    </a:lnTo>
                    <a:lnTo>
                      <a:pt x="10" y="116"/>
                    </a:lnTo>
                    <a:lnTo>
                      <a:pt x="10" y="116"/>
                    </a:lnTo>
                    <a:lnTo>
                      <a:pt x="23" y="75"/>
                    </a:lnTo>
                    <a:lnTo>
                      <a:pt x="23" y="75"/>
                    </a:lnTo>
                    <a:lnTo>
                      <a:pt x="28" y="58"/>
                    </a:lnTo>
                    <a:lnTo>
                      <a:pt x="31" y="40"/>
                    </a:lnTo>
                    <a:lnTo>
                      <a:pt x="36" y="24"/>
                    </a:lnTo>
                    <a:lnTo>
                      <a:pt x="39" y="16"/>
                    </a:lnTo>
                    <a:lnTo>
                      <a:pt x="42" y="7"/>
                    </a:lnTo>
                    <a:lnTo>
                      <a:pt x="42" y="7"/>
                    </a:lnTo>
                    <a:lnTo>
                      <a:pt x="43" y="5"/>
                    </a:lnTo>
                    <a:lnTo>
                      <a:pt x="43" y="4"/>
                    </a:lnTo>
                    <a:lnTo>
                      <a:pt x="42" y="2"/>
                    </a:lnTo>
                    <a:lnTo>
                      <a:pt x="40" y="1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6" y="1"/>
                    </a:lnTo>
                    <a:lnTo>
                      <a:pt x="34" y="3"/>
                    </a:lnTo>
                    <a:lnTo>
                      <a:pt x="34" y="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Freeform 838"/>
              <p:cNvSpPr/>
              <p:nvPr/>
            </p:nvSpPr>
            <p:spPr bwMode="auto">
              <a:xfrm>
                <a:off x="2393950" y="1608138"/>
                <a:ext cx="22225" cy="61913"/>
              </a:xfrm>
              <a:custGeom>
                <a:avLst/>
                <a:gdLst/>
                <a:ahLst/>
                <a:cxnLst>
                  <a:cxn ang="0">
                    <a:pos x="33" y="3"/>
                  </a:cxn>
                  <a:cxn ang="0">
                    <a:pos x="33" y="3"/>
                  </a:cxn>
                  <a:cxn ang="0">
                    <a:pos x="23" y="30"/>
                  </a:cxn>
                  <a:cxn ang="0">
                    <a:pos x="11" y="57"/>
                  </a:cxn>
                  <a:cxn ang="0">
                    <a:pos x="7" y="70"/>
                  </a:cxn>
                  <a:cxn ang="0">
                    <a:pos x="4" y="84"/>
                  </a:cxn>
                  <a:cxn ang="0">
                    <a:pos x="1" y="98"/>
                  </a:cxn>
                  <a:cxn ang="0">
                    <a:pos x="0" y="114"/>
                  </a:cxn>
                  <a:cxn ang="0">
                    <a:pos x="0" y="114"/>
                  </a:cxn>
                  <a:cxn ang="0">
                    <a:pos x="0" y="115"/>
                  </a:cxn>
                  <a:cxn ang="0">
                    <a:pos x="1" y="117"/>
                  </a:cxn>
                  <a:cxn ang="0">
                    <a:pos x="3" y="118"/>
                  </a:cxn>
                  <a:cxn ang="0">
                    <a:pos x="4" y="118"/>
                  </a:cxn>
                  <a:cxn ang="0">
                    <a:pos x="6" y="118"/>
                  </a:cxn>
                  <a:cxn ang="0">
                    <a:pos x="7" y="117"/>
                  </a:cxn>
                  <a:cxn ang="0">
                    <a:pos x="9" y="115"/>
                  </a:cxn>
                  <a:cxn ang="0">
                    <a:pos x="9" y="114"/>
                  </a:cxn>
                  <a:cxn ang="0">
                    <a:pos x="9" y="114"/>
                  </a:cxn>
                  <a:cxn ang="0">
                    <a:pos x="10" y="99"/>
                  </a:cxn>
                  <a:cxn ang="0">
                    <a:pos x="13" y="85"/>
                  </a:cxn>
                  <a:cxn ang="0">
                    <a:pos x="16" y="71"/>
                  </a:cxn>
                  <a:cxn ang="0">
                    <a:pos x="22" y="58"/>
                  </a:cxn>
                  <a:cxn ang="0">
                    <a:pos x="32" y="32"/>
                  </a:cxn>
                  <a:cxn ang="0">
                    <a:pos x="42" y="5"/>
                  </a:cxn>
                  <a:cxn ang="0">
                    <a:pos x="42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41" y="1"/>
                  </a:cxn>
                  <a:cxn ang="0">
                    <a:pos x="39" y="0"/>
                  </a:cxn>
                  <a:cxn ang="0">
                    <a:pos x="36" y="0"/>
                  </a:cxn>
                  <a:cxn ang="0">
                    <a:pos x="34" y="1"/>
                  </a:cxn>
                  <a:cxn ang="0">
                    <a:pos x="33" y="3"/>
                  </a:cxn>
                  <a:cxn ang="0">
                    <a:pos x="33" y="3"/>
                  </a:cxn>
                </a:cxnLst>
                <a:rect l="0" t="0" r="r" b="b"/>
                <a:pathLst>
                  <a:path w="42" h="118">
                    <a:moveTo>
                      <a:pt x="33" y="3"/>
                    </a:moveTo>
                    <a:lnTo>
                      <a:pt x="33" y="3"/>
                    </a:lnTo>
                    <a:lnTo>
                      <a:pt x="23" y="30"/>
                    </a:lnTo>
                    <a:lnTo>
                      <a:pt x="11" y="57"/>
                    </a:lnTo>
                    <a:lnTo>
                      <a:pt x="7" y="70"/>
                    </a:lnTo>
                    <a:lnTo>
                      <a:pt x="4" y="84"/>
                    </a:lnTo>
                    <a:lnTo>
                      <a:pt x="1" y="98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115"/>
                    </a:lnTo>
                    <a:lnTo>
                      <a:pt x="1" y="117"/>
                    </a:lnTo>
                    <a:lnTo>
                      <a:pt x="3" y="118"/>
                    </a:lnTo>
                    <a:lnTo>
                      <a:pt x="4" y="118"/>
                    </a:lnTo>
                    <a:lnTo>
                      <a:pt x="6" y="118"/>
                    </a:lnTo>
                    <a:lnTo>
                      <a:pt x="7" y="117"/>
                    </a:lnTo>
                    <a:lnTo>
                      <a:pt x="9" y="115"/>
                    </a:lnTo>
                    <a:lnTo>
                      <a:pt x="9" y="114"/>
                    </a:lnTo>
                    <a:lnTo>
                      <a:pt x="9" y="114"/>
                    </a:lnTo>
                    <a:lnTo>
                      <a:pt x="10" y="99"/>
                    </a:lnTo>
                    <a:lnTo>
                      <a:pt x="13" y="85"/>
                    </a:lnTo>
                    <a:lnTo>
                      <a:pt x="16" y="71"/>
                    </a:lnTo>
                    <a:lnTo>
                      <a:pt x="22" y="58"/>
                    </a:lnTo>
                    <a:lnTo>
                      <a:pt x="32" y="32"/>
                    </a:lnTo>
                    <a:lnTo>
                      <a:pt x="42" y="5"/>
                    </a:lnTo>
                    <a:lnTo>
                      <a:pt x="42" y="5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41" y="1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1"/>
                    </a:lnTo>
                    <a:lnTo>
                      <a:pt x="33" y="3"/>
                    </a:lnTo>
                    <a:lnTo>
                      <a:pt x="33" y="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Freeform 839"/>
              <p:cNvSpPr/>
              <p:nvPr/>
            </p:nvSpPr>
            <p:spPr bwMode="auto">
              <a:xfrm>
                <a:off x="2420938" y="1644650"/>
                <a:ext cx="20638" cy="58738"/>
              </a:xfrm>
              <a:custGeom>
                <a:avLst/>
                <a:gdLst/>
                <a:ahLst/>
                <a:cxnLst>
                  <a:cxn ang="0">
                    <a:pos x="29" y="2"/>
                  </a:cxn>
                  <a:cxn ang="0">
                    <a:pos x="29" y="2"/>
                  </a:cxn>
                  <a:cxn ang="0">
                    <a:pos x="23" y="14"/>
                  </a:cxn>
                  <a:cxn ang="0">
                    <a:pos x="18" y="25"/>
                  </a:cxn>
                  <a:cxn ang="0">
                    <a:pos x="15" y="37"/>
                  </a:cxn>
                  <a:cxn ang="0">
                    <a:pos x="12" y="50"/>
                  </a:cxn>
                  <a:cxn ang="0">
                    <a:pos x="12" y="50"/>
                  </a:cxn>
                  <a:cxn ang="0">
                    <a:pos x="6" y="77"/>
                  </a:cxn>
                  <a:cxn ang="0">
                    <a:pos x="3" y="91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2" y="107"/>
                  </a:cxn>
                  <a:cxn ang="0">
                    <a:pos x="3" y="108"/>
                  </a:cxn>
                  <a:cxn ang="0">
                    <a:pos x="4" y="109"/>
                  </a:cxn>
                  <a:cxn ang="0">
                    <a:pos x="6" y="110"/>
                  </a:cxn>
                  <a:cxn ang="0">
                    <a:pos x="7" y="109"/>
                  </a:cxn>
                  <a:cxn ang="0">
                    <a:pos x="9" y="108"/>
                  </a:cxn>
                  <a:cxn ang="0">
                    <a:pos x="10" y="107"/>
                  </a:cxn>
                  <a:cxn ang="0">
                    <a:pos x="10" y="104"/>
                  </a:cxn>
                  <a:cxn ang="0">
                    <a:pos x="10" y="104"/>
                  </a:cxn>
                  <a:cxn ang="0">
                    <a:pos x="12" y="94"/>
                  </a:cxn>
                  <a:cxn ang="0">
                    <a:pos x="15" y="84"/>
                  </a:cxn>
                  <a:cxn ang="0">
                    <a:pos x="18" y="73"/>
                  </a:cxn>
                  <a:cxn ang="0">
                    <a:pos x="19" y="62"/>
                  </a:cxn>
                  <a:cxn ang="0">
                    <a:pos x="19" y="62"/>
                  </a:cxn>
                  <a:cxn ang="0">
                    <a:pos x="21" y="48"/>
                  </a:cxn>
                  <a:cxn ang="0">
                    <a:pos x="25" y="34"/>
                  </a:cxn>
                  <a:cxn ang="0">
                    <a:pos x="30" y="20"/>
                  </a:cxn>
                  <a:cxn ang="0">
                    <a:pos x="38" y="7"/>
                  </a:cxn>
                  <a:cxn ang="0">
                    <a:pos x="38" y="7"/>
                  </a:cxn>
                  <a:cxn ang="0">
                    <a:pos x="39" y="5"/>
                  </a:cxn>
                  <a:cxn ang="0">
                    <a:pos x="39" y="4"/>
                  </a:cxn>
                  <a:cxn ang="0">
                    <a:pos x="38" y="2"/>
                  </a:cxn>
                  <a:cxn ang="0">
                    <a:pos x="37" y="1"/>
                  </a:cxn>
                  <a:cxn ang="0">
                    <a:pos x="34" y="0"/>
                  </a:cxn>
                  <a:cxn ang="0">
                    <a:pos x="31" y="1"/>
                  </a:cxn>
                  <a:cxn ang="0">
                    <a:pos x="29" y="2"/>
                  </a:cxn>
                  <a:cxn ang="0">
                    <a:pos x="29" y="2"/>
                  </a:cxn>
                </a:cxnLst>
                <a:rect l="0" t="0" r="r" b="b"/>
                <a:pathLst>
                  <a:path w="39" h="110">
                    <a:moveTo>
                      <a:pt x="29" y="2"/>
                    </a:moveTo>
                    <a:lnTo>
                      <a:pt x="29" y="2"/>
                    </a:lnTo>
                    <a:lnTo>
                      <a:pt x="23" y="14"/>
                    </a:lnTo>
                    <a:lnTo>
                      <a:pt x="18" y="25"/>
                    </a:lnTo>
                    <a:lnTo>
                      <a:pt x="15" y="37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6" y="77"/>
                    </a:lnTo>
                    <a:lnTo>
                      <a:pt x="3" y="91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2" y="107"/>
                    </a:lnTo>
                    <a:lnTo>
                      <a:pt x="3" y="108"/>
                    </a:lnTo>
                    <a:lnTo>
                      <a:pt x="4" y="109"/>
                    </a:lnTo>
                    <a:lnTo>
                      <a:pt x="6" y="110"/>
                    </a:lnTo>
                    <a:lnTo>
                      <a:pt x="7" y="109"/>
                    </a:lnTo>
                    <a:lnTo>
                      <a:pt x="9" y="108"/>
                    </a:lnTo>
                    <a:lnTo>
                      <a:pt x="10" y="107"/>
                    </a:lnTo>
                    <a:lnTo>
                      <a:pt x="10" y="104"/>
                    </a:lnTo>
                    <a:lnTo>
                      <a:pt x="10" y="104"/>
                    </a:lnTo>
                    <a:lnTo>
                      <a:pt x="12" y="94"/>
                    </a:lnTo>
                    <a:lnTo>
                      <a:pt x="15" y="84"/>
                    </a:lnTo>
                    <a:lnTo>
                      <a:pt x="18" y="73"/>
                    </a:lnTo>
                    <a:lnTo>
                      <a:pt x="19" y="62"/>
                    </a:lnTo>
                    <a:lnTo>
                      <a:pt x="19" y="62"/>
                    </a:lnTo>
                    <a:lnTo>
                      <a:pt x="21" y="48"/>
                    </a:lnTo>
                    <a:lnTo>
                      <a:pt x="25" y="34"/>
                    </a:lnTo>
                    <a:lnTo>
                      <a:pt x="30" y="20"/>
                    </a:lnTo>
                    <a:lnTo>
                      <a:pt x="38" y="7"/>
                    </a:lnTo>
                    <a:lnTo>
                      <a:pt x="38" y="7"/>
                    </a:lnTo>
                    <a:lnTo>
                      <a:pt x="39" y="5"/>
                    </a:lnTo>
                    <a:lnTo>
                      <a:pt x="39" y="4"/>
                    </a:lnTo>
                    <a:lnTo>
                      <a:pt x="38" y="2"/>
                    </a:lnTo>
                    <a:lnTo>
                      <a:pt x="37" y="1"/>
                    </a:lnTo>
                    <a:lnTo>
                      <a:pt x="34" y="0"/>
                    </a:lnTo>
                    <a:lnTo>
                      <a:pt x="31" y="1"/>
                    </a:lnTo>
                    <a:lnTo>
                      <a:pt x="29" y="2"/>
                    </a:lnTo>
                    <a:lnTo>
                      <a:pt x="29" y="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Freeform 840"/>
              <p:cNvSpPr/>
              <p:nvPr/>
            </p:nvSpPr>
            <p:spPr bwMode="auto">
              <a:xfrm>
                <a:off x="2451100" y="1674813"/>
                <a:ext cx="12700" cy="55563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15" y="5"/>
                  </a:cxn>
                  <a:cxn ang="0">
                    <a:pos x="13" y="29"/>
                  </a:cxn>
                  <a:cxn ang="0">
                    <a:pos x="11" y="53"/>
                  </a:cxn>
                  <a:cxn ang="0">
                    <a:pos x="7" y="75"/>
                  </a:cxn>
                  <a:cxn ang="0">
                    <a:pos x="1" y="98"/>
                  </a:cxn>
                  <a:cxn ang="0">
                    <a:pos x="1" y="98"/>
                  </a:cxn>
                  <a:cxn ang="0">
                    <a:pos x="0" y="100"/>
                  </a:cxn>
                  <a:cxn ang="0">
                    <a:pos x="1" y="102"/>
                  </a:cxn>
                  <a:cxn ang="0">
                    <a:pos x="2" y="103"/>
                  </a:cxn>
                  <a:cxn ang="0">
                    <a:pos x="4" y="104"/>
                  </a:cxn>
                  <a:cxn ang="0">
                    <a:pos x="7" y="104"/>
                  </a:cxn>
                  <a:cxn ang="0">
                    <a:pos x="8" y="104"/>
                  </a:cxn>
                  <a:cxn ang="0">
                    <a:pos x="10" y="103"/>
                  </a:cxn>
                  <a:cxn ang="0">
                    <a:pos x="10" y="101"/>
                  </a:cxn>
                  <a:cxn ang="0">
                    <a:pos x="10" y="101"/>
                  </a:cxn>
                  <a:cxn ang="0">
                    <a:pos x="16" y="77"/>
                  </a:cxn>
                  <a:cxn ang="0">
                    <a:pos x="20" y="54"/>
                  </a:cxn>
                  <a:cxn ang="0">
                    <a:pos x="23" y="29"/>
                  </a:cxn>
                  <a:cxn ang="0">
                    <a:pos x="24" y="5"/>
                  </a:cxn>
                  <a:cxn ang="0">
                    <a:pos x="24" y="5"/>
                  </a:cxn>
                  <a:cxn ang="0">
                    <a:pos x="24" y="3"/>
                  </a:cxn>
                  <a:cxn ang="0">
                    <a:pos x="23" y="2"/>
                  </a:cxn>
                  <a:cxn ang="0">
                    <a:pos x="22" y="1"/>
                  </a:cxn>
                  <a:cxn ang="0">
                    <a:pos x="20" y="0"/>
                  </a:cxn>
                  <a:cxn ang="0">
                    <a:pos x="18" y="1"/>
                  </a:cxn>
                  <a:cxn ang="0">
                    <a:pos x="17" y="2"/>
                  </a:cxn>
                  <a:cxn ang="0">
                    <a:pos x="16" y="3"/>
                  </a:cxn>
                  <a:cxn ang="0">
                    <a:pos x="15" y="5"/>
                  </a:cxn>
                  <a:cxn ang="0">
                    <a:pos x="15" y="5"/>
                  </a:cxn>
                </a:cxnLst>
                <a:rect l="0" t="0" r="r" b="b"/>
                <a:pathLst>
                  <a:path w="24" h="104">
                    <a:moveTo>
                      <a:pt x="15" y="5"/>
                    </a:moveTo>
                    <a:lnTo>
                      <a:pt x="15" y="5"/>
                    </a:lnTo>
                    <a:lnTo>
                      <a:pt x="13" y="29"/>
                    </a:lnTo>
                    <a:lnTo>
                      <a:pt x="11" y="53"/>
                    </a:lnTo>
                    <a:lnTo>
                      <a:pt x="7" y="75"/>
                    </a:lnTo>
                    <a:lnTo>
                      <a:pt x="1" y="98"/>
                    </a:lnTo>
                    <a:lnTo>
                      <a:pt x="1" y="98"/>
                    </a:lnTo>
                    <a:lnTo>
                      <a:pt x="0" y="100"/>
                    </a:lnTo>
                    <a:lnTo>
                      <a:pt x="1" y="102"/>
                    </a:lnTo>
                    <a:lnTo>
                      <a:pt x="2" y="103"/>
                    </a:lnTo>
                    <a:lnTo>
                      <a:pt x="4" y="104"/>
                    </a:lnTo>
                    <a:lnTo>
                      <a:pt x="7" y="104"/>
                    </a:lnTo>
                    <a:lnTo>
                      <a:pt x="8" y="104"/>
                    </a:lnTo>
                    <a:lnTo>
                      <a:pt x="10" y="103"/>
                    </a:lnTo>
                    <a:lnTo>
                      <a:pt x="10" y="101"/>
                    </a:lnTo>
                    <a:lnTo>
                      <a:pt x="10" y="101"/>
                    </a:lnTo>
                    <a:lnTo>
                      <a:pt x="16" y="77"/>
                    </a:lnTo>
                    <a:lnTo>
                      <a:pt x="20" y="54"/>
                    </a:lnTo>
                    <a:lnTo>
                      <a:pt x="23" y="29"/>
                    </a:lnTo>
                    <a:lnTo>
                      <a:pt x="24" y="5"/>
                    </a:lnTo>
                    <a:lnTo>
                      <a:pt x="24" y="5"/>
                    </a:lnTo>
                    <a:lnTo>
                      <a:pt x="24" y="3"/>
                    </a:lnTo>
                    <a:lnTo>
                      <a:pt x="23" y="2"/>
                    </a:lnTo>
                    <a:lnTo>
                      <a:pt x="22" y="1"/>
                    </a:lnTo>
                    <a:lnTo>
                      <a:pt x="20" y="0"/>
                    </a:lnTo>
                    <a:lnTo>
                      <a:pt x="18" y="1"/>
                    </a:lnTo>
                    <a:lnTo>
                      <a:pt x="17" y="2"/>
                    </a:lnTo>
                    <a:lnTo>
                      <a:pt x="16" y="3"/>
                    </a:lnTo>
                    <a:lnTo>
                      <a:pt x="15" y="5"/>
                    </a:lnTo>
                    <a:lnTo>
                      <a:pt x="15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Freeform 841"/>
              <p:cNvSpPr/>
              <p:nvPr/>
            </p:nvSpPr>
            <p:spPr bwMode="auto">
              <a:xfrm>
                <a:off x="2479675" y="1695450"/>
                <a:ext cx="22225" cy="60325"/>
              </a:xfrm>
              <a:custGeom>
                <a:avLst/>
                <a:gdLst/>
                <a:ahLst/>
                <a:cxnLst>
                  <a:cxn ang="0">
                    <a:pos x="33" y="3"/>
                  </a:cxn>
                  <a:cxn ang="0">
                    <a:pos x="33" y="3"/>
                  </a:cxn>
                  <a:cxn ang="0">
                    <a:pos x="19" y="56"/>
                  </a:cxn>
                  <a:cxn ang="0">
                    <a:pos x="9" y="83"/>
                  </a:cxn>
                  <a:cxn ang="0">
                    <a:pos x="0" y="108"/>
                  </a:cxn>
                  <a:cxn ang="0">
                    <a:pos x="0" y="108"/>
                  </a:cxn>
                  <a:cxn ang="0">
                    <a:pos x="0" y="110"/>
                  </a:cxn>
                  <a:cxn ang="0">
                    <a:pos x="0" y="112"/>
                  </a:cxn>
                  <a:cxn ang="0">
                    <a:pos x="1" y="113"/>
                  </a:cxn>
                  <a:cxn ang="0">
                    <a:pos x="3" y="114"/>
                  </a:cxn>
                  <a:cxn ang="0">
                    <a:pos x="6" y="113"/>
                  </a:cxn>
                  <a:cxn ang="0">
                    <a:pos x="8" y="112"/>
                  </a:cxn>
                  <a:cxn ang="0">
                    <a:pos x="9" y="111"/>
                  </a:cxn>
                  <a:cxn ang="0">
                    <a:pos x="9" y="111"/>
                  </a:cxn>
                  <a:cxn ang="0">
                    <a:pos x="19" y="85"/>
                  </a:cxn>
                  <a:cxn ang="0">
                    <a:pos x="27" y="59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42" y="4"/>
                  </a:cxn>
                  <a:cxn ang="0">
                    <a:pos x="42" y="2"/>
                  </a:cxn>
                  <a:cxn ang="0">
                    <a:pos x="40" y="1"/>
                  </a:cxn>
                  <a:cxn ang="0">
                    <a:pos x="39" y="0"/>
                  </a:cxn>
                  <a:cxn ang="0">
                    <a:pos x="37" y="0"/>
                  </a:cxn>
                  <a:cxn ang="0">
                    <a:pos x="35" y="1"/>
                  </a:cxn>
                  <a:cxn ang="0">
                    <a:pos x="34" y="2"/>
                  </a:cxn>
                  <a:cxn ang="0">
                    <a:pos x="33" y="3"/>
                  </a:cxn>
                  <a:cxn ang="0">
                    <a:pos x="33" y="3"/>
                  </a:cxn>
                </a:cxnLst>
                <a:rect l="0" t="0" r="r" b="b"/>
                <a:pathLst>
                  <a:path w="42" h="114">
                    <a:moveTo>
                      <a:pt x="33" y="3"/>
                    </a:moveTo>
                    <a:lnTo>
                      <a:pt x="33" y="3"/>
                    </a:lnTo>
                    <a:lnTo>
                      <a:pt x="19" y="56"/>
                    </a:lnTo>
                    <a:lnTo>
                      <a:pt x="9" y="83"/>
                    </a:lnTo>
                    <a:lnTo>
                      <a:pt x="0" y="108"/>
                    </a:lnTo>
                    <a:lnTo>
                      <a:pt x="0" y="108"/>
                    </a:lnTo>
                    <a:lnTo>
                      <a:pt x="0" y="110"/>
                    </a:lnTo>
                    <a:lnTo>
                      <a:pt x="0" y="112"/>
                    </a:lnTo>
                    <a:lnTo>
                      <a:pt x="1" y="113"/>
                    </a:lnTo>
                    <a:lnTo>
                      <a:pt x="3" y="114"/>
                    </a:lnTo>
                    <a:lnTo>
                      <a:pt x="6" y="113"/>
                    </a:lnTo>
                    <a:lnTo>
                      <a:pt x="8" y="112"/>
                    </a:lnTo>
                    <a:lnTo>
                      <a:pt x="9" y="111"/>
                    </a:lnTo>
                    <a:lnTo>
                      <a:pt x="9" y="111"/>
                    </a:lnTo>
                    <a:lnTo>
                      <a:pt x="19" y="85"/>
                    </a:lnTo>
                    <a:lnTo>
                      <a:pt x="27" y="59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4"/>
                    </a:lnTo>
                    <a:lnTo>
                      <a:pt x="42" y="2"/>
                    </a:lnTo>
                    <a:lnTo>
                      <a:pt x="40" y="1"/>
                    </a:lnTo>
                    <a:lnTo>
                      <a:pt x="39" y="0"/>
                    </a:lnTo>
                    <a:lnTo>
                      <a:pt x="37" y="0"/>
                    </a:lnTo>
                    <a:lnTo>
                      <a:pt x="35" y="1"/>
                    </a:lnTo>
                    <a:lnTo>
                      <a:pt x="34" y="2"/>
                    </a:lnTo>
                    <a:lnTo>
                      <a:pt x="33" y="3"/>
                    </a:lnTo>
                    <a:lnTo>
                      <a:pt x="33" y="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Freeform 842"/>
              <p:cNvSpPr/>
              <p:nvPr/>
            </p:nvSpPr>
            <p:spPr bwMode="auto">
              <a:xfrm>
                <a:off x="2509838" y="1725613"/>
                <a:ext cx="14288" cy="53975"/>
              </a:xfrm>
              <a:custGeom>
                <a:avLst/>
                <a:gdLst/>
                <a:ahLst/>
                <a:cxnLst>
                  <a:cxn ang="0">
                    <a:pos x="18" y="5"/>
                  </a:cxn>
                  <a:cxn ang="0">
                    <a:pos x="18" y="5"/>
                  </a:cxn>
                  <a:cxn ang="0">
                    <a:pos x="17" y="16"/>
                  </a:cxn>
                  <a:cxn ang="0">
                    <a:pos x="14" y="27"/>
                  </a:cxn>
                  <a:cxn ang="0">
                    <a:pos x="11" y="37"/>
                  </a:cxn>
                  <a:cxn ang="0">
                    <a:pos x="8" y="49"/>
                  </a:cxn>
                  <a:cxn ang="0">
                    <a:pos x="8" y="49"/>
                  </a:cxn>
                  <a:cxn ang="0">
                    <a:pos x="6" y="61"/>
                  </a:cxn>
                  <a:cxn ang="0">
                    <a:pos x="4" y="73"/>
                  </a:cxn>
                  <a:cxn ang="0">
                    <a:pos x="2" y="86"/>
                  </a:cxn>
                  <a:cxn ang="0">
                    <a:pos x="0" y="98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1" y="102"/>
                  </a:cxn>
                  <a:cxn ang="0">
                    <a:pos x="2" y="103"/>
                  </a:cxn>
                  <a:cxn ang="0">
                    <a:pos x="4" y="104"/>
                  </a:cxn>
                  <a:cxn ang="0">
                    <a:pos x="5" y="104"/>
                  </a:cxn>
                  <a:cxn ang="0">
                    <a:pos x="7" y="104"/>
                  </a:cxn>
                  <a:cxn ang="0">
                    <a:pos x="8" y="102"/>
                  </a:cxn>
                  <a:cxn ang="0">
                    <a:pos x="9" y="101"/>
                  </a:cxn>
                  <a:cxn ang="0">
                    <a:pos x="9" y="101"/>
                  </a:cxn>
                  <a:cxn ang="0">
                    <a:pos x="13" y="76"/>
                  </a:cxn>
                  <a:cxn ang="0">
                    <a:pos x="17" y="51"/>
                  </a:cxn>
                  <a:cxn ang="0">
                    <a:pos x="17" y="51"/>
                  </a:cxn>
                  <a:cxn ang="0">
                    <a:pos x="19" y="39"/>
                  </a:cxn>
                  <a:cxn ang="0">
                    <a:pos x="24" y="28"/>
                  </a:cxn>
                  <a:cxn ang="0">
                    <a:pos x="27" y="16"/>
                  </a:cxn>
                  <a:cxn ang="0">
                    <a:pos x="29" y="5"/>
                  </a:cxn>
                  <a:cxn ang="0">
                    <a:pos x="29" y="5"/>
                  </a:cxn>
                  <a:cxn ang="0">
                    <a:pos x="28" y="3"/>
                  </a:cxn>
                  <a:cxn ang="0">
                    <a:pos x="27" y="1"/>
                  </a:cxn>
                  <a:cxn ang="0">
                    <a:pos x="26" y="1"/>
                  </a:cxn>
                  <a:cxn ang="0">
                    <a:pos x="24" y="0"/>
                  </a:cxn>
                  <a:cxn ang="0">
                    <a:pos x="21" y="1"/>
                  </a:cxn>
                  <a:cxn ang="0">
                    <a:pos x="20" y="1"/>
                  </a:cxn>
                  <a:cxn ang="0">
                    <a:pos x="19" y="3"/>
                  </a:cxn>
                  <a:cxn ang="0">
                    <a:pos x="18" y="5"/>
                  </a:cxn>
                  <a:cxn ang="0">
                    <a:pos x="18" y="5"/>
                  </a:cxn>
                </a:cxnLst>
                <a:rect l="0" t="0" r="r" b="b"/>
                <a:pathLst>
                  <a:path w="29" h="104">
                    <a:moveTo>
                      <a:pt x="18" y="5"/>
                    </a:moveTo>
                    <a:lnTo>
                      <a:pt x="18" y="5"/>
                    </a:lnTo>
                    <a:lnTo>
                      <a:pt x="17" y="16"/>
                    </a:lnTo>
                    <a:lnTo>
                      <a:pt x="14" y="27"/>
                    </a:lnTo>
                    <a:lnTo>
                      <a:pt x="11" y="37"/>
                    </a:lnTo>
                    <a:lnTo>
                      <a:pt x="8" y="49"/>
                    </a:lnTo>
                    <a:lnTo>
                      <a:pt x="8" y="49"/>
                    </a:lnTo>
                    <a:lnTo>
                      <a:pt x="6" y="61"/>
                    </a:lnTo>
                    <a:lnTo>
                      <a:pt x="4" y="73"/>
                    </a:lnTo>
                    <a:lnTo>
                      <a:pt x="2" y="86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1" y="102"/>
                    </a:lnTo>
                    <a:lnTo>
                      <a:pt x="2" y="103"/>
                    </a:lnTo>
                    <a:lnTo>
                      <a:pt x="4" y="104"/>
                    </a:lnTo>
                    <a:lnTo>
                      <a:pt x="5" y="104"/>
                    </a:lnTo>
                    <a:lnTo>
                      <a:pt x="7" y="104"/>
                    </a:lnTo>
                    <a:lnTo>
                      <a:pt x="8" y="102"/>
                    </a:lnTo>
                    <a:lnTo>
                      <a:pt x="9" y="101"/>
                    </a:lnTo>
                    <a:lnTo>
                      <a:pt x="9" y="101"/>
                    </a:lnTo>
                    <a:lnTo>
                      <a:pt x="13" y="76"/>
                    </a:lnTo>
                    <a:lnTo>
                      <a:pt x="17" y="51"/>
                    </a:lnTo>
                    <a:lnTo>
                      <a:pt x="17" y="51"/>
                    </a:lnTo>
                    <a:lnTo>
                      <a:pt x="19" y="39"/>
                    </a:lnTo>
                    <a:lnTo>
                      <a:pt x="24" y="28"/>
                    </a:lnTo>
                    <a:lnTo>
                      <a:pt x="27" y="16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8" y="3"/>
                    </a:lnTo>
                    <a:lnTo>
                      <a:pt x="27" y="1"/>
                    </a:lnTo>
                    <a:lnTo>
                      <a:pt x="26" y="1"/>
                    </a:lnTo>
                    <a:lnTo>
                      <a:pt x="24" y="0"/>
                    </a:lnTo>
                    <a:lnTo>
                      <a:pt x="21" y="1"/>
                    </a:lnTo>
                    <a:lnTo>
                      <a:pt x="20" y="1"/>
                    </a:lnTo>
                    <a:lnTo>
                      <a:pt x="19" y="3"/>
                    </a:lnTo>
                    <a:lnTo>
                      <a:pt x="18" y="5"/>
                    </a:lnTo>
                    <a:lnTo>
                      <a:pt x="18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Freeform 843"/>
              <p:cNvSpPr/>
              <p:nvPr/>
            </p:nvSpPr>
            <p:spPr bwMode="auto">
              <a:xfrm>
                <a:off x="2528888" y="1752600"/>
                <a:ext cx="17463" cy="57150"/>
              </a:xfrm>
              <a:custGeom>
                <a:avLst/>
                <a:gdLst/>
                <a:ahLst/>
                <a:cxnLst>
                  <a:cxn ang="0">
                    <a:pos x="24" y="2"/>
                  </a:cxn>
                  <a:cxn ang="0">
                    <a:pos x="24" y="2"/>
                  </a:cxn>
                  <a:cxn ang="0">
                    <a:pos x="20" y="14"/>
                  </a:cxn>
                  <a:cxn ang="0">
                    <a:pos x="16" y="28"/>
                  </a:cxn>
                  <a:cxn ang="0">
                    <a:pos x="9" y="54"/>
                  </a:cxn>
                  <a:cxn ang="0">
                    <a:pos x="9" y="54"/>
                  </a:cxn>
                  <a:cxn ang="0">
                    <a:pos x="3" y="79"/>
                  </a:cxn>
                  <a:cxn ang="0">
                    <a:pos x="1" y="91"/>
                  </a:cxn>
                  <a:cxn ang="0">
                    <a:pos x="0" y="104"/>
                  </a:cxn>
                  <a:cxn ang="0">
                    <a:pos x="0" y="104"/>
                  </a:cxn>
                  <a:cxn ang="0">
                    <a:pos x="0" y="105"/>
                  </a:cxn>
                  <a:cxn ang="0">
                    <a:pos x="1" y="107"/>
                  </a:cxn>
                  <a:cxn ang="0">
                    <a:pos x="2" y="108"/>
                  </a:cxn>
                  <a:cxn ang="0">
                    <a:pos x="4" y="108"/>
                  </a:cxn>
                  <a:cxn ang="0">
                    <a:pos x="6" y="108"/>
                  </a:cxn>
                  <a:cxn ang="0">
                    <a:pos x="7" y="107"/>
                  </a:cxn>
                  <a:cxn ang="0">
                    <a:pos x="8" y="105"/>
                  </a:cxn>
                  <a:cxn ang="0">
                    <a:pos x="9" y="104"/>
                  </a:cxn>
                  <a:cxn ang="0">
                    <a:pos x="9" y="104"/>
                  </a:cxn>
                  <a:cxn ang="0">
                    <a:pos x="10" y="92"/>
                  </a:cxn>
                  <a:cxn ang="0">
                    <a:pos x="12" y="80"/>
                  </a:cxn>
                  <a:cxn ang="0">
                    <a:pos x="19" y="57"/>
                  </a:cxn>
                  <a:cxn ang="0">
                    <a:pos x="19" y="57"/>
                  </a:cxn>
                  <a:cxn ang="0">
                    <a:pos x="22" y="44"/>
                  </a:cxn>
                  <a:cxn ang="0">
                    <a:pos x="25" y="32"/>
                  </a:cxn>
                  <a:cxn ang="0">
                    <a:pos x="28" y="19"/>
                  </a:cxn>
                  <a:cxn ang="0">
                    <a:pos x="32" y="6"/>
                  </a:cxn>
                  <a:cxn ang="0">
                    <a:pos x="32" y="6"/>
                  </a:cxn>
                  <a:cxn ang="0">
                    <a:pos x="33" y="5"/>
                  </a:cxn>
                  <a:cxn ang="0">
                    <a:pos x="32" y="3"/>
                  </a:cxn>
                  <a:cxn ang="0">
                    <a:pos x="30" y="0"/>
                  </a:cxn>
                  <a:cxn ang="0">
                    <a:pos x="28" y="0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4" y="2"/>
                  </a:cxn>
                  <a:cxn ang="0">
                    <a:pos x="24" y="2"/>
                  </a:cxn>
                </a:cxnLst>
                <a:rect l="0" t="0" r="r" b="b"/>
                <a:pathLst>
                  <a:path w="33" h="108">
                    <a:moveTo>
                      <a:pt x="24" y="2"/>
                    </a:moveTo>
                    <a:lnTo>
                      <a:pt x="24" y="2"/>
                    </a:lnTo>
                    <a:lnTo>
                      <a:pt x="20" y="14"/>
                    </a:lnTo>
                    <a:lnTo>
                      <a:pt x="16" y="28"/>
                    </a:lnTo>
                    <a:lnTo>
                      <a:pt x="9" y="54"/>
                    </a:lnTo>
                    <a:lnTo>
                      <a:pt x="9" y="54"/>
                    </a:lnTo>
                    <a:lnTo>
                      <a:pt x="3" y="79"/>
                    </a:lnTo>
                    <a:lnTo>
                      <a:pt x="1" y="91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0" y="105"/>
                    </a:lnTo>
                    <a:lnTo>
                      <a:pt x="1" y="107"/>
                    </a:lnTo>
                    <a:lnTo>
                      <a:pt x="2" y="108"/>
                    </a:lnTo>
                    <a:lnTo>
                      <a:pt x="4" y="108"/>
                    </a:lnTo>
                    <a:lnTo>
                      <a:pt x="6" y="108"/>
                    </a:lnTo>
                    <a:lnTo>
                      <a:pt x="7" y="107"/>
                    </a:lnTo>
                    <a:lnTo>
                      <a:pt x="8" y="105"/>
                    </a:lnTo>
                    <a:lnTo>
                      <a:pt x="9" y="104"/>
                    </a:lnTo>
                    <a:lnTo>
                      <a:pt x="9" y="104"/>
                    </a:lnTo>
                    <a:lnTo>
                      <a:pt x="10" y="92"/>
                    </a:lnTo>
                    <a:lnTo>
                      <a:pt x="12" y="80"/>
                    </a:lnTo>
                    <a:lnTo>
                      <a:pt x="19" y="57"/>
                    </a:lnTo>
                    <a:lnTo>
                      <a:pt x="19" y="57"/>
                    </a:lnTo>
                    <a:lnTo>
                      <a:pt x="22" y="44"/>
                    </a:lnTo>
                    <a:lnTo>
                      <a:pt x="25" y="32"/>
                    </a:lnTo>
                    <a:lnTo>
                      <a:pt x="28" y="19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3" y="5"/>
                    </a:lnTo>
                    <a:lnTo>
                      <a:pt x="32" y="3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4" y="2"/>
                    </a:lnTo>
                    <a:lnTo>
                      <a:pt x="24" y="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Freeform 844"/>
              <p:cNvSpPr/>
              <p:nvPr/>
            </p:nvSpPr>
            <p:spPr bwMode="auto">
              <a:xfrm>
                <a:off x="2557463" y="1774825"/>
                <a:ext cx="11113" cy="52388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14" y="4"/>
                  </a:cxn>
                  <a:cxn ang="0">
                    <a:pos x="13" y="15"/>
                  </a:cxn>
                  <a:cxn ang="0">
                    <a:pos x="12" y="27"/>
                  </a:cxn>
                  <a:cxn ang="0">
                    <a:pos x="9" y="50"/>
                  </a:cxn>
                  <a:cxn ang="0">
                    <a:pos x="0" y="93"/>
                  </a:cxn>
                  <a:cxn ang="0">
                    <a:pos x="0" y="93"/>
                  </a:cxn>
                  <a:cxn ang="0">
                    <a:pos x="0" y="95"/>
                  </a:cxn>
                  <a:cxn ang="0">
                    <a:pos x="1" y="97"/>
                  </a:cxn>
                  <a:cxn ang="0">
                    <a:pos x="4" y="99"/>
                  </a:cxn>
                  <a:cxn ang="0">
                    <a:pos x="6" y="99"/>
                  </a:cxn>
                  <a:cxn ang="0">
                    <a:pos x="7" y="99"/>
                  </a:cxn>
                  <a:cxn ang="0">
                    <a:pos x="8" y="98"/>
                  </a:cxn>
                  <a:cxn ang="0">
                    <a:pos x="9" y="96"/>
                  </a:cxn>
                  <a:cxn ang="0">
                    <a:pos x="9" y="96"/>
                  </a:cxn>
                  <a:cxn ang="0">
                    <a:pos x="18" y="51"/>
                  </a:cxn>
                  <a:cxn ang="0">
                    <a:pos x="21" y="28"/>
                  </a:cxn>
                  <a:cxn ang="0">
                    <a:pos x="23" y="17"/>
                  </a:cxn>
                  <a:cxn ang="0">
                    <a:pos x="23" y="4"/>
                  </a:cxn>
                  <a:cxn ang="0">
                    <a:pos x="23" y="4"/>
                  </a:cxn>
                  <a:cxn ang="0">
                    <a:pos x="23" y="3"/>
                  </a:cxn>
                  <a:cxn ang="0">
                    <a:pos x="22" y="1"/>
                  </a:cxn>
                  <a:cxn ang="0">
                    <a:pos x="20" y="0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4" y="3"/>
                  </a:cxn>
                  <a:cxn ang="0">
                    <a:pos x="14" y="4"/>
                  </a:cxn>
                  <a:cxn ang="0">
                    <a:pos x="14" y="4"/>
                  </a:cxn>
                </a:cxnLst>
                <a:rect l="0" t="0" r="r" b="b"/>
                <a:pathLst>
                  <a:path w="23" h="99">
                    <a:moveTo>
                      <a:pt x="14" y="4"/>
                    </a:moveTo>
                    <a:lnTo>
                      <a:pt x="14" y="4"/>
                    </a:lnTo>
                    <a:lnTo>
                      <a:pt x="13" y="15"/>
                    </a:lnTo>
                    <a:lnTo>
                      <a:pt x="12" y="27"/>
                    </a:lnTo>
                    <a:lnTo>
                      <a:pt x="9" y="50"/>
                    </a:lnTo>
                    <a:lnTo>
                      <a:pt x="0" y="93"/>
                    </a:lnTo>
                    <a:lnTo>
                      <a:pt x="0" y="93"/>
                    </a:lnTo>
                    <a:lnTo>
                      <a:pt x="0" y="95"/>
                    </a:lnTo>
                    <a:lnTo>
                      <a:pt x="1" y="97"/>
                    </a:lnTo>
                    <a:lnTo>
                      <a:pt x="4" y="99"/>
                    </a:lnTo>
                    <a:lnTo>
                      <a:pt x="6" y="99"/>
                    </a:lnTo>
                    <a:lnTo>
                      <a:pt x="7" y="99"/>
                    </a:lnTo>
                    <a:lnTo>
                      <a:pt x="8" y="98"/>
                    </a:lnTo>
                    <a:lnTo>
                      <a:pt x="9" y="96"/>
                    </a:lnTo>
                    <a:lnTo>
                      <a:pt x="9" y="96"/>
                    </a:lnTo>
                    <a:lnTo>
                      <a:pt x="18" y="51"/>
                    </a:lnTo>
                    <a:lnTo>
                      <a:pt x="21" y="28"/>
                    </a:lnTo>
                    <a:lnTo>
                      <a:pt x="23" y="17"/>
                    </a:lnTo>
                    <a:lnTo>
                      <a:pt x="23" y="4"/>
                    </a:lnTo>
                    <a:lnTo>
                      <a:pt x="23" y="4"/>
                    </a:lnTo>
                    <a:lnTo>
                      <a:pt x="23" y="3"/>
                    </a:lnTo>
                    <a:lnTo>
                      <a:pt x="22" y="1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4" y="3"/>
                    </a:lnTo>
                    <a:lnTo>
                      <a:pt x="14" y="4"/>
                    </a:lnTo>
                    <a:lnTo>
                      <a:pt x="14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Freeform 847"/>
              <p:cNvSpPr/>
              <p:nvPr/>
            </p:nvSpPr>
            <p:spPr bwMode="auto">
              <a:xfrm>
                <a:off x="2640013" y="1768475"/>
                <a:ext cx="7938" cy="57150"/>
              </a:xfrm>
              <a:custGeom>
                <a:avLst/>
                <a:gdLst/>
                <a:ahLst/>
                <a:cxnLst>
                  <a:cxn ang="0">
                    <a:pos x="13" y="73"/>
                  </a:cxn>
                  <a:cxn ang="0">
                    <a:pos x="13" y="73"/>
                  </a:cxn>
                  <a:cxn ang="0">
                    <a:pos x="14" y="39"/>
                  </a:cxn>
                  <a:cxn ang="0">
                    <a:pos x="13" y="5"/>
                  </a:cxn>
                  <a:cxn ang="0">
                    <a:pos x="13" y="5"/>
                  </a:cxn>
                  <a:cxn ang="0">
                    <a:pos x="13" y="3"/>
                  </a:cxn>
                  <a:cxn ang="0">
                    <a:pos x="12" y="1"/>
                  </a:cxn>
                  <a:cxn ang="0">
                    <a:pos x="11" y="1"/>
                  </a:cxn>
                  <a:cxn ang="0">
                    <a:pos x="9" y="0"/>
                  </a:cxn>
                  <a:cxn ang="0">
                    <a:pos x="7" y="1"/>
                  </a:cxn>
                  <a:cxn ang="0">
                    <a:pos x="6" y="1"/>
                  </a:cxn>
                  <a:cxn ang="0">
                    <a:pos x="5" y="3"/>
                  </a:cxn>
                  <a:cxn ang="0">
                    <a:pos x="4" y="5"/>
                  </a:cxn>
                  <a:cxn ang="0">
                    <a:pos x="4" y="5"/>
                  </a:cxn>
                  <a:cxn ang="0">
                    <a:pos x="4" y="58"/>
                  </a:cxn>
                  <a:cxn ang="0">
                    <a:pos x="4" y="58"/>
                  </a:cxn>
                  <a:cxn ang="0">
                    <a:pos x="5" y="80"/>
                  </a:cxn>
                  <a:cxn ang="0">
                    <a:pos x="4" y="94"/>
                  </a:cxn>
                  <a:cxn ang="0">
                    <a:pos x="3" y="98"/>
                  </a:cxn>
                  <a:cxn ang="0">
                    <a:pos x="2" y="100"/>
                  </a:cxn>
                  <a:cxn ang="0">
                    <a:pos x="2" y="100"/>
                  </a:cxn>
                  <a:cxn ang="0">
                    <a:pos x="0" y="101"/>
                  </a:cxn>
                  <a:cxn ang="0">
                    <a:pos x="0" y="103"/>
                  </a:cxn>
                  <a:cxn ang="0">
                    <a:pos x="0" y="105"/>
                  </a:cxn>
                  <a:cxn ang="0">
                    <a:pos x="0" y="106"/>
                  </a:cxn>
                  <a:cxn ang="0">
                    <a:pos x="1" y="108"/>
                  </a:cxn>
                  <a:cxn ang="0">
                    <a:pos x="3" y="108"/>
                  </a:cxn>
                  <a:cxn ang="0">
                    <a:pos x="5" y="109"/>
                  </a:cxn>
                  <a:cxn ang="0">
                    <a:pos x="7" y="108"/>
                  </a:cxn>
                  <a:cxn ang="0">
                    <a:pos x="7" y="108"/>
                  </a:cxn>
                  <a:cxn ang="0">
                    <a:pos x="9" y="106"/>
                  </a:cxn>
                  <a:cxn ang="0">
                    <a:pos x="11" y="102"/>
                  </a:cxn>
                  <a:cxn ang="0">
                    <a:pos x="12" y="97"/>
                  </a:cxn>
                  <a:cxn ang="0">
                    <a:pos x="13" y="91"/>
                  </a:cxn>
                  <a:cxn ang="0">
                    <a:pos x="13" y="81"/>
                  </a:cxn>
                  <a:cxn ang="0">
                    <a:pos x="13" y="73"/>
                  </a:cxn>
                  <a:cxn ang="0">
                    <a:pos x="13" y="73"/>
                  </a:cxn>
                </a:cxnLst>
                <a:rect l="0" t="0" r="r" b="b"/>
                <a:pathLst>
                  <a:path w="14" h="109">
                    <a:moveTo>
                      <a:pt x="13" y="73"/>
                    </a:moveTo>
                    <a:lnTo>
                      <a:pt x="13" y="73"/>
                    </a:lnTo>
                    <a:lnTo>
                      <a:pt x="14" y="39"/>
                    </a:lnTo>
                    <a:lnTo>
                      <a:pt x="13" y="5"/>
                    </a:lnTo>
                    <a:lnTo>
                      <a:pt x="13" y="5"/>
                    </a:lnTo>
                    <a:lnTo>
                      <a:pt x="13" y="3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6" y="1"/>
                    </a:lnTo>
                    <a:lnTo>
                      <a:pt x="5" y="3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8"/>
                    </a:lnTo>
                    <a:lnTo>
                      <a:pt x="4" y="58"/>
                    </a:lnTo>
                    <a:lnTo>
                      <a:pt x="5" y="80"/>
                    </a:lnTo>
                    <a:lnTo>
                      <a:pt x="4" y="94"/>
                    </a:lnTo>
                    <a:lnTo>
                      <a:pt x="3" y="98"/>
                    </a:lnTo>
                    <a:lnTo>
                      <a:pt x="2" y="100"/>
                    </a:lnTo>
                    <a:lnTo>
                      <a:pt x="2" y="100"/>
                    </a:lnTo>
                    <a:lnTo>
                      <a:pt x="0" y="101"/>
                    </a:lnTo>
                    <a:lnTo>
                      <a:pt x="0" y="103"/>
                    </a:lnTo>
                    <a:lnTo>
                      <a:pt x="0" y="105"/>
                    </a:lnTo>
                    <a:lnTo>
                      <a:pt x="0" y="106"/>
                    </a:lnTo>
                    <a:lnTo>
                      <a:pt x="1" y="108"/>
                    </a:lnTo>
                    <a:lnTo>
                      <a:pt x="3" y="108"/>
                    </a:lnTo>
                    <a:lnTo>
                      <a:pt x="5" y="109"/>
                    </a:lnTo>
                    <a:lnTo>
                      <a:pt x="7" y="108"/>
                    </a:lnTo>
                    <a:lnTo>
                      <a:pt x="7" y="108"/>
                    </a:lnTo>
                    <a:lnTo>
                      <a:pt x="9" y="106"/>
                    </a:lnTo>
                    <a:lnTo>
                      <a:pt x="11" y="102"/>
                    </a:lnTo>
                    <a:lnTo>
                      <a:pt x="12" y="97"/>
                    </a:lnTo>
                    <a:lnTo>
                      <a:pt x="13" y="91"/>
                    </a:lnTo>
                    <a:lnTo>
                      <a:pt x="13" y="81"/>
                    </a:lnTo>
                    <a:lnTo>
                      <a:pt x="13" y="73"/>
                    </a:lnTo>
                    <a:lnTo>
                      <a:pt x="13" y="7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Freeform 848"/>
              <p:cNvSpPr/>
              <p:nvPr/>
            </p:nvSpPr>
            <p:spPr bwMode="auto">
              <a:xfrm>
                <a:off x="2665413" y="1757363"/>
                <a:ext cx="19050" cy="52388"/>
              </a:xfrm>
              <a:custGeom>
                <a:avLst/>
                <a:gdLst/>
                <a:ahLst/>
                <a:cxnLst>
                  <a:cxn ang="0">
                    <a:pos x="28" y="4"/>
                  </a:cxn>
                  <a:cxn ang="0">
                    <a:pos x="28" y="4"/>
                  </a:cxn>
                  <a:cxn ang="0">
                    <a:pos x="27" y="14"/>
                  </a:cxn>
                  <a:cxn ang="0">
                    <a:pos x="24" y="24"/>
                  </a:cxn>
                  <a:cxn ang="0">
                    <a:pos x="20" y="33"/>
                  </a:cxn>
                  <a:cxn ang="0">
                    <a:pos x="17" y="42"/>
                  </a:cxn>
                  <a:cxn ang="0">
                    <a:pos x="17" y="42"/>
                  </a:cxn>
                  <a:cxn ang="0">
                    <a:pos x="13" y="56"/>
                  </a:cxn>
                  <a:cxn ang="0">
                    <a:pos x="8" y="68"/>
                  </a:cxn>
                  <a:cxn ang="0">
                    <a:pos x="4" y="81"/>
                  </a:cxn>
                  <a:cxn ang="0">
                    <a:pos x="0" y="93"/>
                  </a:cxn>
                  <a:cxn ang="0">
                    <a:pos x="0" y="93"/>
                  </a:cxn>
                  <a:cxn ang="0">
                    <a:pos x="0" y="95"/>
                  </a:cxn>
                  <a:cxn ang="0">
                    <a:pos x="0" y="97"/>
                  </a:cxn>
                  <a:cxn ang="0">
                    <a:pos x="1" y="98"/>
                  </a:cxn>
                  <a:cxn ang="0">
                    <a:pos x="3" y="99"/>
                  </a:cxn>
                  <a:cxn ang="0">
                    <a:pos x="5" y="99"/>
                  </a:cxn>
                  <a:cxn ang="0">
                    <a:pos x="6" y="99"/>
                  </a:cxn>
                  <a:cxn ang="0">
                    <a:pos x="8" y="98"/>
                  </a:cxn>
                  <a:cxn ang="0">
                    <a:pos x="9" y="96"/>
                  </a:cxn>
                  <a:cxn ang="0">
                    <a:pos x="9" y="96"/>
                  </a:cxn>
                  <a:cxn ang="0">
                    <a:pos x="13" y="85"/>
                  </a:cxn>
                  <a:cxn ang="0">
                    <a:pos x="17" y="73"/>
                  </a:cxn>
                  <a:cxn ang="0">
                    <a:pos x="26" y="51"/>
                  </a:cxn>
                  <a:cxn ang="0">
                    <a:pos x="30" y="39"/>
                  </a:cxn>
                  <a:cxn ang="0">
                    <a:pos x="33" y="28"/>
                  </a:cxn>
                  <a:cxn ang="0">
                    <a:pos x="36" y="16"/>
                  </a:cxn>
                  <a:cxn ang="0">
                    <a:pos x="37" y="4"/>
                  </a:cxn>
                  <a:cxn ang="0">
                    <a:pos x="37" y="4"/>
                  </a:cxn>
                  <a:cxn ang="0">
                    <a:pos x="37" y="2"/>
                  </a:cxn>
                  <a:cxn ang="0">
                    <a:pos x="36" y="1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0" y="1"/>
                  </a:cxn>
                  <a:cxn ang="0">
                    <a:pos x="29" y="2"/>
                  </a:cxn>
                  <a:cxn ang="0">
                    <a:pos x="28" y="4"/>
                  </a:cxn>
                  <a:cxn ang="0">
                    <a:pos x="28" y="4"/>
                  </a:cxn>
                </a:cxnLst>
                <a:rect l="0" t="0" r="r" b="b"/>
                <a:pathLst>
                  <a:path w="37" h="99">
                    <a:moveTo>
                      <a:pt x="28" y="4"/>
                    </a:moveTo>
                    <a:lnTo>
                      <a:pt x="28" y="4"/>
                    </a:lnTo>
                    <a:lnTo>
                      <a:pt x="27" y="14"/>
                    </a:lnTo>
                    <a:lnTo>
                      <a:pt x="24" y="24"/>
                    </a:lnTo>
                    <a:lnTo>
                      <a:pt x="20" y="33"/>
                    </a:lnTo>
                    <a:lnTo>
                      <a:pt x="17" y="42"/>
                    </a:lnTo>
                    <a:lnTo>
                      <a:pt x="17" y="42"/>
                    </a:lnTo>
                    <a:lnTo>
                      <a:pt x="13" y="56"/>
                    </a:lnTo>
                    <a:lnTo>
                      <a:pt x="8" y="68"/>
                    </a:lnTo>
                    <a:lnTo>
                      <a:pt x="4" y="81"/>
                    </a:lnTo>
                    <a:lnTo>
                      <a:pt x="0" y="93"/>
                    </a:lnTo>
                    <a:lnTo>
                      <a:pt x="0" y="93"/>
                    </a:lnTo>
                    <a:lnTo>
                      <a:pt x="0" y="95"/>
                    </a:lnTo>
                    <a:lnTo>
                      <a:pt x="0" y="97"/>
                    </a:lnTo>
                    <a:lnTo>
                      <a:pt x="1" y="98"/>
                    </a:lnTo>
                    <a:lnTo>
                      <a:pt x="3" y="99"/>
                    </a:lnTo>
                    <a:lnTo>
                      <a:pt x="5" y="99"/>
                    </a:lnTo>
                    <a:lnTo>
                      <a:pt x="6" y="99"/>
                    </a:lnTo>
                    <a:lnTo>
                      <a:pt x="8" y="98"/>
                    </a:lnTo>
                    <a:lnTo>
                      <a:pt x="9" y="96"/>
                    </a:lnTo>
                    <a:lnTo>
                      <a:pt x="9" y="96"/>
                    </a:lnTo>
                    <a:lnTo>
                      <a:pt x="13" y="85"/>
                    </a:lnTo>
                    <a:lnTo>
                      <a:pt x="17" y="73"/>
                    </a:lnTo>
                    <a:lnTo>
                      <a:pt x="26" y="51"/>
                    </a:lnTo>
                    <a:lnTo>
                      <a:pt x="30" y="39"/>
                    </a:lnTo>
                    <a:lnTo>
                      <a:pt x="33" y="28"/>
                    </a:lnTo>
                    <a:lnTo>
                      <a:pt x="36" y="16"/>
                    </a:lnTo>
                    <a:lnTo>
                      <a:pt x="37" y="4"/>
                    </a:lnTo>
                    <a:lnTo>
                      <a:pt x="37" y="4"/>
                    </a:lnTo>
                    <a:lnTo>
                      <a:pt x="37" y="2"/>
                    </a:lnTo>
                    <a:lnTo>
                      <a:pt x="36" y="1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0" y="1"/>
                    </a:lnTo>
                    <a:lnTo>
                      <a:pt x="29" y="2"/>
                    </a:lnTo>
                    <a:lnTo>
                      <a:pt x="28" y="4"/>
                    </a:lnTo>
                    <a:lnTo>
                      <a:pt x="28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Freeform 849"/>
              <p:cNvSpPr/>
              <p:nvPr/>
            </p:nvSpPr>
            <p:spPr bwMode="auto">
              <a:xfrm>
                <a:off x="2697163" y="1725613"/>
                <a:ext cx="15875" cy="52388"/>
              </a:xfrm>
              <a:custGeom>
                <a:avLst/>
                <a:gdLst/>
                <a:ahLst/>
                <a:cxnLst>
                  <a:cxn ang="0">
                    <a:pos x="15" y="91"/>
                  </a:cxn>
                  <a:cxn ang="0">
                    <a:pos x="15" y="91"/>
                  </a:cxn>
                  <a:cxn ang="0">
                    <a:pos x="20" y="82"/>
                  </a:cxn>
                  <a:cxn ang="0">
                    <a:pos x="24" y="71"/>
                  </a:cxn>
                  <a:cxn ang="0">
                    <a:pos x="27" y="61"/>
                  </a:cxn>
                  <a:cxn ang="0">
                    <a:pos x="28" y="50"/>
                  </a:cxn>
                  <a:cxn ang="0">
                    <a:pos x="29" y="38"/>
                  </a:cxn>
                  <a:cxn ang="0">
                    <a:pos x="29" y="27"/>
                  </a:cxn>
                  <a:cxn ang="0">
                    <a:pos x="29" y="5"/>
                  </a:cxn>
                  <a:cxn ang="0">
                    <a:pos x="29" y="5"/>
                  </a:cxn>
                  <a:cxn ang="0">
                    <a:pos x="28" y="3"/>
                  </a:cxn>
                  <a:cxn ang="0">
                    <a:pos x="27" y="1"/>
                  </a:cxn>
                  <a:cxn ang="0">
                    <a:pos x="26" y="1"/>
                  </a:cxn>
                  <a:cxn ang="0">
                    <a:pos x="24" y="0"/>
                  </a:cxn>
                  <a:cxn ang="0">
                    <a:pos x="22" y="1"/>
                  </a:cxn>
                  <a:cxn ang="0">
                    <a:pos x="21" y="1"/>
                  </a:cxn>
                  <a:cxn ang="0">
                    <a:pos x="20" y="3"/>
                  </a:cxn>
                  <a:cxn ang="0">
                    <a:pos x="20" y="5"/>
                  </a:cxn>
                  <a:cxn ang="0">
                    <a:pos x="20" y="5"/>
                  </a:cxn>
                  <a:cxn ang="0">
                    <a:pos x="20" y="26"/>
                  </a:cxn>
                  <a:cxn ang="0">
                    <a:pos x="19" y="47"/>
                  </a:cxn>
                  <a:cxn ang="0">
                    <a:pos x="18" y="58"/>
                  </a:cxn>
                  <a:cxn ang="0">
                    <a:pos x="16" y="67"/>
                  </a:cxn>
                  <a:cxn ang="0">
                    <a:pos x="11" y="76"/>
                  </a:cxn>
                  <a:cxn ang="0">
                    <a:pos x="6" y="86"/>
                  </a:cxn>
                  <a:cxn ang="0">
                    <a:pos x="6" y="86"/>
                  </a:cxn>
                  <a:cxn ang="0">
                    <a:pos x="3" y="87"/>
                  </a:cxn>
                  <a:cxn ang="0">
                    <a:pos x="2" y="89"/>
                  </a:cxn>
                  <a:cxn ang="0">
                    <a:pos x="1" y="91"/>
                  </a:cxn>
                  <a:cxn ang="0">
                    <a:pos x="0" y="95"/>
                  </a:cxn>
                  <a:cxn ang="0">
                    <a:pos x="0" y="95"/>
                  </a:cxn>
                  <a:cxn ang="0">
                    <a:pos x="1" y="97"/>
                  </a:cxn>
                  <a:cxn ang="0">
                    <a:pos x="3" y="99"/>
                  </a:cxn>
                  <a:cxn ang="0">
                    <a:pos x="6" y="99"/>
                  </a:cxn>
                  <a:cxn ang="0">
                    <a:pos x="8" y="98"/>
                  </a:cxn>
                  <a:cxn ang="0">
                    <a:pos x="8" y="98"/>
                  </a:cxn>
                  <a:cxn ang="0">
                    <a:pos x="11" y="94"/>
                  </a:cxn>
                  <a:cxn ang="0">
                    <a:pos x="11" y="94"/>
                  </a:cxn>
                  <a:cxn ang="0">
                    <a:pos x="14" y="93"/>
                  </a:cxn>
                  <a:cxn ang="0">
                    <a:pos x="15" y="91"/>
                  </a:cxn>
                  <a:cxn ang="0">
                    <a:pos x="15" y="91"/>
                  </a:cxn>
                </a:cxnLst>
                <a:rect l="0" t="0" r="r" b="b"/>
                <a:pathLst>
                  <a:path w="29" h="99">
                    <a:moveTo>
                      <a:pt x="15" y="91"/>
                    </a:moveTo>
                    <a:lnTo>
                      <a:pt x="15" y="91"/>
                    </a:lnTo>
                    <a:lnTo>
                      <a:pt x="20" y="82"/>
                    </a:lnTo>
                    <a:lnTo>
                      <a:pt x="24" y="71"/>
                    </a:lnTo>
                    <a:lnTo>
                      <a:pt x="27" y="61"/>
                    </a:lnTo>
                    <a:lnTo>
                      <a:pt x="28" y="50"/>
                    </a:lnTo>
                    <a:lnTo>
                      <a:pt x="29" y="38"/>
                    </a:lnTo>
                    <a:lnTo>
                      <a:pt x="29" y="27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8" y="3"/>
                    </a:lnTo>
                    <a:lnTo>
                      <a:pt x="27" y="1"/>
                    </a:lnTo>
                    <a:lnTo>
                      <a:pt x="26" y="1"/>
                    </a:lnTo>
                    <a:lnTo>
                      <a:pt x="24" y="0"/>
                    </a:lnTo>
                    <a:lnTo>
                      <a:pt x="22" y="1"/>
                    </a:lnTo>
                    <a:lnTo>
                      <a:pt x="21" y="1"/>
                    </a:lnTo>
                    <a:lnTo>
                      <a:pt x="20" y="3"/>
                    </a:lnTo>
                    <a:lnTo>
                      <a:pt x="20" y="5"/>
                    </a:lnTo>
                    <a:lnTo>
                      <a:pt x="20" y="5"/>
                    </a:lnTo>
                    <a:lnTo>
                      <a:pt x="20" y="26"/>
                    </a:lnTo>
                    <a:lnTo>
                      <a:pt x="19" y="47"/>
                    </a:lnTo>
                    <a:lnTo>
                      <a:pt x="18" y="58"/>
                    </a:lnTo>
                    <a:lnTo>
                      <a:pt x="16" y="67"/>
                    </a:lnTo>
                    <a:lnTo>
                      <a:pt x="11" y="76"/>
                    </a:lnTo>
                    <a:lnTo>
                      <a:pt x="6" y="86"/>
                    </a:lnTo>
                    <a:lnTo>
                      <a:pt x="6" y="86"/>
                    </a:lnTo>
                    <a:lnTo>
                      <a:pt x="3" y="87"/>
                    </a:lnTo>
                    <a:lnTo>
                      <a:pt x="2" y="89"/>
                    </a:lnTo>
                    <a:lnTo>
                      <a:pt x="1" y="91"/>
                    </a:lnTo>
                    <a:lnTo>
                      <a:pt x="0" y="95"/>
                    </a:lnTo>
                    <a:lnTo>
                      <a:pt x="0" y="95"/>
                    </a:lnTo>
                    <a:lnTo>
                      <a:pt x="1" y="97"/>
                    </a:lnTo>
                    <a:lnTo>
                      <a:pt x="3" y="99"/>
                    </a:lnTo>
                    <a:lnTo>
                      <a:pt x="6" y="99"/>
                    </a:lnTo>
                    <a:lnTo>
                      <a:pt x="8" y="98"/>
                    </a:lnTo>
                    <a:lnTo>
                      <a:pt x="8" y="98"/>
                    </a:lnTo>
                    <a:lnTo>
                      <a:pt x="11" y="94"/>
                    </a:lnTo>
                    <a:lnTo>
                      <a:pt x="11" y="94"/>
                    </a:lnTo>
                    <a:lnTo>
                      <a:pt x="14" y="93"/>
                    </a:lnTo>
                    <a:lnTo>
                      <a:pt x="15" y="91"/>
                    </a:lnTo>
                    <a:lnTo>
                      <a:pt x="15" y="9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Freeform 850"/>
              <p:cNvSpPr/>
              <p:nvPr/>
            </p:nvSpPr>
            <p:spPr bwMode="auto">
              <a:xfrm>
                <a:off x="2732088" y="1708150"/>
                <a:ext cx="11113" cy="53975"/>
              </a:xfrm>
              <a:custGeom>
                <a:avLst/>
                <a:gdLst/>
                <a:ahLst/>
                <a:cxnLst>
                  <a:cxn ang="0">
                    <a:pos x="20" y="5"/>
                  </a:cxn>
                  <a:cxn ang="0">
                    <a:pos x="20" y="5"/>
                  </a:cxn>
                  <a:cxn ang="0">
                    <a:pos x="19" y="3"/>
                  </a:cxn>
                  <a:cxn ang="0">
                    <a:pos x="18" y="1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2" y="1"/>
                  </a:cxn>
                  <a:cxn ang="0">
                    <a:pos x="11" y="3"/>
                  </a:cxn>
                  <a:cxn ang="0">
                    <a:pos x="11" y="5"/>
                  </a:cxn>
                  <a:cxn ang="0">
                    <a:pos x="11" y="5"/>
                  </a:cxn>
                  <a:cxn ang="0">
                    <a:pos x="12" y="28"/>
                  </a:cxn>
                  <a:cxn ang="0">
                    <a:pos x="13" y="53"/>
                  </a:cxn>
                  <a:cxn ang="0">
                    <a:pos x="13" y="64"/>
                  </a:cxn>
                  <a:cxn ang="0">
                    <a:pos x="11" y="75"/>
                  </a:cxn>
                  <a:cxn ang="0">
                    <a:pos x="7" y="87"/>
                  </a:cxn>
                  <a:cxn ang="0">
                    <a:pos x="4" y="92"/>
                  </a:cxn>
                  <a:cxn ang="0">
                    <a:pos x="1" y="97"/>
                  </a:cxn>
                  <a:cxn ang="0">
                    <a:pos x="1" y="97"/>
                  </a:cxn>
                  <a:cxn ang="0">
                    <a:pos x="0" y="99"/>
                  </a:cxn>
                  <a:cxn ang="0">
                    <a:pos x="0" y="100"/>
                  </a:cxn>
                  <a:cxn ang="0">
                    <a:pos x="1" y="102"/>
                  </a:cxn>
                  <a:cxn ang="0">
                    <a:pos x="3" y="103"/>
                  </a:cxn>
                  <a:cxn ang="0">
                    <a:pos x="6" y="104"/>
                  </a:cxn>
                  <a:cxn ang="0">
                    <a:pos x="8" y="103"/>
                  </a:cxn>
                  <a:cxn ang="0">
                    <a:pos x="10" y="102"/>
                  </a:cxn>
                  <a:cxn ang="0">
                    <a:pos x="10" y="102"/>
                  </a:cxn>
                  <a:cxn ang="0">
                    <a:pos x="13" y="96"/>
                  </a:cxn>
                  <a:cxn ang="0">
                    <a:pos x="16" y="91"/>
                  </a:cxn>
                  <a:cxn ang="0">
                    <a:pos x="20" y="79"/>
                  </a:cxn>
                  <a:cxn ang="0">
                    <a:pos x="22" y="67"/>
                  </a:cxn>
                  <a:cxn ang="0">
                    <a:pos x="22" y="55"/>
                  </a:cxn>
                  <a:cxn ang="0">
                    <a:pos x="22" y="42"/>
                  </a:cxn>
                  <a:cxn ang="0">
                    <a:pos x="21" y="29"/>
                  </a:cxn>
                  <a:cxn ang="0">
                    <a:pos x="20" y="5"/>
                  </a:cxn>
                  <a:cxn ang="0">
                    <a:pos x="20" y="5"/>
                  </a:cxn>
                </a:cxnLst>
                <a:rect l="0" t="0" r="r" b="b"/>
                <a:pathLst>
                  <a:path w="22" h="104">
                    <a:moveTo>
                      <a:pt x="20" y="5"/>
                    </a:moveTo>
                    <a:lnTo>
                      <a:pt x="20" y="5"/>
                    </a:lnTo>
                    <a:lnTo>
                      <a:pt x="19" y="3"/>
                    </a:lnTo>
                    <a:lnTo>
                      <a:pt x="18" y="1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2" y="1"/>
                    </a:lnTo>
                    <a:lnTo>
                      <a:pt x="11" y="3"/>
                    </a:lnTo>
                    <a:lnTo>
                      <a:pt x="11" y="5"/>
                    </a:lnTo>
                    <a:lnTo>
                      <a:pt x="11" y="5"/>
                    </a:lnTo>
                    <a:lnTo>
                      <a:pt x="12" y="28"/>
                    </a:lnTo>
                    <a:lnTo>
                      <a:pt x="13" y="53"/>
                    </a:lnTo>
                    <a:lnTo>
                      <a:pt x="13" y="64"/>
                    </a:lnTo>
                    <a:lnTo>
                      <a:pt x="11" y="75"/>
                    </a:lnTo>
                    <a:lnTo>
                      <a:pt x="7" y="87"/>
                    </a:lnTo>
                    <a:lnTo>
                      <a:pt x="4" y="92"/>
                    </a:lnTo>
                    <a:lnTo>
                      <a:pt x="1" y="97"/>
                    </a:lnTo>
                    <a:lnTo>
                      <a:pt x="1" y="97"/>
                    </a:lnTo>
                    <a:lnTo>
                      <a:pt x="0" y="99"/>
                    </a:lnTo>
                    <a:lnTo>
                      <a:pt x="0" y="100"/>
                    </a:lnTo>
                    <a:lnTo>
                      <a:pt x="1" y="102"/>
                    </a:lnTo>
                    <a:lnTo>
                      <a:pt x="3" y="103"/>
                    </a:lnTo>
                    <a:lnTo>
                      <a:pt x="6" y="104"/>
                    </a:lnTo>
                    <a:lnTo>
                      <a:pt x="8" y="103"/>
                    </a:lnTo>
                    <a:lnTo>
                      <a:pt x="10" y="102"/>
                    </a:lnTo>
                    <a:lnTo>
                      <a:pt x="10" y="102"/>
                    </a:lnTo>
                    <a:lnTo>
                      <a:pt x="13" y="96"/>
                    </a:lnTo>
                    <a:lnTo>
                      <a:pt x="16" y="91"/>
                    </a:lnTo>
                    <a:lnTo>
                      <a:pt x="20" y="79"/>
                    </a:lnTo>
                    <a:lnTo>
                      <a:pt x="22" y="67"/>
                    </a:lnTo>
                    <a:lnTo>
                      <a:pt x="22" y="55"/>
                    </a:lnTo>
                    <a:lnTo>
                      <a:pt x="22" y="42"/>
                    </a:lnTo>
                    <a:lnTo>
                      <a:pt x="21" y="29"/>
                    </a:lnTo>
                    <a:lnTo>
                      <a:pt x="20" y="5"/>
                    </a:lnTo>
                    <a:lnTo>
                      <a:pt x="20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Freeform 851"/>
              <p:cNvSpPr/>
              <p:nvPr/>
            </p:nvSpPr>
            <p:spPr bwMode="auto">
              <a:xfrm>
                <a:off x="2765425" y="1674813"/>
                <a:ext cx="7938" cy="55563"/>
              </a:xfrm>
              <a:custGeom>
                <a:avLst/>
                <a:gdLst/>
                <a:ahLst/>
                <a:cxnLst>
                  <a:cxn ang="0">
                    <a:pos x="15" y="94"/>
                  </a:cxn>
                  <a:cxn ang="0">
                    <a:pos x="15" y="94"/>
                  </a:cxn>
                  <a:cxn ang="0">
                    <a:pos x="14" y="72"/>
                  </a:cxn>
                  <a:cxn ang="0">
                    <a:pos x="12" y="50"/>
                  </a:cxn>
                  <a:cxn ang="0">
                    <a:pos x="11" y="27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2"/>
                  </a:cxn>
                  <a:cxn ang="0">
                    <a:pos x="6" y="1"/>
                  </a:cxn>
                  <a:cxn ang="0">
                    <a:pos x="5" y="0"/>
                  </a:cxn>
                  <a:cxn ang="0">
                    <a:pos x="3" y="1"/>
                  </a:cxn>
                  <a:cxn ang="0">
                    <a:pos x="2" y="2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1" y="29"/>
                  </a:cxn>
                  <a:cxn ang="0">
                    <a:pos x="2" y="53"/>
                  </a:cxn>
                  <a:cxn ang="0">
                    <a:pos x="4" y="76"/>
                  </a:cxn>
                  <a:cxn ang="0">
                    <a:pos x="5" y="100"/>
                  </a:cxn>
                  <a:cxn ang="0">
                    <a:pos x="5" y="100"/>
                  </a:cxn>
                  <a:cxn ang="0">
                    <a:pos x="5" y="102"/>
                  </a:cxn>
                  <a:cxn ang="0">
                    <a:pos x="6" y="103"/>
                  </a:cxn>
                  <a:cxn ang="0">
                    <a:pos x="8" y="104"/>
                  </a:cxn>
                  <a:cxn ang="0">
                    <a:pos x="9" y="104"/>
                  </a:cxn>
                  <a:cxn ang="0">
                    <a:pos x="12" y="104"/>
                  </a:cxn>
                  <a:cxn ang="0">
                    <a:pos x="13" y="103"/>
                  </a:cxn>
                  <a:cxn ang="0">
                    <a:pos x="15" y="102"/>
                  </a:cxn>
                  <a:cxn ang="0">
                    <a:pos x="15" y="100"/>
                  </a:cxn>
                  <a:cxn ang="0">
                    <a:pos x="15" y="95"/>
                  </a:cxn>
                  <a:cxn ang="0">
                    <a:pos x="15" y="95"/>
                  </a:cxn>
                  <a:cxn ang="0">
                    <a:pos x="15" y="94"/>
                  </a:cxn>
                  <a:cxn ang="0">
                    <a:pos x="15" y="94"/>
                  </a:cxn>
                </a:cxnLst>
                <a:rect l="0" t="0" r="r" b="b"/>
                <a:pathLst>
                  <a:path w="15" h="104">
                    <a:moveTo>
                      <a:pt x="15" y="94"/>
                    </a:moveTo>
                    <a:lnTo>
                      <a:pt x="15" y="94"/>
                    </a:lnTo>
                    <a:lnTo>
                      <a:pt x="14" y="72"/>
                    </a:lnTo>
                    <a:lnTo>
                      <a:pt x="12" y="50"/>
                    </a:lnTo>
                    <a:lnTo>
                      <a:pt x="11" y="27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1" y="29"/>
                    </a:lnTo>
                    <a:lnTo>
                      <a:pt x="2" y="53"/>
                    </a:lnTo>
                    <a:lnTo>
                      <a:pt x="4" y="76"/>
                    </a:lnTo>
                    <a:lnTo>
                      <a:pt x="5" y="100"/>
                    </a:lnTo>
                    <a:lnTo>
                      <a:pt x="5" y="100"/>
                    </a:lnTo>
                    <a:lnTo>
                      <a:pt x="5" y="102"/>
                    </a:lnTo>
                    <a:lnTo>
                      <a:pt x="6" y="103"/>
                    </a:lnTo>
                    <a:lnTo>
                      <a:pt x="8" y="104"/>
                    </a:lnTo>
                    <a:lnTo>
                      <a:pt x="9" y="104"/>
                    </a:lnTo>
                    <a:lnTo>
                      <a:pt x="12" y="104"/>
                    </a:lnTo>
                    <a:lnTo>
                      <a:pt x="13" y="103"/>
                    </a:lnTo>
                    <a:lnTo>
                      <a:pt x="15" y="102"/>
                    </a:lnTo>
                    <a:lnTo>
                      <a:pt x="15" y="100"/>
                    </a:lnTo>
                    <a:lnTo>
                      <a:pt x="15" y="95"/>
                    </a:lnTo>
                    <a:lnTo>
                      <a:pt x="15" y="95"/>
                    </a:lnTo>
                    <a:lnTo>
                      <a:pt x="15" y="94"/>
                    </a:lnTo>
                    <a:lnTo>
                      <a:pt x="15" y="9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Freeform 852"/>
              <p:cNvSpPr/>
              <p:nvPr/>
            </p:nvSpPr>
            <p:spPr bwMode="auto">
              <a:xfrm>
                <a:off x="2792413" y="1638300"/>
                <a:ext cx="7938" cy="53975"/>
              </a:xfrm>
              <a:custGeom>
                <a:avLst/>
                <a:gdLst/>
                <a:ahLst/>
                <a:cxnLst>
                  <a:cxn ang="0">
                    <a:pos x="13" y="4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12" y="1"/>
                  </a:cxn>
                  <a:cxn ang="0">
                    <a:pos x="10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6" y="1"/>
                  </a:cxn>
                  <a:cxn ang="0">
                    <a:pos x="5" y="2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5" y="28"/>
                  </a:cxn>
                  <a:cxn ang="0">
                    <a:pos x="5" y="51"/>
                  </a:cxn>
                  <a:cxn ang="0">
                    <a:pos x="5" y="63"/>
                  </a:cxn>
                  <a:cxn ang="0">
                    <a:pos x="4" y="74"/>
                  </a:cxn>
                  <a:cxn ang="0">
                    <a:pos x="3" y="85"/>
                  </a:cxn>
                  <a:cxn ang="0">
                    <a:pos x="0" y="98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1"/>
                  </a:cxn>
                  <a:cxn ang="0">
                    <a:pos x="1" y="102"/>
                  </a:cxn>
                  <a:cxn ang="0">
                    <a:pos x="3" y="103"/>
                  </a:cxn>
                  <a:cxn ang="0">
                    <a:pos x="5" y="103"/>
                  </a:cxn>
                  <a:cxn ang="0">
                    <a:pos x="6" y="103"/>
                  </a:cxn>
                  <a:cxn ang="0">
                    <a:pos x="8" y="102"/>
                  </a:cxn>
                  <a:cxn ang="0">
                    <a:pos x="9" y="100"/>
                  </a:cxn>
                  <a:cxn ang="0">
                    <a:pos x="9" y="100"/>
                  </a:cxn>
                  <a:cxn ang="0">
                    <a:pos x="11" y="89"/>
                  </a:cxn>
                  <a:cxn ang="0">
                    <a:pos x="13" y="76"/>
                  </a:cxn>
                  <a:cxn ang="0">
                    <a:pos x="14" y="64"/>
                  </a:cxn>
                  <a:cxn ang="0">
                    <a:pos x="15" y="52"/>
                  </a:cxn>
                  <a:cxn ang="0">
                    <a:pos x="14" y="28"/>
                  </a:cxn>
                  <a:cxn ang="0">
                    <a:pos x="13" y="4"/>
                  </a:cxn>
                  <a:cxn ang="0">
                    <a:pos x="13" y="4"/>
                  </a:cxn>
                </a:cxnLst>
                <a:rect l="0" t="0" r="r" b="b"/>
                <a:pathLst>
                  <a:path w="15" h="103">
                    <a:moveTo>
                      <a:pt x="13" y="4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2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5" y="28"/>
                    </a:lnTo>
                    <a:lnTo>
                      <a:pt x="5" y="51"/>
                    </a:lnTo>
                    <a:lnTo>
                      <a:pt x="5" y="63"/>
                    </a:lnTo>
                    <a:lnTo>
                      <a:pt x="4" y="74"/>
                    </a:lnTo>
                    <a:lnTo>
                      <a:pt x="3" y="85"/>
                    </a:lnTo>
                    <a:lnTo>
                      <a:pt x="0" y="98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1"/>
                    </a:lnTo>
                    <a:lnTo>
                      <a:pt x="1" y="102"/>
                    </a:lnTo>
                    <a:lnTo>
                      <a:pt x="3" y="103"/>
                    </a:lnTo>
                    <a:lnTo>
                      <a:pt x="5" y="103"/>
                    </a:lnTo>
                    <a:lnTo>
                      <a:pt x="6" y="103"/>
                    </a:lnTo>
                    <a:lnTo>
                      <a:pt x="8" y="102"/>
                    </a:lnTo>
                    <a:lnTo>
                      <a:pt x="9" y="100"/>
                    </a:lnTo>
                    <a:lnTo>
                      <a:pt x="9" y="100"/>
                    </a:lnTo>
                    <a:lnTo>
                      <a:pt x="11" y="89"/>
                    </a:lnTo>
                    <a:lnTo>
                      <a:pt x="13" y="76"/>
                    </a:lnTo>
                    <a:lnTo>
                      <a:pt x="14" y="64"/>
                    </a:lnTo>
                    <a:lnTo>
                      <a:pt x="15" y="52"/>
                    </a:lnTo>
                    <a:lnTo>
                      <a:pt x="14" y="28"/>
                    </a:lnTo>
                    <a:lnTo>
                      <a:pt x="13" y="4"/>
                    </a:lnTo>
                    <a:lnTo>
                      <a:pt x="13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Freeform 853"/>
              <p:cNvSpPr/>
              <p:nvPr/>
            </p:nvSpPr>
            <p:spPr bwMode="auto">
              <a:xfrm>
                <a:off x="2817813" y="1609725"/>
                <a:ext cx="7938" cy="42863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10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2" y="0"/>
                  </a:cxn>
                  <a:cxn ang="0">
                    <a:pos x="1" y="1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14"/>
                  </a:cxn>
                  <a:cxn ang="0">
                    <a:pos x="2" y="24"/>
                  </a:cxn>
                  <a:cxn ang="0">
                    <a:pos x="3" y="33"/>
                  </a:cxn>
                  <a:cxn ang="0">
                    <a:pos x="5" y="42"/>
                  </a:cxn>
                  <a:cxn ang="0">
                    <a:pos x="5" y="42"/>
                  </a:cxn>
                  <a:cxn ang="0">
                    <a:pos x="5" y="59"/>
                  </a:cxn>
                  <a:cxn ang="0">
                    <a:pos x="5" y="75"/>
                  </a:cxn>
                  <a:cxn ang="0">
                    <a:pos x="5" y="75"/>
                  </a:cxn>
                  <a:cxn ang="0">
                    <a:pos x="6" y="77"/>
                  </a:cxn>
                  <a:cxn ang="0">
                    <a:pos x="7" y="80"/>
                  </a:cxn>
                  <a:cxn ang="0">
                    <a:pos x="8" y="81"/>
                  </a:cxn>
                  <a:cxn ang="0">
                    <a:pos x="10" y="81"/>
                  </a:cxn>
                  <a:cxn ang="0">
                    <a:pos x="11" y="81"/>
                  </a:cxn>
                  <a:cxn ang="0">
                    <a:pos x="13" y="80"/>
                  </a:cxn>
                  <a:cxn ang="0">
                    <a:pos x="14" y="77"/>
                  </a:cxn>
                  <a:cxn ang="0">
                    <a:pos x="14" y="75"/>
                  </a:cxn>
                  <a:cxn ang="0">
                    <a:pos x="14" y="42"/>
                  </a:cxn>
                  <a:cxn ang="0">
                    <a:pos x="14" y="42"/>
                  </a:cxn>
                  <a:cxn ang="0">
                    <a:pos x="14" y="33"/>
                  </a:cxn>
                  <a:cxn ang="0">
                    <a:pos x="12" y="24"/>
                  </a:cxn>
                  <a:cxn ang="0">
                    <a:pos x="11" y="14"/>
                  </a:cxn>
                  <a:cxn ang="0">
                    <a:pos x="10" y="5"/>
                  </a:cxn>
                  <a:cxn ang="0">
                    <a:pos x="10" y="5"/>
                  </a:cxn>
                </a:cxnLst>
                <a:rect l="0" t="0" r="r" b="b"/>
                <a:pathLst>
                  <a:path w="14" h="81">
                    <a:moveTo>
                      <a:pt x="10" y="5"/>
                    </a:moveTo>
                    <a:lnTo>
                      <a:pt x="10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14"/>
                    </a:lnTo>
                    <a:lnTo>
                      <a:pt x="2" y="24"/>
                    </a:lnTo>
                    <a:lnTo>
                      <a:pt x="3" y="33"/>
                    </a:lnTo>
                    <a:lnTo>
                      <a:pt x="5" y="42"/>
                    </a:lnTo>
                    <a:lnTo>
                      <a:pt x="5" y="42"/>
                    </a:lnTo>
                    <a:lnTo>
                      <a:pt x="5" y="59"/>
                    </a:lnTo>
                    <a:lnTo>
                      <a:pt x="5" y="75"/>
                    </a:lnTo>
                    <a:lnTo>
                      <a:pt x="5" y="75"/>
                    </a:lnTo>
                    <a:lnTo>
                      <a:pt x="6" y="77"/>
                    </a:lnTo>
                    <a:lnTo>
                      <a:pt x="7" y="80"/>
                    </a:lnTo>
                    <a:lnTo>
                      <a:pt x="8" y="81"/>
                    </a:lnTo>
                    <a:lnTo>
                      <a:pt x="10" y="81"/>
                    </a:lnTo>
                    <a:lnTo>
                      <a:pt x="11" y="81"/>
                    </a:lnTo>
                    <a:lnTo>
                      <a:pt x="13" y="80"/>
                    </a:lnTo>
                    <a:lnTo>
                      <a:pt x="14" y="77"/>
                    </a:lnTo>
                    <a:lnTo>
                      <a:pt x="14" y="75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4" y="33"/>
                    </a:lnTo>
                    <a:lnTo>
                      <a:pt x="12" y="24"/>
                    </a:lnTo>
                    <a:lnTo>
                      <a:pt x="11" y="14"/>
                    </a:lnTo>
                    <a:lnTo>
                      <a:pt x="10" y="5"/>
                    </a:lnTo>
                    <a:lnTo>
                      <a:pt x="10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Freeform 854"/>
              <p:cNvSpPr/>
              <p:nvPr/>
            </p:nvSpPr>
            <p:spPr bwMode="auto">
              <a:xfrm>
                <a:off x="2847975" y="1576388"/>
                <a:ext cx="7938" cy="33338"/>
              </a:xfrm>
              <a:custGeom>
                <a:avLst/>
                <a:gdLst/>
                <a:ahLst/>
                <a:cxnLst>
                  <a:cxn ang="0">
                    <a:pos x="9" y="5"/>
                  </a:cxn>
                  <a:cxn ang="0">
                    <a:pos x="9" y="5"/>
                  </a:cxn>
                  <a:cxn ang="0">
                    <a:pos x="8" y="3"/>
                  </a:cxn>
                  <a:cxn ang="0">
                    <a:pos x="7" y="2"/>
                  </a:cxn>
                  <a:cxn ang="0">
                    <a:pos x="6" y="1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1" y="2"/>
                  </a:cxn>
                  <a:cxn ang="0">
                    <a:pos x="0" y="3"/>
                  </a:cxn>
                  <a:cxn ang="0">
                    <a:pos x="0" y="5"/>
                  </a:cxn>
                  <a:cxn ang="0">
                    <a:pos x="0" y="5"/>
                  </a:cxn>
                  <a:cxn ang="0">
                    <a:pos x="0" y="19"/>
                  </a:cxn>
                  <a:cxn ang="0">
                    <a:pos x="2" y="31"/>
                  </a:cxn>
                  <a:cxn ang="0">
                    <a:pos x="3" y="44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5" y="59"/>
                  </a:cxn>
                  <a:cxn ang="0">
                    <a:pos x="6" y="61"/>
                  </a:cxn>
                  <a:cxn ang="0">
                    <a:pos x="7" y="62"/>
                  </a:cxn>
                  <a:cxn ang="0">
                    <a:pos x="9" y="62"/>
                  </a:cxn>
                  <a:cxn ang="0">
                    <a:pos x="12" y="62"/>
                  </a:cxn>
                  <a:cxn ang="0">
                    <a:pos x="13" y="61"/>
                  </a:cxn>
                  <a:cxn ang="0">
                    <a:pos x="14" y="59"/>
                  </a:cxn>
                  <a:cxn ang="0">
                    <a:pos x="14" y="57"/>
                  </a:cxn>
                  <a:cxn ang="0">
                    <a:pos x="14" y="57"/>
                  </a:cxn>
                  <a:cxn ang="0">
                    <a:pos x="14" y="44"/>
                  </a:cxn>
                  <a:cxn ang="0">
                    <a:pos x="12" y="31"/>
                  </a:cxn>
                  <a:cxn ang="0">
                    <a:pos x="11" y="19"/>
                  </a:cxn>
                  <a:cxn ang="0">
                    <a:pos x="9" y="5"/>
                  </a:cxn>
                  <a:cxn ang="0">
                    <a:pos x="9" y="5"/>
                  </a:cxn>
                </a:cxnLst>
                <a:rect l="0" t="0" r="r" b="b"/>
                <a:pathLst>
                  <a:path w="14" h="62">
                    <a:moveTo>
                      <a:pt x="9" y="5"/>
                    </a:moveTo>
                    <a:lnTo>
                      <a:pt x="9" y="5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19"/>
                    </a:lnTo>
                    <a:lnTo>
                      <a:pt x="2" y="31"/>
                    </a:lnTo>
                    <a:lnTo>
                      <a:pt x="3" y="44"/>
                    </a:lnTo>
                    <a:lnTo>
                      <a:pt x="4" y="57"/>
                    </a:lnTo>
                    <a:lnTo>
                      <a:pt x="4" y="57"/>
                    </a:lnTo>
                    <a:lnTo>
                      <a:pt x="5" y="59"/>
                    </a:lnTo>
                    <a:lnTo>
                      <a:pt x="6" y="61"/>
                    </a:lnTo>
                    <a:lnTo>
                      <a:pt x="7" y="62"/>
                    </a:lnTo>
                    <a:lnTo>
                      <a:pt x="9" y="62"/>
                    </a:lnTo>
                    <a:lnTo>
                      <a:pt x="12" y="62"/>
                    </a:lnTo>
                    <a:lnTo>
                      <a:pt x="13" y="61"/>
                    </a:lnTo>
                    <a:lnTo>
                      <a:pt x="14" y="59"/>
                    </a:lnTo>
                    <a:lnTo>
                      <a:pt x="14" y="57"/>
                    </a:lnTo>
                    <a:lnTo>
                      <a:pt x="14" y="57"/>
                    </a:lnTo>
                    <a:lnTo>
                      <a:pt x="14" y="44"/>
                    </a:lnTo>
                    <a:lnTo>
                      <a:pt x="12" y="31"/>
                    </a:lnTo>
                    <a:lnTo>
                      <a:pt x="11" y="19"/>
                    </a:lnTo>
                    <a:lnTo>
                      <a:pt x="9" y="5"/>
                    </a:lnTo>
                    <a:lnTo>
                      <a:pt x="9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Freeform 855"/>
              <p:cNvSpPr/>
              <p:nvPr/>
            </p:nvSpPr>
            <p:spPr bwMode="auto">
              <a:xfrm>
                <a:off x="2573338" y="1277938"/>
                <a:ext cx="25400" cy="68263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8" y="2"/>
                  </a:cxn>
                  <a:cxn ang="0">
                    <a:pos x="31" y="17"/>
                  </a:cxn>
                  <a:cxn ang="0">
                    <a:pos x="24" y="31"/>
                  </a:cxn>
                  <a:cxn ang="0">
                    <a:pos x="19" y="46"/>
                  </a:cxn>
                  <a:cxn ang="0">
                    <a:pos x="14" y="60"/>
                  </a:cxn>
                  <a:cxn ang="0">
                    <a:pos x="14" y="60"/>
                  </a:cxn>
                  <a:cxn ang="0">
                    <a:pos x="10" y="75"/>
                  </a:cxn>
                  <a:cxn ang="0">
                    <a:pos x="5" y="92"/>
                  </a:cxn>
                  <a:cxn ang="0">
                    <a:pos x="2" y="109"/>
                  </a:cxn>
                  <a:cxn ang="0">
                    <a:pos x="0" y="125"/>
                  </a:cxn>
                  <a:cxn ang="0">
                    <a:pos x="0" y="125"/>
                  </a:cxn>
                  <a:cxn ang="0">
                    <a:pos x="0" y="127"/>
                  </a:cxn>
                  <a:cxn ang="0">
                    <a:pos x="1" y="128"/>
                  </a:cxn>
                  <a:cxn ang="0">
                    <a:pos x="2" y="129"/>
                  </a:cxn>
                  <a:cxn ang="0">
                    <a:pos x="4" y="129"/>
                  </a:cxn>
                  <a:cxn ang="0">
                    <a:pos x="7" y="128"/>
                  </a:cxn>
                  <a:cxn ang="0">
                    <a:pos x="8" y="127"/>
                  </a:cxn>
                  <a:cxn ang="0">
                    <a:pos x="9" y="125"/>
                  </a:cxn>
                  <a:cxn ang="0">
                    <a:pos x="9" y="125"/>
                  </a:cxn>
                  <a:cxn ang="0">
                    <a:pos x="10" y="119"/>
                  </a:cxn>
                  <a:cxn ang="0">
                    <a:pos x="11" y="113"/>
                  </a:cxn>
                  <a:cxn ang="0">
                    <a:pos x="15" y="100"/>
                  </a:cxn>
                  <a:cxn ang="0">
                    <a:pos x="18" y="88"/>
                  </a:cxn>
                  <a:cxn ang="0">
                    <a:pos x="20" y="82"/>
                  </a:cxn>
                  <a:cxn ang="0">
                    <a:pos x="21" y="75"/>
                  </a:cxn>
                  <a:cxn ang="0">
                    <a:pos x="21" y="75"/>
                  </a:cxn>
                  <a:cxn ang="0">
                    <a:pos x="22" y="66"/>
                  </a:cxn>
                  <a:cxn ang="0">
                    <a:pos x="24" y="58"/>
                  </a:cxn>
                  <a:cxn ang="0">
                    <a:pos x="30" y="40"/>
                  </a:cxn>
                  <a:cxn ang="0">
                    <a:pos x="38" y="23"/>
                  </a:cxn>
                  <a:cxn ang="0">
                    <a:pos x="46" y="7"/>
                  </a:cxn>
                  <a:cxn ang="0">
                    <a:pos x="46" y="7"/>
                  </a:cxn>
                  <a:cxn ang="0">
                    <a:pos x="47" y="5"/>
                  </a:cxn>
                  <a:cxn ang="0">
                    <a:pos x="46" y="3"/>
                  </a:cxn>
                  <a:cxn ang="0">
                    <a:pos x="46" y="2"/>
                  </a:cxn>
                  <a:cxn ang="0">
                    <a:pos x="44" y="1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39" y="1"/>
                  </a:cxn>
                  <a:cxn ang="0">
                    <a:pos x="38" y="2"/>
                  </a:cxn>
                  <a:cxn ang="0">
                    <a:pos x="38" y="2"/>
                  </a:cxn>
                </a:cxnLst>
                <a:rect l="0" t="0" r="r" b="b"/>
                <a:pathLst>
                  <a:path w="47" h="129">
                    <a:moveTo>
                      <a:pt x="38" y="2"/>
                    </a:moveTo>
                    <a:lnTo>
                      <a:pt x="38" y="2"/>
                    </a:lnTo>
                    <a:lnTo>
                      <a:pt x="31" y="17"/>
                    </a:lnTo>
                    <a:lnTo>
                      <a:pt x="24" y="31"/>
                    </a:lnTo>
                    <a:lnTo>
                      <a:pt x="19" y="46"/>
                    </a:lnTo>
                    <a:lnTo>
                      <a:pt x="14" y="60"/>
                    </a:lnTo>
                    <a:lnTo>
                      <a:pt x="14" y="60"/>
                    </a:lnTo>
                    <a:lnTo>
                      <a:pt x="10" y="75"/>
                    </a:lnTo>
                    <a:lnTo>
                      <a:pt x="5" y="92"/>
                    </a:lnTo>
                    <a:lnTo>
                      <a:pt x="2" y="109"/>
                    </a:lnTo>
                    <a:lnTo>
                      <a:pt x="0" y="125"/>
                    </a:lnTo>
                    <a:lnTo>
                      <a:pt x="0" y="125"/>
                    </a:lnTo>
                    <a:lnTo>
                      <a:pt x="0" y="127"/>
                    </a:lnTo>
                    <a:lnTo>
                      <a:pt x="1" y="128"/>
                    </a:lnTo>
                    <a:lnTo>
                      <a:pt x="2" y="129"/>
                    </a:lnTo>
                    <a:lnTo>
                      <a:pt x="4" y="129"/>
                    </a:lnTo>
                    <a:lnTo>
                      <a:pt x="7" y="128"/>
                    </a:lnTo>
                    <a:lnTo>
                      <a:pt x="8" y="127"/>
                    </a:lnTo>
                    <a:lnTo>
                      <a:pt x="9" y="125"/>
                    </a:lnTo>
                    <a:lnTo>
                      <a:pt x="9" y="125"/>
                    </a:lnTo>
                    <a:lnTo>
                      <a:pt x="10" y="119"/>
                    </a:lnTo>
                    <a:lnTo>
                      <a:pt x="11" y="113"/>
                    </a:lnTo>
                    <a:lnTo>
                      <a:pt x="15" y="100"/>
                    </a:lnTo>
                    <a:lnTo>
                      <a:pt x="18" y="88"/>
                    </a:lnTo>
                    <a:lnTo>
                      <a:pt x="20" y="82"/>
                    </a:lnTo>
                    <a:lnTo>
                      <a:pt x="21" y="75"/>
                    </a:lnTo>
                    <a:lnTo>
                      <a:pt x="21" y="75"/>
                    </a:lnTo>
                    <a:lnTo>
                      <a:pt x="22" y="66"/>
                    </a:lnTo>
                    <a:lnTo>
                      <a:pt x="24" y="58"/>
                    </a:lnTo>
                    <a:lnTo>
                      <a:pt x="30" y="40"/>
                    </a:lnTo>
                    <a:lnTo>
                      <a:pt x="38" y="23"/>
                    </a:lnTo>
                    <a:lnTo>
                      <a:pt x="46" y="7"/>
                    </a:lnTo>
                    <a:lnTo>
                      <a:pt x="46" y="7"/>
                    </a:lnTo>
                    <a:lnTo>
                      <a:pt x="47" y="5"/>
                    </a:lnTo>
                    <a:lnTo>
                      <a:pt x="46" y="3"/>
                    </a:lnTo>
                    <a:lnTo>
                      <a:pt x="46" y="2"/>
                    </a:lnTo>
                    <a:lnTo>
                      <a:pt x="44" y="1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1"/>
                    </a:lnTo>
                    <a:lnTo>
                      <a:pt x="38" y="2"/>
                    </a:lnTo>
                    <a:lnTo>
                      <a:pt x="38" y="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Freeform 856"/>
              <p:cNvSpPr/>
              <p:nvPr/>
            </p:nvSpPr>
            <p:spPr bwMode="auto">
              <a:xfrm>
                <a:off x="2606675" y="1308100"/>
                <a:ext cx="22225" cy="34925"/>
              </a:xfrm>
              <a:custGeom>
                <a:avLst/>
                <a:gdLst/>
                <a:ahLst/>
                <a:cxnLst>
                  <a:cxn ang="0">
                    <a:pos x="33" y="1"/>
                  </a:cxn>
                  <a:cxn ang="0">
                    <a:pos x="33" y="1"/>
                  </a:cxn>
                  <a:cxn ang="0">
                    <a:pos x="27" y="8"/>
                  </a:cxn>
                  <a:cxn ang="0">
                    <a:pos x="22" y="14"/>
                  </a:cxn>
                  <a:cxn ang="0">
                    <a:pos x="13" y="29"/>
                  </a:cxn>
                  <a:cxn ang="0">
                    <a:pos x="6" y="44"/>
                  </a:cxn>
                  <a:cxn ang="0">
                    <a:pos x="0" y="61"/>
                  </a:cxn>
                  <a:cxn ang="0">
                    <a:pos x="0" y="61"/>
                  </a:cxn>
                  <a:cxn ang="0">
                    <a:pos x="0" y="63"/>
                  </a:cxn>
                  <a:cxn ang="0">
                    <a:pos x="0" y="64"/>
                  </a:cxn>
                  <a:cxn ang="0">
                    <a:pos x="2" y="65"/>
                  </a:cxn>
                  <a:cxn ang="0">
                    <a:pos x="3" y="66"/>
                  </a:cxn>
                  <a:cxn ang="0">
                    <a:pos x="5" y="66"/>
                  </a:cxn>
                  <a:cxn ang="0">
                    <a:pos x="6" y="66"/>
                  </a:cxn>
                  <a:cxn ang="0">
                    <a:pos x="8" y="65"/>
                  </a:cxn>
                  <a:cxn ang="0">
                    <a:pos x="9" y="63"/>
                  </a:cxn>
                  <a:cxn ang="0">
                    <a:pos x="9" y="63"/>
                  </a:cxn>
                  <a:cxn ang="0">
                    <a:pos x="14" y="48"/>
                  </a:cxn>
                  <a:cxn ang="0">
                    <a:pos x="21" y="34"/>
                  </a:cxn>
                  <a:cxn ang="0">
                    <a:pos x="30" y="21"/>
                  </a:cxn>
                  <a:cxn ang="0">
                    <a:pos x="34" y="14"/>
                  </a:cxn>
                  <a:cxn ang="0">
                    <a:pos x="39" y="8"/>
                  </a:cxn>
                  <a:cxn ang="0">
                    <a:pos x="39" y="8"/>
                  </a:cxn>
                  <a:cxn ang="0">
                    <a:pos x="40" y="6"/>
                  </a:cxn>
                  <a:cxn ang="0">
                    <a:pos x="41" y="5"/>
                  </a:cxn>
                  <a:cxn ang="0">
                    <a:pos x="40" y="3"/>
                  </a:cxn>
                  <a:cxn ang="0">
                    <a:pos x="39" y="2"/>
                  </a:cxn>
                  <a:cxn ang="0">
                    <a:pos x="38" y="1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3" y="1"/>
                  </a:cxn>
                  <a:cxn ang="0">
                    <a:pos x="33" y="1"/>
                  </a:cxn>
                </a:cxnLst>
                <a:rect l="0" t="0" r="r" b="b"/>
                <a:pathLst>
                  <a:path w="41" h="66">
                    <a:moveTo>
                      <a:pt x="33" y="1"/>
                    </a:moveTo>
                    <a:lnTo>
                      <a:pt x="33" y="1"/>
                    </a:lnTo>
                    <a:lnTo>
                      <a:pt x="27" y="8"/>
                    </a:lnTo>
                    <a:lnTo>
                      <a:pt x="22" y="14"/>
                    </a:lnTo>
                    <a:lnTo>
                      <a:pt x="13" y="29"/>
                    </a:lnTo>
                    <a:lnTo>
                      <a:pt x="6" y="44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3"/>
                    </a:lnTo>
                    <a:lnTo>
                      <a:pt x="0" y="64"/>
                    </a:lnTo>
                    <a:lnTo>
                      <a:pt x="2" y="65"/>
                    </a:lnTo>
                    <a:lnTo>
                      <a:pt x="3" y="66"/>
                    </a:lnTo>
                    <a:lnTo>
                      <a:pt x="5" y="66"/>
                    </a:lnTo>
                    <a:lnTo>
                      <a:pt x="6" y="66"/>
                    </a:lnTo>
                    <a:lnTo>
                      <a:pt x="8" y="65"/>
                    </a:lnTo>
                    <a:lnTo>
                      <a:pt x="9" y="63"/>
                    </a:lnTo>
                    <a:lnTo>
                      <a:pt x="9" y="63"/>
                    </a:lnTo>
                    <a:lnTo>
                      <a:pt x="14" y="48"/>
                    </a:lnTo>
                    <a:lnTo>
                      <a:pt x="21" y="34"/>
                    </a:lnTo>
                    <a:lnTo>
                      <a:pt x="30" y="21"/>
                    </a:lnTo>
                    <a:lnTo>
                      <a:pt x="34" y="14"/>
                    </a:lnTo>
                    <a:lnTo>
                      <a:pt x="39" y="8"/>
                    </a:lnTo>
                    <a:lnTo>
                      <a:pt x="39" y="8"/>
                    </a:lnTo>
                    <a:lnTo>
                      <a:pt x="40" y="6"/>
                    </a:lnTo>
                    <a:lnTo>
                      <a:pt x="41" y="5"/>
                    </a:lnTo>
                    <a:lnTo>
                      <a:pt x="40" y="3"/>
                    </a:lnTo>
                    <a:lnTo>
                      <a:pt x="39" y="2"/>
                    </a:lnTo>
                    <a:lnTo>
                      <a:pt x="38" y="1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33" y="1"/>
                    </a:lnTo>
                    <a:lnTo>
                      <a:pt x="33" y="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Freeform 857"/>
              <p:cNvSpPr/>
              <p:nvPr/>
            </p:nvSpPr>
            <p:spPr bwMode="auto">
              <a:xfrm>
                <a:off x="2646363" y="1443038"/>
                <a:ext cx="19050" cy="41275"/>
              </a:xfrm>
              <a:custGeom>
                <a:avLst/>
                <a:gdLst/>
                <a:ahLst/>
                <a:cxnLst>
                  <a:cxn ang="0">
                    <a:pos x="26" y="2"/>
                  </a:cxn>
                  <a:cxn ang="0">
                    <a:pos x="26" y="2"/>
                  </a:cxn>
                  <a:cxn ang="0">
                    <a:pos x="18" y="20"/>
                  </a:cxn>
                  <a:cxn ang="0">
                    <a:pos x="9" y="37"/>
                  </a:cxn>
                  <a:cxn ang="0">
                    <a:pos x="6" y="45"/>
                  </a:cxn>
                  <a:cxn ang="0">
                    <a:pos x="3" y="55"/>
                  </a:cxn>
                  <a:cxn ang="0">
                    <a:pos x="1" y="6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1" y="76"/>
                  </a:cxn>
                  <a:cxn ang="0">
                    <a:pos x="2" y="77"/>
                  </a:cxn>
                  <a:cxn ang="0">
                    <a:pos x="3" y="78"/>
                  </a:cxn>
                  <a:cxn ang="0">
                    <a:pos x="5" y="78"/>
                  </a:cxn>
                  <a:cxn ang="0">
                    <a:pos x="7" y="78"/>
                  </a:cxn>
                  <a:cxn ang="0">
                    <a:pos x="8" y="77"/>
                  </a:cxn>
                  <a:cxn ang="0">
                    <a:pos x="9" y="76"/>
                  </a:cxn>
                  <a:cxn ang="0">
                    <a:pos x="10" y="74"/>
                  </a:cxn>
                  <a:cxn ang="0">
                    <a:pos x="10" y="74"/>
                  </a:cxn>
                  <a:cxn ang="0">
                    <a:pos x="10" y="65"/>
                  </a:cxn>
                  <a:cxn ang="0">
                    <a:pos x="12" y="56"/>
                  </a:cxn>
                  <a:cxn ang="0">
                    <a:pos x="16" y="47"/>
                  </a:cxn>
                  <a:cxn ang="0">
                    <a:pos x="19" y="39"/>
                  </a:cxn>
                  <a:cxn ang="0">
                    <a:pos x="26" y="23"/>
                  </a:cxn>
                  <a:cxn ang="0">
                    <a:pos x="34" y="7"/>
                  </a:cxn>
                  <a:cxn ang="0">
                    <a:pos x="34" y="7"/>
                  </a:cxn>
                  <a:cxn ang="0">
                    <a:pos x="35" y="5"/>
                  </a:cxn>
                  <a:cxn ang="0">
                    <a:pos x="35" y="3"/>
                  </a:cxn>
                  <a:cxn ang="0">
                    <a:pos x="34" y="2"/>
                  </a:cxn>
                  <a:cxn ang="0">
                    <a:pos x="32" y="1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8" y="1"/>
                  </a:cxn>
                  <a:cxn ang="0">
                    <a:pos x="26" y="2"/>
                  </a:cxn>
                  <a:cxn ang="0">
                    <a:pos x="26" y="2"/>
                  </a:cxn>
                </a:cxnLst>
                <a:rect l="0" t="0" r="r" b="b"/>
                <a:pathLst>
                  <a:path w="35" h="78">
                    <a:moveTo>
                      <a:pt x="26" y="2"/>
                    </a:moveTo>
                    <a:lnTo>
                      <a:pt x="26" y="2"/>
                    </a:lnTo>
                    <a:lnTo>
                      <a:pt x="18" y="20"/>
                    </a:lnTo>
                    <a:lnTo>
                      <a:pt x="9" y="37"/>
                    </a:lnTo>
                    <a:lnTo>
                      <a:pt x="6" y="45"/>
                    </a:lnTo>
                    <a:lnTo>
                      <a:pt x="3" y="55"/>
                    </a:lnTo>
                    <a:lnTo>
                      <a:pt x="1" y="6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1" y="76"/>
                    </a:lnTo>
                    <a:lnTo>
                      <a:pt x="2" y="77"/>
                    </a:lnTo>
                    <a:lnTo>
                      <a:pt x="3" y="78"/>
                    </a:lnTo>
                    <a:lnTo>
                      <a:pt x="5" y="78"/>
                    </a:lnTo>
                    <a:lnTo>
                      <a:pt x="7" y="78"/>
                    </a:lnTo>
                    <a:lnTo>
                      <a:pt x="8" y="77"/>
                    </a:lnTo>
                    <a:lnTo>
                      <a:pt x="9" y="76"/>
                    </a:lnTo>
                    <a:lnTo>
                      <a:pt x="10" y="74"/>
                    </a:lnTo>
                    <a:lnTo>
                      <a:pt x="10" y="74"/>
                    </a:lnTo>
                    <a:lnTo>
                      <a:pt x="10" y="65"/>
                    </a:lnTo>
                    <a:lnTo>
                      <a:pt x="12" y="56"/>
                    </a:lnTo>
                    <a:lnTo>
                      <a:pt x="16" y="47"/>
                    </a:lnTo>
                    <a:lnTo>
                      <a:pt x="19" y="39"/>
                    </a:lnTo>
                    <a:lnTo>
                      <a:pt x="26" y="23"/>
                    </a:lnTo>
                    <a:lnTo>
                      <a:pt x="34" y="7"/>
                    </a:lnTo>
                    <a:lnTo>
                      <a:pt x="34" y="7"/>
                    </a:lnTo>
                    <a:lnTo>
                      <a:pt x="35" y="5"/>
                    </a:lnTo>
                    <a:lnTo>
                      <a:pt x="35" y="3"/>
                    </a:lnTo>
                    <a:lnTo>
                      <a:pt x="34" y="2"/>
                    </a:lnTo>
                    <a:lnTo>
                      <a:pt x="32" y="1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8" y="1"/>
                    </a:lnTo>
                    <a:lnTo>
                      <a:pt x="26" y="2"/>
                    </a:lnTo>
                    <a:lnTo>
                      <a:pt x="26" y="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Freeform 858"/>
              <p:cNvSpPr/>
              <p:nvPr/>
            </p:nvSpPr>
            <p:spPr bwMode="auto">
              <a:xfrm>
                <a:off x="2684463" y="1452563"/>
                <a:ext cx="17463" cy="34925"/>
              </a:xfrm>
              <a:custGeom>
                <a:avLst/>
                <a:gdLst/>
                <a:ahLst/>
                <a:cxnLst>
                  <a:cxn ang="0">
                    <a:pos x="26" y="2"/>
                  </a:cxn>
                  <a:cxn ang="0">
                    <a:pos x="26" y="2"/>
                  </a:cxn>
                  <a:cxn ang="0">
                    <a:pos x="17" y="15"/>
                  </a:cxn>
                  <a:cxn ang="0">
                    <a:pos x="9" y="30"/>
                  </a:cxn>
                  <a:cxn ang="0">
                    <a:pos x="5" y="37"/>
                  </a:cxn>
                  <a:cxn ang="0">
                    <a:pos x="2" y="44"/>
                  </a:cxn>
                  <a:cxn ang="0">
                    <a:pos x="1" y="52"/>
                  </a:cxn>
                  <a:cxn ang="0">
                    <a:pos x="0" y="61"/>
                  </a:cxn>
                  <a:cxn ang="0">
                    <a:pos x="0" y="61"/>
                  </a:cxn>
                  <a:cxn ang="0">
                    <a:pos x="0" y="63"/>
                  </a:cxn>
                  <a:cxn ang="0">
                    <a:pos x="1" y="64"/>
                  </a:cxn>
                  <a:cxn ang="0">
                    <a:pos x="2" y="65"/>
                  </a:cxn>
                  <a:cxn ang="0">
                    <a:pos x="4" y="65"/>
                  </a:cxn>
                  <a:cxn ang="0">
                    <a:pos x="7" y="65"/>
                  </a:cxn>
                  <a:cxn ang="0">
                    <a:pos x="8" y="64"/>
                  </a:cxn>
                  <a:cxn ang="0">
                    <a:pos x="9" y="63"/>
                  </a:cxn>
                  <a:cxn ang="0">
                    <a:pos x="10" y="61"/>
                  </a:cxn>
                  <a:cxn ang="0">
                    <a:pos x="10" y="61"/>
                  </a:cxn>
                  <a:cxn ang="0">
                    <a:pos x="11" y="53"/>
                  </a:cxn>
                  <a:cxn ang="0">
                    <a:pos x="12" y="46"/>
                  </a:cxn>
                  <a:cxn ang="0">
                    <a:pos x="15" y="39"/>
                  </a:cxn>
                  <a:cxn ang="0">
                    <a:pos x="18" y="32"/>
                  </a:cxn>
                  <a:cxn ang="0">
                    <a:pos x="26" y="18"/>
                  </a:cxn>
                  <a:cxn ang="0">
                    <a:pos x="34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3"/>
                  </a:cxn>
                  <a:cxn ang="0">
                    <a:pos x="34" y="1"/>
                  </a:cxn>
                  <a:cxn ang="0">
                    <a:pos x="32" y="0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6" y="2"/>
                  </a:cxn>
                  <a:cxn ang="0">
                    <a:pos x="26" y="2"/>
                  </a:cxn>
                </a:cxnLst>
                <a:rect l="0" t="0" r="r" b="b"/>
                <a:pathLst>
                  <a:path w="34" h="65">
                    <a:moveTo>
                      <a:pt x="26" y="2"/>
                    </a:moveTo>
                    <a:lnTo>
                      <a:pt x="26" y="2"/>
                    </a:lnTo>
                    <a:lnTo>
                      <a:pt x="17" y="15"/>
                    </a:lnTo>
                    <a:lnTo>
                      <a:pt x="9" y="30"/>
                    </a:lnTo>
                    <a:lnTo>
                      <a:pt x="5" y="37"/>
                    </a:lnTo>
                    <a:lnTo>
                      <a:pt x="2" y="44"/>
                    </a:lnTo>
                    <a:lnTo>
                      <a:pt x="1" y="52"/>
                    </a:lnTo>
                    <a:lnTo>
                      <a:pt x="0" y="61"/>
                    </a:lnTo>
                    <a:lnTo>
                      <a:pt x="0" y="61"/>
                    </a:lnTo>
                    <a:lnTo>
                      <a:pt x="0" y="63"/>
                    </a:lnTo>
                    <a:lnTo>
                      <a:pt x="1" y="64"/>
                    </a:lnTo>
                    <a:lnTo>
                      <a:pt x="2" y="65"/>
                    </a:lnTo>
                    <a:lnTo>
                      <a:pt x="4" y="65"/>
                    </a:lnTo>
                    <a:lnTo>
                      <a:pt x="7" y="65"/>
                    </a:lnTo>
                    <a:lnTo>
                      <a:pt x="8" y="64"/>
                    </a:lnTo>
                    <a:lnTo>
                      <a:pt x="9" y="63"/>
                    </a:lnTo>
                    <a:lnTo>
                      <a:pt x="10" y="61"/>
                    </a:lnTo>
                    <a:lnTo>
                      <a:pt x="10" y="61"/>
                    </a:lnTo>
                    <a:lnTo>
                      <a:pt x="11" y="53"/>
                    </a:lnTo>
                    <a:lnTo>
                      <a:pt x="12" y="46"/>
                    </a:lnTo>
                    <a:lnTo>
                      <a:pt x="15" y="39"/>
                    </a:lnTo>
                    <a:lnTo>
                      <a:pt x="18" y="32"/>
                    </a:lnTo>
                    <a:lnTo>
                      <a:pt x="26" y="18"/>
                    </a:lnTo>
                    <a:lnTo>
                      <a:pt x="34" y="6"/>
                    </a:lnTo>
                    <a:lnTo>
                      <a:pt x="34" y="6"/>
                    </a:lnTo>
                    <a:lnTo>
                      <a:pt x="34" y="4"/>
                    </a:lnTo>
                    <a:lnTo>
                      <a:pt x="34" y="3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6" y="2"/>
                    </a:lnTo>
                    <a:lnTo>
                      <a:pt x="26" y="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Freeform 859"/>
              <p:cNvSpPr/>
              <p:nvPr/>
            </p:nvSpPr>
            <p:spPr bwMode="auto">
              <a:xfrm>
                <a:off x="2724150" y="1473200"/>
                <a:ext cx="4763" cy="1111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7"/>
                  </a:cxn>
                  <a:cxn ang="0">
                    <a:pos x="0" y="17"/>
                  </a:cxn>
                  <a:cxn ang="0">
                    <a:pos x="1" y="19"/>
                  </a:cxn>
                  <a:cxn ang="0">
                    <a:pos x="2" y="20"/>
                  </a:cxn>
                  <a:cxn ang="0">
                    <a:pos x="3" y="21"/>
                  </a:cxn>
                  <a:cxn ang="0">
                    <a:pos x="5" y="21"/>
                  </a:cxn>
                  <a:cxn ang="0">
                    <a:pos x="6" y="21"/>
                  </a:cxn>
                  <a:cxn ang="0">
                    <a:pos x="8" y="20"/>
                  </a:cxn>
                  <a:cxn ang="0">
                    <a:pos x="9" y="19"/>
                  </a:cxn>
                  <a:cxn ang="0">
                    <a:pos x="9" y="17"/>
                  </a:cxn>
                  <a:cxn ang="0">
                    <a:pos x="9" y="5"/>
                  </a:cxn>
                  <a:cxn ang="0">
                    <a:pos x="9" y="5"/>
                  </a:cxn>
                  <a:cxn ang="0">
                    <a:pos x="9" y="3"/>
                  </a:cxn>
                  <a:cxn ang="0">
                    <a:pos x="8" y="1"/>
                  </a:cxn>
                  <a:cxn ang="0">
                    <a:pos x="6" y="0"/>
                  </a:cxn>
                  <a:cxn ang="0">
                    <a:pos x="5" y="0"/>
                  </a:cxn>
                  <a:cxn ang="0">
                    <a:pos x="3" y="0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9" h="21">
                    <a:moveTo>
                      <a:pt x="0" y="5"/>
                    </a:moveTo>
                    <a:lnTo>
                      <a:pt x="0" y="17"/>
                    </a:lnTo>
                    <a:lnTo>
                      <a:pt x="0" y="17"/>
                    </a:lnTo>
                    <a:lnTo>
                      <a:pt x="1" y="19"/>
                    </a:lnTo>
                    <a:lnTo>
                      <a:pt x="2" y="20"/>
                    </a:lnTo>
                    <a:lnTo>
                      <a:pt x="3" y="21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8" y="20"/>
                    </a:lnTo>
                    <a:lnTo>
                      <a:pt x="9" y="19"/>
                    </a:lnTo>
                    <a:lnTo>
                      <a:pt x="9" y="17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3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Freeform 860"/>
              <p:cNvSpPr/>
              <p:nvPr/>
            </p:nvSpPr>
            <p:spPr bwMode="auto">
              <a:xfrm>
                <a:off x="2386013" y="1473200"/>
                <a:ext cx="15875" cy="47625"/>
              </a:xfrm>
              <a:custGeom>
                <a:avLst/>
                <a:gdLst/>
                <a:ahLst/>
                <a:cxnLst>
                  <a:cxn ang="0">
                    <a:pos x="19" y="5"/>
                  </a:cxn>
                  <a:cxn ang="0">
                    <a:pos x="19" y="5"/>
                  </a:cxn>
                  <a:cxn ang="0">
                    <a:pos x="18" y="15"/>
                  </a:cxn>
                  <a:cxn ang="0">
                    <a:pos x="16" y="26"/>
                  </a:cxn>
                  <a:cxn ang="0">
                    <a:pos x="10" y="45"/>
                  </a:cxn>
                  <a:cxn ang="0">
                    <a:pos x="3" y="66"/>
                  </a:cxn>
                  <a:cxn ang="0">
                    <a:pos x="1" y="76"/>
                  </a:cxn>
                  <a:cxn ang="0">
                    <a:pos x="0" y="87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1" y="91"/>
                  </a:cxn>
                  <a:cxn ang="0">
                    <a:pos x="3" y="91"/>
                  </a:cxn>
                  <a:cxn ang="0">
                    <a:pos x="5" y="92"/>
                  </a:cxn>
                  <a:cxn ang="0">
                    <a:pos x="7" y="91"/>
                  </a:cxn>
                  <a:cxn ang="0">
                    <a:pos x="9" y="91"/>
                  </a:cxn>
                  <a:cxn ang="0">
                    <a:pos x="10" y="89"/>
                  </a:cxn>
                  <a:cxn ang="0">
                    <a:pos x="10" y="87"/>
                  </a:cxn>
                  <a:cxn ang="0">
                    <a:pos x="10" y="87"/>
                  </a:cxn>
                  <a:cxn ang="0">
                    <a:pos x="11" y="76"/>
                  </a:cxn>
                  <a:cxn ang="0">
                    <a:pos x="13" y="66"/>
                  </a:cxn>
                  <a:cxn ang="0">
                    <a:pos x="19" y="45"/>
                  </a:cxn>
                  <a:cxn ang="0">
                    <a:pos x="25" y="26"/>
                  </a:cxn>
                  <a:cxn ang="0">
                    <a:pos x="27" y="15"/>
                  </a:cxn>
                  <a:cxn ang="0">
                    <a:pos x="29" y="5"/>
                  </a:cxn>
                  <a:cxn ang="0">
                    <a:pos x="29" y="5"/>
                  </a:cxn>
                  <a:cxn ang="0">
                    <a:pos x="28" y="3"/>
                  </a:cxn>
                  <a:cxn ang="0">
                    <a:pos x="27" y="1"/>
                  </a:cxn>
                  <a:cxn ang="0">
                    <a:pos x="26" y="0"/>
                  </a:cxn>
                  <a:cxn ang="0">
                    <a:pos x="24" y="0"/>
                  </a:cxn>
                  <a:cxn ang="0">
                    <a:pos x="22" y="0"/>
                  </a:cxn>
                  <a:cxn ang="0">
                    <a:pos x="21" y="1"/>
                  </a:cxn>
                  <a:cxn ang="0">
                    <a:pos x="20" y="3"/>
                  </a:cxn>
                  <a:cxn ang="0">
                    <a:pos x="19" y="5"/>
                  </a:cxn>
                  <a:cxn ang="0">
                    <a:pos x="19" y="5"/>
                  </a:cxn>
                </a:cxnLst>
                <a:rect l="0" t="0" r="r" b="b"/>
                <a:pathLst>
                  <a:path w="29" h="92">
                    <a:moveTo>
                      <a:pt x="19" y="5"/>
                    </a:moveTo>
                    <a:lnTo>
                      <a:pt x="19" y="5"/>
                    </a:lnTo>
                    <a:lnTo>
                      <a:pt x="18" y="15"/>
                    </a:lnTo>
                    <a:lnTo>
                      <a:pt x="16" y="26"/>
                    </a:lnTo>
                    <a:lnTo>
                      <a:pt x="10" y="45"/>
                    </a:lnTo>
                    <a:lnTo>
                      <a:pt x="3" y="66"/>
                    </a:lnTo>
                    <a:lnTo>
                      <a:pt x="1" y="76"/>
                    </a:lnTo>
                    <a:lnTo>
                      <a:pt x="0" y="87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1" y="91"/>
                    </a:lnTo>
                    <a:lnTo>
                      <a:pt x="3" y="91"/>
                    </a:lnTo>
                    <a:lnTo>
                      <a:pt x="5" y="92"/>
                    </a:lnTo>
                    <a:lnTo>
                      <a:pt x="7" y="91"/>
                    </a:lnTo>
                    <a:lnTo>
                      <a:pt x="9" y="91"/>
                    </a:lnTo>
                    <a:lnTo>
                      <a:pt x="10" y="89"/>
                    </a:lnTo>
                    <a:lnTo>
                      <a:pt x="10" y="87"/>
                    </a:lnTo>
                    <a:lnTo>
                      <a:pt x="10" y="87"/>
                    </a:lnTo>
                    <a:lnTo>
                      <a:pt x="11" y="76"/>
                    </a:lnTo>
                    <a:lnTo>
                      <a:pt x="13" y="66"/>
                    </a:lnTo>
                    <a:lnTo>
                      <a:pt x="19" y="45"/>
                    </a:lnTo>
                    <a:lnTo>
                      <a:pt x="25" y="26"/>
                    </a:lnTo>
                    <a:lnTo>
                      <a:pt x="27" y="1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8" y="3"/>
                    </a:lnTo>
                    <a:lnTo>
                      <a:pt x="27" y="1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1" y="1"/>
                    </a:lnTo>
                    <a:lnTo>
                      <a:pt x="20" y="3"/>
                    </a:lnTo>
                    <a:lnTo>
                      <a:pt x="19" y="5"/>
                    </a:lnTo>
                    <a:lnTo>
                      <a:pt x="19" y="5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Freeform 861"/>
              <p:cNvSpPr/>
              <p:nvPr/>
            </p:nvSpPr>
            <p:spPr bwMode="auto">
              <a:xfrm>
                <a:off x="2422525" y="1492250"/>
                <a:ext cx="12700" cy="31750"/>
              </a:xfrm>
              <a:custGeom>
                <a:avLst/>
                <a:gdLst/>
                <a:ahLst/>
                <a:cxnLst>
                  <a:cxn ang="0">
                    <a:pos x="13" y="3"/>
                  </a:cxn>
                  <a:cxn ang="0">
                    <a:pos x="13" y="3"/>
                  </a:cxn>
                  <a:cxn ang="0">
                    <a:pos x="5" y="29"/>
                  </a:cxn>
                  <a:cxn ang="0">
                    <a:pos x="2" y="41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1" y="57"/>
                  </a:cxn>
                  <a:cxn ang="0">
                    <a:pos x="2" y="59"/>
                  </a:cxn>
                  <a:cxn ang="0">
                    <a:pos x="3" y="59"/>
                  </a:cxn>
                  <a:cxn ang="0">
                    <a:pos x="5" y="60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9" y="57"/>
                  </a:cxn>
                  <a:cxn ang="0">
                    <a:pos x="9" y="55"/>
                  </a:cxn>
                  <a:cxn ang="0">
                    <a:pos x="9" y="55"/>
                  </a:cxn>
                  <a:cxn ang="0">
                    <a:pos x="11" y="42"/>
                  </a:cxn>
                  <a:cxn ang="0">
                    <a:pos x="14" y="30"/>
                  </a:cxn>
                  <a:cxn ang="0">
                    <a:pos x="22" y="6"/>
                  </a:cxn>
                  <a:cxn ang="0">
                    <a:pos x="22" y="6"/>
                  </a:cxn>
                  <a:cxn ang="0">
                    <a:pos x="22" y="4"/>
                  </a:cxn>
                  <a:cxn ang="0">
                    <a:pos x="21" y="2"/>
                  </a:cxn>
                  <a:cxn ang="0">
                    <a:pos x="20" y="1"/>
                  </a:cxn>
                  <a:cxn ang="0">
                    <a:pos x="19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4" y="1"/>
                  </a:cxn>
                  <a:cxn ang="0">
                    <a:pos x="13" y="3"/>
                  </a:cxn>
                  <a:cxn ang="0">
                    <a:pos x="13" y="3"/>
                  </a:cxn>
                </a:cxnLst>
                <a:rect l="0" t="0" r="r" b="b"/>
                <a:pathLst>
                  <a:path w="22" h="60">
                    <a:moveTo>
                      <a:pt x="13" y="3"/>
                    </a:moveTo>
                    <a:lnTo>
                      <a:pt x="13" y="3"/>
                    </a:lnTo>
                    <a:lnTo>
                      <a:pt x="5" y="29"/>
                    </a:lnTo>
                    <a:lnTo>
                      <a:pt x="2" y="41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1" y="57"/>
                    </a:lnTo>
                    <a:lnTo>
                      <a:pt x="2" y="59"/>
                    </a:lnTo>
                    <a:lnTo>
                      <a:pt x="3" y="59"/>
                    </a:lnTo>
                    <a:lnTo>
                      <a:pt x="5" y="60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9" y="57"/>
                    </a:lnTo>
                    <a:lnTo>
                      <a:pt x="9" y="55"/>
                    </a:lnTo>
                    <a:lnTo>
                      <a:pt x="9" y="55"/>
                    </a:lnTo>
                    <a:lnTo>
                      <a:pt x="11" y="42"/>
                    </a:lnTo>
                    <a:lnTo>
                      <a:pt x="14" y="30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2" y="4"/>
                    </a:lnTo>
                    <a:lnTo>
                      <a:pt x="21" y="2"/>
                    </a:lnTo>
                    <a:lnTo>
                      <a:pt x="20" y="1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4" y="1"/>
                    </a:lnTo>
                    <a:lnTo>
                      <a:pt x="13" y="3"/>
                    </a:lnTo>
                    <a:lnTo>
                      <a:pt x="13" y="3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Freeform 862"/>
              <p:cNvSpPr/>
              <p:nvPr/>
            </p:nvSpPr>
            <p:spPr bwMode="auto">
              <a:xfrm>
                <a:off x="2322513" y="1298575"/>
                <a:ext cx="19050" cy="47625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4" y="4"/>
                  </a:cxn>
                  <a:cxn ang="0">
                    <a:pos x="23" y="16"/>
                  </a:cxn>
                  <a:cxn ang="0">
                    <a:pos x="20" y="26"/>
                  </a:cxn>
                  <a:cxn ang="0">
                    <a:pos x="16" y="35"/>
                  </a:cxn>
                  <a:cxn ang="0">
                    <a:pos x="12" y="46"/>
                  </a:cxn>
                  <a:cxn ang="0">
                    <a:pos x="7" y="55"/>
                  </a:cxn>
                  <a:cxn ang="0">
                    <a:pos x="4" y="65"/>
                  </a:cxn>
                  <a:cxn ang="0">
                    <a:pos x="1" y="76"/>
                  </a:cxn>
                  <a:cxn ang="0">
                    <a:pos x="0" y="87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1" y="90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7" y="90"/>
                  </a:cxn>
                  <a:cxn ang="0">
                    <a:pos x="8" y="89"/>
                  </a:cxn>
                  <a:cxn ang="0">
                    <a:pos x="9" y="87"/>
                  </a:cxn>
                  <a:cxn ang="0">
                    <a:pos x="9" y="87"/>
                  </a:cxn>
                  <a:cxn ang="0">
                    <a:pos x="10" y="76"/>
                  </a:cxn>
                  <a:cxn ang="0">
                    <a:pos x="13" y="65"/>
                  </a:cxn>
                  <a:cxn ang="0">
                    <a:pos x="17" y="55"/>
                  </a:cxn>
                  <a:cxn ang="0">
                    <a:pos x="21" y="46"/>
                  </a:cxn>
                  <a:cxn ang="0">
                    <a:pos x="25" y="35"/>
                  </a:cxn>
                  <a:cxn ang="0">
                    <a:pos x="30" y="26"/>
                  </a:cxn>
                  <a:cxn ang="0">
                    <a:pos x="33" y="16"/>
                  </a:cxn>
                  <a:cxn ang="0">
                    <a:pos x="34" y="4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3" y="1"/>
                  </a:cxn>
                  <a:cxn ang="0">
                    <a:pos x="32" y="0"/>
                  </a:cxn>
                  <a:cxn ang="0">
                    <a:pos x="30" y="0"/>
                  </a:cxn>
                  <a:cxn ang="0">
                    <a:pos x="27" y="0"/>
                  </a:cxn>
                  <a:cxn ang="0">
                    <a:pos x="26" y="1"/>
                  </a:cxn>
                  <a:cxn ang="0">
                    <a:pos x="25" y="2"/>
                  </a:cxn>
                  <a:cxn ang="0">
                    <a:pos x="24" y="4"/>
                  </a:cxn>
                  <a:cxn ang="0">
                    <a:pos x="24" y="4"/>
                  </a:cxn>
                </a:cxnLst>
                <a:rect l="0" t="0" r="r" b="b"/>
                <a:pathLst>
                  <a:path w="34" h="91">
                    <a:moveTo>
                      <a:pt x="24" y="4"/>
                    </a:moveTo>
                    <a:lnTo>
                      <a:pt x="24" y="4"/>
                    </a:lnTo>
                    <a:lnTo>
                      <a:pt x="23" y="16"/>
                    </a:lnTo>
                    <a:lnTo>
                      <a:pt x="20" y="26"/>
                    </a:lnTo>
                    <a:lnTo>
                      <a:pt x="16" y="35"/>
                    </a:lnTo>
                    <a:lnTo>
                      <a:pt x="12" y="46"/>
                    </a:lnTo>
                    <a:lnTo>
                      <a:pt x="7" y="55"/>
                    </a:lnTo>
                    <a:lnTo>
                      <a:pt x="4" y="65"/>
                    </a:lnTo>
                    <a:lnTo>
                      <a:pt x="1" y="76"/>
                    </a:lnTo>
                    <a:lnTo>
                      <a:pt x="0" y="87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1" y="90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7" y="90"/>
                    </a:lnTo>
                    <a:lnTo>
                      <a:pt x="8" y="89"/>
                    </a:lnTo>
                    <a:lnTo>
                      <a:pt x="9" y="87"/>
                    </a:lnTo>
                    <a:lnTo>
                      <a:pt x="9" y="87"/>
                    </a:lnTo>
                    <a:lnTo>
                      <a:pt x="10" y="76"/>
                    </a:lnTo>
                    <a:lnTo>
                      <a:pt x="13" y="65"/>
                    </a:lnTo>
                    <a:lnTo>
                      <a:pt x="17" y="55"/>
                    </a:lnTo>
                    <a:lnTo>
                      <a:pt x="21" y="46"/>
                    </a:lnTo>
                    <a:lnTo>
                      <a:pt x="25" y="35"/>
                    </a:lnTo>
                    <a:lnTo>
                      <a:pt x="30" y="26"/>
                    </a:lnTo>
                    <a:lnTo>
                      <a:pt x="33" y="16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3" y="1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27" y="0"/>
                    </a:lnTo>
                    <a:lnTo>
                      <a:pt x="26" y="1"/>
                    </a:lnTo>
                    <a:lnTo>
                      <a:pt x="25" y="2"/>
                    </a:lnTo>
                    <a:lnTo>
                      <a:pt x="24" y="4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Freeform 863"/>
              <p:cNvSpPr/>
              <p:nvPr/>
            </p:nvSpPr>
            <p:spPr bwMode="auto">
              <a:xfrm>
                <a:off x="2355850" y="1304925"/>
                <a:ext cx="22225" cy="34925"/>
              </a:xfrm>
              <a:custGeom>
                <a:avLst/>
                <a:gdLst/>
                <a:ahLst/>
                <a:cxnLst>
                  <a:cxn ang="0">
                    <a:pos x="32" y="2"/>
                  </a:cxn>
                  <a:cxn ang="0">
                    <a:pos x="32" y="2"/>
                  </a:cxn>
                  <a:cxn ang="0">
                    <a:pos x="21" y="16"/>
                  </a:cxn>
                  <a:cxn ang="0">
                    <a:pos x="11" y="30"/>
                  </a:cxn>
                  <a:cxn ang="0">
                    <a:pos x="7" y="37"/>
                  </a:cxn>
                  <a:cxn ang="0">
                    <a:pos x="4" y="45"/>
                  </a:cxn>
                  <a:cxn ang="0">
                    <a:pos x="1" y="52"/>
                  </a:cxn>
                  <a:cxn ang="0">
                    <a:pos x="0" y="62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1" y="65"/>
                  </a:cxn>
                  <a:cxn ang="0">
                    <a:pos x="3" y="66"/>
                  </a:cxn>
                  <a:cxn ang="0">
                    <a:pos x="4" y="66"/>
                  </a:cxn>
                  <a:cxn ang="0">
                    <a:pos x="6" y="66"/>
                  </a:cxn>
                  <a:cxn ang="0">
                    <a:pos x="7" y="65"/>
                  </a:cxn>
                  <a:cxn ang="0">
                    <a:pos x="9" y="64"/>
                  </a:cxn>
                  <a:cxn ang="0">
                    <a:pos x="9" y="62"/>
                  </a:cxn>
                  <a:cxn ang="0">
                    <a:pos x="9" y="62"/>
                  </a:cxn>
                  <a:cxn ang="0">
                    <a:pos x="10" y="53"/>
                  </a:cxn>
                  <a:cxn ang="0">
                    <a:pos x="13" y="46"/>
                  </a:cxn>
                  <a:cxn ang="0">
                    <a:pos x="16" y="39"/>
                  </a:cxn>
                  <a:cxn ang="0">
                    <a:pos x="20" y="33"/>
                  </a:cxn>
                  <a:cxn ang="0">
                    <a:pos x="31" y="19"/>
                  </a:cxn>
                  <a:cxn ang="0">
                    <a:pos x="40" y="7"/>
                  </a:cxn>
                  <a:cxn ang="0">
                    <a:pos x="40" y="7"/>
                  </a:cxn>
                  <a:cxn ang="0">
                    <a:pos x="41" y="5"/>
                  </a:cxn>
                  <a:cxn ang="0">
                    <a:pos x="41" y="3"/>
                  </a:cxn>
                  <a:cxn ang="0">
                    <a:pos x="40" y="2"/>
                  </a:cxn>
                  <a:cxn ang="0">
                    <a:pos x="39" y="1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4" y="1"/>
                  </a:cxn>
                  <a:cxn ang="0">
                    <a:pos x="32" y="2"/>
                  </a:cxn>
                  <a:cxn ang="0">
                    <a:pos x="32" y="2"/>
                  </a:cxn>
                </a:cxnLst>
                <a:rect l="0" t="0" r="r" b="b"/>
                <a:pathLst>
                  <a:path w="41" h="66">
                    <a:moveTo>
                      <a:pt x="32" y="2"/>
                    </a:moveTo>
                    <a:lnTo>
                      <a:pt x="32" y="2"/>
                    </a:lnTo>
                    <a:lnTo>
                      <a:pt x="21" y="16"/>
                    </a:lnTo>
                    <a:lnTo>
                      <a:pt x="11" y="30"/>
                    </a:lnTo>
                    <a:lnTo>
                      <a:pt x="7" y="37"/>
                    </a:lnTo>
                    <a:lnTo>
                      <a:pt x="4" y="45"/>
                    </a:lnTo>
                    <a:lnTo>
                      <a:pt x="1" y="52"/>
                    </a:lnTo>
                    <a:lnTo>
                      <a:pt x="0" y="62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1" y="65"/>
                    </a:lnTo>
                    <a:lnTo>
                      <a:pt x="3" y="66"/>
                    </a:lnTo>
                    <a:lnTo>
                      <a:pt x="4" y="66"/>
                    </a:lnTo>
                    <a:lnTo>
                      <a:pt x="6" y="66"/>
                    </a:lnTo>
                    <a:lnTo>
                      <a:pt x="7" y="65"/>
                    </a:lnTo>
                    <a:lnTo>
                      <a:pt x="9" y="64"/>
                    </a:lnTo>
                    <a:lnTo>
                      <a:pt x="9" y="62"/>
                    </a:lnTo>
                    <a:lnTo>
                      <a:pt x="9" y="62"/>
                    </a:lnTo>
                    <a:lnTo>
                      <a:pt x="10" y="53"/>
                    </a:lnTo>
                    <a:lnTo>
                      <a:pt x="13" y="46"/>
                    </a:lnTo>
                    <a:lnTo>
                      <a:pt x="16" y="39"/>
                    </a:lnTo>
                    <a:lnTo>
                      <a:pt x="20" y="33"/>
                    </a:lnTo>
                    <a:lnTo>
                      <a:pt x="31" y="19"/>
                    </a:lnTo>
                    <a:lnTo>
                      <a:pt x="40" y="7"/>
                    </a:lnTo>
                    <a:lnTo>
                      <a:pt x="40" y="7"/>
                    </a:lnTo>
                    <a:lnTo>
                      <a:pt x="41" y="5"/>
                    </a:lnTo>
                    <a:lnTo>
                      <a:pt x="41" y="3"/>
                    </a:lnTo>
                    <a:lnTo>
                      <a:pt x="40" y="2"/>
                    </a:lnTo>
                    <a:lnTo>
                      <a:pt x="39" y="1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4" y="1"/>
                    </a:lnTo>
                    <a:lnTo>
                      <a:pt x="32" y="2"/>
                    </a:lnTo>
                    <a:lnTo>
                      <a:pt x="32" y="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Freeform 864"/>
              <p:cNvSpPr/>
              <p:nvPr/>
            </p:nvSpPr>
            <p:spPr bwMode="auto">
              <a:xfrm>
                <a:off x="2382838" y="1314450"/>
                <a:ext cx="22225" cy="42863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9" y="1"/>
                  </a:cxn>
                  <a:cxn ang="0">
                    <a:pos x="37" y="0"/>
                  </a:cxn>
                  <a:cxn ang="0">
                    <a:pos x="35" y="1"/>
                  </a:cxn>
                  <a:cxn ang="0">
                    <a:pos x="32" y="3"/>
                  </a:cxn>
                  <a:cxn ang="0">
                    <a:pos x="32" y="4"/>
                  </a:cxn>
                  <a:cxn ang="0">
                    <a:pos x="32" y="6"/>
                  </a:cxn>
                  <a:cxn ang="0">
                    <a:pos x="32" y="6"/>
                  </a:cxn>
                  <a:cxn ang="0">
                    <a:pos x="32" y="12"/>
                  </a:cxn>
                  <a:cxn ang="0">
                    <a:pos x="31" y="18"/>
                  </a:cxn>
                  <a:cxn ang="0">
                    <a:pos x="29" y="22"/>
                  </a:cxn>
                  <a:cxn ang="0">
                    <a:pos x="27" y="27"/>
                  </a:cxn>
                  <a:cxn ang="0">
                    <a:pos x="20" y="36"/>
                  </a:cxn>
                  <a:cxn ang="0">
                    <a:pos x="14" y="45"/>
                  </a:cxn>
                  <a:cxn ang="0">
                    <a:pos x="14" y="45"/>
                  </a:cxn>
                  <a:cxn ang="0">
                    <a:pos x="8" y="52"/>
                  </a:cxn>
                  <a:cxn ang="0">
                    <a:pos x="4" y="59"/>
                  </a:cxn>
                  <a:cxn ang="0">
                    <a:pos x="1" y="66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0" y="77"/>
                  </a:cxn>
                  <a:cxn ang="0">
                    <a:pos x="1" y="79"/>
                  </a:cxn>
                  <a:cxn ang="0">
                    <a:pos x="3" y="79"/>
                  </a:cxn>
                  <a:cxn ang="0">
                    <a:pos x="4" y="80"/>
                  </a:cxn>
                  <a:cxn ang="0">
                    <a:pos x="6" y="79"/>
                  </a:cxn>
                  <a:cxn ang="0">
                    <a:pos x="7" y="79"/>
                  </a:cxn>
                  <a:cxn ang="0">
                    <a:pos x="9" y="77"/>
                  </a:cxn>
                  <a:cxn ang="0">
                    <a:pos x="9" y="75"/>
                  </a:cxn>
                  <a:cxn ang="0">
                    <a:pos x="9" y="75"/>
                  </a:cxn>
                  <a:cxn ang="0">
                    <a:pos x="11" y="69"/>
                  </a:cxn>
                  <a:cxn ang="0">
                    <a:pos x="12" y="65"/>
                  </a:cxn>
                  <a:cxn ang="0">
                    <a:pos x="16" y="56"/>
                  </a:cxn>
                  <a:cxn ang="0">
                    <a:pos x="22" y="49"/>
                  </a:cxn>
                  <a:cxn ang="0">
                    <a:pos x="28" y="41"/>
                  </a:cxn>
                  <a:cxn ang="0">
                    <a:pos x="34" y="32"/>
                  </a:cxn>
                  <a:cxn ang="0">
                    <a:pos x="38" y="24"/>
                  </a:cxn>
                  <a:cxn ang="0">
                    <a:pos x="40" y="20"/>
                  </a:cxn>
                  <a:cxn ang="0">
                    <a:pos x="42" y="15"/>
                  </a:cxn>
                  <a:cxn ang="0">
                    <a:pos x="42" y="10"/>
                  </a:cxn>
                  <a:cxn ang="0">
                    <a:pos x="40" y="4"/>
                  </a:cxn>
                  <a:cxn ang="0">
                    <a:pos x="40" y="4"/>
                  </a:cxn>
                </a:cxnLst>
                <a:rect l="0" t="0" r="r" b="b"/>
                <a:pathLst>
                  <a:path w="42" h="80">
                    <a:moveTo>
                      <a:pt x="40" y="4"/>
                    </a:moveTo>
                    <a:lnTo>
                      <a:pt x="40" y="4"/>
                    </a:lnTo>
                    <a:lnTo>
                      <a:pt x="40" y="2"/>
                    </a:lnTo>
                    <a:lnTo>
                      <a:pt x="39" y="1"/>
                    </a:lnTo>
                    <a:lnTo>
                      <a:pt x="37" y="0"/>
                    </a:lnTo>
                    <a:lnTo>
                      <a:pt x="35" y="1"/>
                    </a:lnTo>
                    <a:lnTo>
                      <a:pt x="32" y="3"/>
                    </a:lnTo>
                    <a:lnTo>
                      <a:pt x="32" y="4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2" y="12"/>
                    </a:lnTo>
                    <a:lnTo>
                      <a:pt x="31" y="18"/>
                    </a:lnTo>
                    <a:lnTo>
                      <a:pt x="29" y="22"/>
                    </a:lnTo>
                    <a:lnTo>
                      <a:pt x="27" y="27"/>
                    </a:lnTo>
                    <a:lnTo>
                      <a:pt x="20" y="36"/>
                    </a:lnTo>
                    <a:lnTo>
                      <a:pt x="14" y="45"/>
                    </a:lnTo>
                    <a:lnTo>
                      <a:pt x="14" y="45"/>
                    </a:lnTo>
                    <a:lnTo>
                      <a:pt x="8" y="52"/>
                    </a:lnTo>
                    <a:lnTo>
                      <a:pt x="4" y="59"/>
                    </a:lnTo>
                    <a:lnTo>
                      <a:pt x="1" y="66"/>
                    </a:lnTo>
                    <a:lnTo>
                      <a:pt x="0" y="75"/>
                    </a:lnTo>
                    <a:lnTo>
                      <a:pt x="0" y="75"/>
                    </a:lnTo>
                    <a:lnTo>
                      <a:pt x="0" y="77"/>
                    </a:lnTo>
                    <a:lnTo>
                      <a:pt x="1" y="79"/>
                    </a:lnTo>
                    <a:lnTo>
                      <a:pt x="3" y="79"/>
                    </a:lnTo>
                    <a:lnTo>
                      <a:pt x="4" y="80"/>
                    </a:lnTo>
                    <a:lnTo>
                      <a:pt x="6" y="79"/>
                    </a:lnTo>
                    <a:lnTo>
                      <a:pt x="7" y="79"/>
                    </a:lnTo>
                    <a:lnTo>
                      <a:pt x="9" y="77"/>
                    </a:lnTo>
                    <a:lnTo>
                      <a:pt x="9" y="75"/>
                    </a:lnTo>
                    <a:lnTo>
                      <a:pt x="9" y="75"/>
                    </a:lnTo>
                    <a:lnTo>
                      <a:pt x="11" y="69"/>
                    </a:lnTo>
                    <a:lnTo>
                      <a:pt x="12" y="65"/>
                    </a:lnTo>
                    <a:lnTo>
                      <a:pt x="16" y="56"/>
                    </a:lnTo>
                    <a:lnTo>
                      <a:pt x="22" y="49"/>
                    </a:lnTo>
                    <a:lnTo>
                      <a:pt x="28" y="41"/>
                    </a:lnTo>
                    <a:lnTo>
                      <a:pt x="34" y="32"/>
                    </a:lnTo>
                    <a:lnTo>
                      <a:pt x="38" y="24"/>
                    </a:lnTo>
                    <a:lnTo>
                      <a:pt x="40" y="20"/>
                    </a:lnTo>
                    <a:lnTo>
                      <a:pt x="42" y="15"/>
                    </a:lnTo>
                    <a:lnTo>
                      <a:pt x="42" y="10"/>
                    </a:lnTo>
                    <a:lnTo>
                      <a:pt x="40" y="4"/>
                    </a:lnTo>
                    <a:lnTo>
                      <a:pt x="40" y="4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Freeform 865"/>
              <p:cNvSpPr>
                <a:spLocks noEditPoints="1"/>
              </p:cNvSpPr>
              <p:nvPr/>
            </p:nvSpPr>
            <p:spPr bwMode="auto">
              <a:xfrm>
                <a:off x="2159000" y="1141413"/>
                <a:ext cx="739775" cy="723900"/>
              </a:xfrm>
              <a:custGeom>
                <a:avLst/>
                <a:gdLst/>
                <a:ahLst/>
                <a:cxnLst>
                  <a:cxn ang="0">
                    <a:pos x="761" y="1352"/>
                  </a:cxn>
                  <a:cxn ang="0">
                    <a:pos x="683" y="1296"/>
                  </a:cxn>
                  <a:cxn ang="0">
                    <a:pos x="639" y="1242"/>
                  </a:cxn>
                  <a:cxn ang="0">
                    <a:pos x="406" y="1019"/>
                  </a:cxn>
                  <a:cxn ang="0">
                    <a:pos x="260" y="865"/>
                  </a:cxn>
                  <a:cxn ang="0">
                    <a:pos x="75" y="672"/>
                  </a:cxn>
                  <a:cxn ang="0">
                    <a:pos x="27" y="609"/>
                  </a:cxn>
                  <a:cxn ang="0">
                    <a:pos x="0" y="518"/>
                  </a:cxn>
                  <a:cxn ang="0">
                    <a:pos x="17" y="455"/>
                  </a:cxn>
                  <a:cxn ang="0">
                    <a:pos x="61" y="408"/>
                  </a:cxn>
                  <a:cxn ang="0">
                    <a:pos x="168" y="302"/>
                  </a:cxn>
                  <a:cxn ang="0">
                    <a:pos x="410" y="87"/>
                  </a:cxn>
                  <a:cxn ang="0">
                    <a:pos x="502" y="26"/>
                  </a:cxn>
                  <a:cxn ang="0">
                    <a:pos x="539" y="10"/>
                  </a:cxn>
                  <a:cxn ang="0">
                    <a:pos x="629" y="2"/>
                  </a:cxn>
                  <a:cxn ang="0">
                    <a:pos x="689" y="28"/>
                  </a:cxn>
                  <a:cxn ang="0">
                    <a:pos x="702" y="36"/>
                  </a:cxn>
                  <a:cxn ang="0">
                    <a:pos x="755" y="111"/>
                  </a:cxn>
                  <a:cxn ang="0">
                    <a:pos x="937" y="297"/>
                  </a:cxn>
                  <a:cxn ang="0">
                    <a:pos x="1223" y="573"/>
                  </a:cxn>
                  <a:cxn ang="0">
                    <a:pos x="1358" y="690"/>
                  </a:cxn>
                  <a:cxn ang="0">
                    <a:pos x="1386" y="724"/>
                  </a:cxn>
                  <a:cxn ang="0">
                    <a:pos x="1395" y="808"/>
                  </a:cxn>
                  <a:cxn ang="0">
                    <a:pos x="1359" y="882"/>
                  </a:cxn>
                  <a:cxn ang="0">
                    <a:pos x="1337" y="913"/>
                  </a:cxn>
                  <a:cxn ang="0">
                    <a:pos x="1217" y="1073"/>
                  </a:cxn>
                  <a:cxn ang="0">
                    <a:pos x="1134" y="1163"/>
                  </a:cxn>
                  <a:cxn ang="0">
                    <a:pos x="1026" y="1243"/>
                  </a:cxn>
                  <a:cxn ang="0">
                    <a:pos x="1018" y="1257"/>
                  </a:cxn>
                  <a:cxn ang="0">
                    <a:pos x="997" y="1285"/>
                  </a:cxn>
                  <a:cxn ang="0">
                    <a:pos x="980" y="1304"/>
                  </a:cxn>
                  <a:cxn ang="0">
                    <a:pos x="937" y="1331"/>
                  </a:cxn>
                  <a:cxn ang="0">
                    <a:pos x="850" y="1366"/>
                  </a:cxn>
                  <a:cxn ang="0">
                    <a:pos x="601" y="41"/>
                  </a:cxn>
                  <a:cxn ang="0">
                    <a:pos x="532" y="57"/>
                  </a:cxn>
                  <a:cxn ang="0">
                    <a:pos x="355" y="185"/>
                  </a:cxn>
                  <a:cxn ang="0">
                    <a:pos x="95" y="433"/>
                  </a:cxn>
                  <a:cxn ang="0">
                    <a:pos x="82" y="444"/>
                  </a:cxn>
                  <a:cxn ang="0">
                    <a:pos x="49" y="479"/>
                  </a:cxn>
                  <a:cxn ang="0">
                    <a:pos x="41" y="529"/>
                  </a:cxn>
                  <a:cxn ang="0">
                    <a:pos x="66" y="595"/>
                  </a:cxn>
                  <a:cxn ang="0">
                    <a:pos x="127" y="658"/>
                  </a:cxn>
                  <a:cxn ang="0">
                    <a:pos x="136" y="677"/>
                  </a:cxn>
                  <a:cxn ang="0">
                    <a:pos x="390" y="944"/>
                  </a:cxn>
                  <a:cxn ang="0">
                    <a:pos x="574" y="1119"/>
                  </a:cxn>
                  <a:cxn ang="0">
                    <a:pos x="714" y="1263"/>
                  </a:cxn>
                  <a:cxn ang="0">
                    <a:pos x="748" y="1294"/>
                  </a:cxn>
                  <a:cxn ang="0">
                    <a:pos x="829" y="1321"/>
                  </a:cxn>
                  <a:cxn ang="0">
                    <a:pos x="918" y="1290"/>
                  </a:cxn>
                  <a:cxn ang="0">
                    <a:pos x="991" y="1224"/>
                  </a:cxn>
                  <a:cxn ang="0">
                    <a:pos x="1081" y="1153"/>
                  </a:cxn>
                  <a:cxn ang="0">
                    <a:pos x="1195" y="1033"/>
                  </a:cxn>
                  <a:cxn ang="0">
                    <a:pos x="1286" y="908"/>
                  </a:cxn>
                  <a:cxn ang="0">
                    <a:pos x="1295" y="888"/>
                  </a:cxn>
                  <a:cxn ang="0">
                    <a:pos x="1336" y="843"/>
                  </a:cxn>
                  <a:cxn ang="0">
                    <a:pos x="1358" y="782"/>
                  </a:cxn>
                  <a:cxn ang="0">
                    <a:pos x="1344" y="735"/>
                  </a:cxn>
                  <a:cxn ang="0">
                    <a:pos x="1233" y="639"/>
                  </a:cxn>
                  <a:cxn ang="0">
                    <a:pos x="949" y="365"/>
                  </a:cxn>
                  <a:cxn ang="0">
                    <a:pos x="782" y="204"/>
                  </a:cxn>
                  <a:cxn ang="0">
                    <a:pos x="676" y="75"/>
                  </a:cxn>
                  <a:cxn ang="0">
                    <a:pos x="649" y="52"/>
                  </a:cxn>
                  <a:cxn ang="0">
                    <a:pos x="601" y="41"/>
                  </a:cxn>
                </a:cxnLst>
                <a:rect l="0" t="0" r="r" b="b"/>
                <a:pathLst>
                  <a:path w="1398" h="1368">
                    <a:moveTo>
                      <a:pt x="829" y="1368"/>
                    </a:moveTo>
                    <a:lnTo>
                      <a:pt x="829" y="1368"/>
                    </a:lnTo>
                    <a:lnTo>
                      <a:pt x="813" y="1367"/>
                    </a:lnTo>
                    <a:lnTo>
                      <a:pt x="796" y="1364"/>
                    </a:lnTo>
                    <a:lnTo>
                      <a:pt x="779" y="1359"/>
                    </a:lnTo>
                    <a:lnTo>
                      <a:pt x="761" y="1352"/>
                    </a:lnTo>
                    <a:lnTo>
                      <a:pt x="743" y="1343"/>
                    </a:lnTo>
                    <a:lnTo>
                      <a:pt x="726" y="1330"/>
                    </a:lnTo>
                    <a:lnTo>
                      <a:pt x="707" y="1317"/>
                    </a:lnTo>
                    <a:lnTo>
                      <a:pt x="688" y="1300"/>
                    </a:lnTo>
                    <a:lnTo>
                      <a:pt x="688" y="1300"/>
                    </a:lnTo>
                    <a:lnTo>
                      <a:pt x="683" y="1296"/>
                    </a:lnTo>
                    <a:lnTo>
                      <a:pt x="681" y="1291"/>
                    </a:lnTo>
                    <a:lnTo>
                      <a:pt x="681" y="1288"/>
                    </a:lnTo>
                    <a:lnTo>
                      <a:pt x="679" y="1286"/>
                    </a:lnTo>
                    <a:lnTo>
                      <a:pt x="679" y="1286"/>
                    </a:lnTo>
                    <a:lnTo>
                      <a:pt x="659" y="1264"/>
                    </a:lnTo>
                    <a:lnTo>
                      <a:pt x="639" y="1242"/>
                    </a:lnTo>
                    <a:lnTo>
                      <a:pt x="597" y="1201"/>
                    </a:lnTo>
                    <a:lnTo>
                      <a:pt x="554" y="1161"/>
                    </a:lnTo>
                    <a:lnTo>
                      <a:pt x="512" y="1122"/>
                    </a:lnTo>
                    <a:lnTo>
                      <a:pt x="512" y="1122"/>
                    </a:lnTo>
                    <a:lnTo>
                      <a:pt x="441" y="1054"/>
                    </a:lnTo>
                    <a:lnTo>
                      <a:pt x="406" y="1019"/>
                    </a:lnTo>
                    <a:lnTo>
                      <a:pt x="372" y="984"/>
                    </a:lnTo>
                    <a:lnTo>
                      <a:pt x="372" y="984"/>
                    </a:lnTo>
                    <a:lnTo>
                      <a:pt x="322" y="930"/>
                    </a:lnTo>
                    <a:lnTo>
                      <a:pt x="318" y="926"/>
                    </a:lnTo>
                    <a:lnTo>
                      <a:pt x="318" y="926"/>
                    </a:lnTo>
                    <a:lnTo>
                      <a:pt x="260" y="865"/>
                    </a:lnTo>
                    <a:lnTo>
                      <a:pt x="201" y="803"/>
                    </a:lnTo>
                    <a:lnTo>
                      <a:pt x="142" y="742"/>
                    </a:lnTo>
                    <a:lnTo>
                      <a:pt x="81" y="683"/>
                    </a:lnTo>
                    <a:lnTo>
                      <a:pt x="81" y="683"/>
                    </a:lnTo>
                    <a:lnTo>
                      <a:pt x="77" y="677"/>
                    </a:lnTo>
                    <a:lnTo>
                      <a:pt x="75" y="672"/>
                    </a:lnTo>
                    <a:lnTo>
                      <a:pt x="74" y="669"/>
                    </a:lnTo>
                    <a:lnTo>
                      <a:pt x="72" y="666"/>
                    </a:lnTo>
                    <a:lnTo>
                      <a:pt x="72" y="666"/>
                    </a:lnTo>
                    <a:lnTo>
                      <a:pt x="54" y="647"/>
                    </a:lnTo>
                    <a:lnTo>
                      <a:pt x="40" y="629"/>
                    </a:lnTo>
                    <a:lnTo>
                      <a:pt x="27" y="609"/>
                    </a:lnTo>
                    <a:lnTo>
                      <a:pt x="16" y="589"/>
                    </a:lnTo>
                    <a:lnTo>
                      <a:pt x="9" y="569"/>
                    </a:lnTo>
                    <a:lnTo>
                      <a:pt x="3" y="548"/>
                    </a:lnTo>
                    <a:lnTo>
                      <a:pt x="2" y="538"/>
                    </a:lnTo>
                    <a:lnTo>
                      <a:pt x="1" y="528"/>
                    </a:lnTo>
                    <a:lnTo>
                      <a:pt x="0" y="518"/>
                    </a:lnTo>
                    <a:lnTo>
                      <a:pt x="1" y="508"/>
                    </a:lnTo>
                    <a:lnTo>
                      <a:pt x="1" y="508"/>
                    </a:lnTo>
                    <a:lnTo>
                      <a:pt x="2" y="495"/>
                    </a:lnTo>
                    <a:lnTo>
                      <a:pt x="6" y="480"/>
                    </a:lnTo>
                    <a:lnTo>
                      <a:pt x="10" y="468"/>
                    </a:lnTo>
                    <a:lnTo>
                      <a:pt x="17" y="455"/>
                    </a:lnTo>
                    <a:lnTo>
                      <a:pt x="24" y="443"/>
                    </a:lnTo>
                    <a:lnTo>
                      <a:pt x="34" y="432"/>
                    </a:lnTo>
                    <a:lnTo>
                      <a:pt x="45" y="421"/>
                    </a:lnTo>
                    <a:lnTo>
                      <a:pt x="58" y="411"/>
                    </a:lnTo>
                    <a:lnTo>
                      <a:pt x="60" y="410"/>
                    </a:lnTo>
                    <a:lnTo>
                      <a:pt x="61" y="408"/>
                    </a:lnTo>
                    <a:lnTo>
                      <a:pt x="61" y="408"/>
                    </a:lnTo>
                    <a:lnTo>
                      <a:pt x="65" y="403"/>
                    </a:lnTo>
                    <a:lnTo>
                      <a:pt x="65" y="403"/>
                    </a:lnTo>
                    <a:lnTo>
                      <a:pt x="116" y="353"/>
                    </a:lnTo>
                    <a:lnTo>
                      <a:pt x="168" y="303"/>
                    </a:lnTo>
                    <a:lnTo>
                      <a:pt x="168" y="302"/>
                    </a:lnTo>
                    <a:lnTo>
                      <a:pt x="168" y="302"/>
                    </a:lnTo>
                    <a:lnTo>
                      <a:pt x="246" y="228"/>
                    </a:lnTo>
                    <a:lnTo>
                      <a:pt x="286" y="191"/>
                    </a:lnTo>
                    <a:lnTo>
                      <a:pt x="326" y="155"/>
                    </a:lnTo>
                    <a:lnTo>
                      <a:pt x="367" y="120"/>
                    </a:lnTo>
                    <a:lnTo>
                      <a:pt x="410" y="87"/>
                    </a:lnTo>
                    <a:lnTo>
                      <a:pt x="432" y="71"/>
                    </a:lnTo>
                    <a:lnTo>
                      <a:pt x="454" y="56"/>
                    </a:lnTo>
                    <a:lnTo>
                      <a:pt x="477" y="40"/>
                    </a:lnTo>
                    <a:lnTo>
                      <a:pt x="500" y="27"/>
                    </a:lnTo>
                    <a:lnTo>
                      <a:pt x="501" y="26"/>
                    </a:lnTo>
                    <a:lnTo>
                      <a:pt x="502" y="26"/>
                    </a:lnTo>
                    <a:lnTo>
                      <a:pt x="502" y="26"/>
                    </a:lnTo>
                    <a:lnTo>
                      <a:pt x="508" y="21"/>
                    </a:lnTo>
                    <a:lnTo>
                      <a:pt x="508" y="21"/>
                    </a:lnTo>
                    <a:lnTo>
                      <a:pt x="515" y="18"/>
                    </a:lnTo>
                    <a:lnTo>
                      <a:pt x="515" y="18"/>
                    </a:lnTo>
                    <a:lnTo>
                      <a:pt x="539" y="10"/>
                    </a:lnTo>
                    <a:lnTo>
                      <a:pt x="562" y="5"/>
                    </a:lnTo>
                    <a:lnTo>
                      <a:pt x="583" y="1"/>
                    </a:lnTo>
                    <a:lnTo>
                      <a:pt x="605" y="0"/>
                    </a:lnTo>
                    <a:lnTo>
                      <a:pt x="605" y="0"/>
                    </a:lnTo>
                    <a:lnTo>
                      <a:pt x="617" y="0"/>
                    </a:lnTo>
                    <a:lnTo>
                      <a:pt x="629" y="2"/>
                    </a:lnTo>
                    <a:lnTo>
                      <a:pt x="640" y="4"/>
                    </a:lnTo>
                    <a:lnTo>
                      <a:pt x="650" y="7"/>
                    </a:lnTo>
                    <a:lnTo>
                      <a:pt x="661" y="11"/>
                    </a:lnTo>
                    <a:lnTo>
                      <a:pt x="671" y="15"/>
                    </a:lnTo>
                    <a:lnTo>
                      <a:pt x="679" y="21"/>
                    </a:lnTo>
                    <a:lnTo>
                      <a:pt x="689" y="28"/>
                    </a:lnTo>
                    <a:lnTo>
                      <a:pt x="691" y="30"/>
                    </a:lnTo>
                    <a:lnTo>
                      <a:pt x="693" y="31"/>
                    </a:lnTo>
                    <a:lnTo>
                      <a:pt x="693" y="31"/>
                    </a:lnTo>
                    <a:lnTo>
                      <a:pt x="697" y="32"/>
                    </a:lnTo>
                    <a:lnTo>
                      <a:pt x="700" y="34"/>
                    </a:lnTo>
                    <a:lnTo>
                      <a:pt x="702" y="36"/>
                    </a:lnTo>
                    <a:lnTo>
                      <a:pt x="705" y="40"/>
                    </a:lnTo>
                    <a:lnTo>
                      <a:pt x="705" y="40"/>
                    </a:lnTo>
                    <a:lnTo>
                      <a:pt x="717" y="58"/>
                    </a:lnTo>
                    <a:lnTo>
                      <a:pt x="729" y="76"/>
                    </a:lnTo>
                    <a:lnTo>
                      <a:pt x="741" y="94"/>
                    </a:lnTo>
                    <a:lnTo>
                      <a:pt x="755" y="111"/>
                    </a:lnTo>
                    <a:lnTo>
                      <a:pt x="783" y="144"/>
                    </a:lnTo>
                    <a:lnTo>
                      <a:pt x="812" y="176"/>
                    </a:lnTo>
                    <a:lnTo>
                      <a:pt x="842" y="208"/>
                    </a:lnTo>
                    <a:lnTo>
                      <a:pt x="874" y="238"/>
                    </a:lnTo>
                    <a:lnTo>
                      <a:pt x="937" y="297"/>
                    </a:lnTo>
                    <a:lnTo>
                      <a:pt x="937" y="297"/>
                    </a:lnTo>
                    <a:lnTo>
                      <a:pt x="983" y="341"/>
                    </a:lnTo>
                    <a:lnTo>
                      <a:pt x="1030" y="385"/>
                    </a:lnTo>
                    <a:lnTo>
                      <a:pt x="1030" y="385"/>
                    </a:lnTo>
                    <a:lnTo>
                      <a:pt x="1103" y="458"/>
                    </a:lnTo>
                    <a:lnTo>
                      <a:pt x="1182" y="535"/>
                    </a:lnTo>
                    <a:lnTo>
                      <a:pt x="1223" y="573"/>
                    </a:lnTo>
                    <a:lnTo>
                      <a:pt x="1265" y="612"/>
                    </a:lnTo>
                    <a:lnTo>
                      <a:pt x="1307" y="650"/>
                    </a:lnTo>
                    <a:lnTo>
                      <a:pt x="1351" y="688"/>
                    </a:lnTo>
                    <a:lnTo>
                      <a:pt x="1354" y="690"/>
                    </a:lnTo>
                    <a:lnTo>
                      <a:pt x="1358" y="690"/>
                    </a:lnTo>
                    <a:lnTo>
                      <a:pt x="1358" y="690"/>
                    </a:lnTo>
                    <a:lnTo>
                      <a:pt x="1361" y="691"/>
                    </a:lnTo>
                    <a:lnTo>
                      <a:pt x="1363" y="692"/>
                    </a:lnTo>
                    <a:lnTo>
                      <a:pt x="1368" y="697"/>
                    </a:lnTo>
                    <a:lnTo>
                      <a:pt x="1368" y="697"/>
                    </a:lnTo>
                    <a:lnTo>
                      <a:pt x="1379" y="710"/>
                    </a:lnTo>
                    <a:lnTo>
                      <a:pt x="1386" y="724"/>
                    </a:lnTo>
                    <a:lnTo>
                      <a:pt x="1392" y="738"/>
                    </a:lnTo>
                    <a:lnTo>
                      <a:pt x="1395" y="752"/>
                    </a:lnTo>
                    <a:lnTo>
                      <a:pt x="1398" y="766"/>
                    </a:lnTo>
                    <a:lnTo>
                      <a:pt x="1398" y="780"/>
                    </a:lnTo>
                    <a:lnTo>
                      <a:pt x="1397" y="794"/>
                    </a:lnTo>
                    <a:lnTo>
                      <a:pt x="1395" y="808"/>
                    </a:lnTo>
                    <a:lnTo>
                      <a:pt x="1391" y="821"/>
                    </a:lnTo>
                    <a:lnTo>
                      <a:pt x="1387" y="833"/>
                    </a:lnTo>
                    <a:lnTo>
                      <a:pt x="1381" y="847"/>
                    </a:lnTo>
                    <a:lnTo>
                      <a:pt x="1375" y="859"/>
                    </a:lnTo>
                    <a:lnTo>
                      <a:pt x="1367" y="871"/>
                    </a:lnTo>
                    <a:lnTo>
                      <a:pt x="1359" y="882"/>
                    </a:lnTo>
                    <a:lnTo>
                      <a:pt x="1351" y="892"/>
                    </a:lnTo>
                    <a:lnTo>
                      <a:pt x="1341" y="902"/>
                    </a:lnTo>
                    <a:lnTo>
                      <a:pt x="1339" y="905"/>
                    </a:lnTo>
                    <a:lnTo>
                      <a:pt x="1338" y="909"/>
                    </a:lnTo>
                    <a:lnTo>
                      <a:pt x="1338" y="909"/>
                    </a:lnTo>
                    <a:lnTo>
                      <a:pt x="1337" y="913"/>
                    </a:lnTo>
                    <a:lnTo>
                      <a:pt x="1334" y="917"/>
                    </a:lnTo>
                    <a:lnTo>
                      <a:pt x="1334" y="917"/>
                    </a:lnTo>
                    <a:lnTo>
                      <a:pt x="1287" y="981"/>
                    </a:lnTo>
                    <a:lnTo>
                      <a:pt x="1287" y="981"/>
                    </a:lnTo>
                    <a:lnTo>
                      <a:pt x="1253" y="1028"/>
                    </a:lnTo>
                    <a:lnTo>
                      <a:pt x="1217" y="1073"/>
                    </a:lnTo>
                    <a:lnTo>
                      <a:pt x="1200" y="1095"/>
                    </a:lnTo>
                    <a:lnTo>
                      <a:pt x="1181" y="1115"/>
                    </a:lnTo>
                    <a:lnTo>
                      <a:pt x="1162" y="1136"/>
                    </a:lnTo>
                    <a:lnTo>
                      <a:pt x="1141" y="1156"/>
                    </a:lnTo>
                    <a:lnTo>
                      <a:pt x="1141" y="1156"/>
                    </a:lnTo>
                    <a:lnTo>
                      <a:pt x="1134" y="1163"/>
                    </a:lnTo>
                    <a:lnTo>
                      <a:pt x="1122" y="1171"/>
                    </a:lnTo>
                    <a:lnTo>
                      <a:pt x="1096" y="1191"/>
                    </a:lnTo>
                    <a:lnTo>
                      <a:pt x="1096" y="1191"/>
                    </a:lnTo>
                    <a:lnTo>
                      <a:pt x="1059" y="1217"/>
                    </a:lnTo>
                    <a:lnTo>
                      <a:pt x="1042" y="1231"/>
                    </a:lnTo>
                    <a:lnTo>
                      <a:pt x="1026" y="1243"/>
                    </a:lnTo>
                    <a:lnTo>
                      <a:pt x="1024" y="1246"/>
                    </a:lnTo>
                    <a:lnTo>
                      <a:pt x="1023" y="1249"/>
                    </a:lnTo>
                    <a:lnTo>
                      <a:pt x="1023" y="1249"/>
                    </a:lnTo>
                    <a:lnTo>
                      <a:pt x="1021" y="1253"/>
                    </a:lnTo>
                    <a:lnTo>
                      <a:pt x="1018" y="1257"/>
                    </a:lnTo>
                    <a:lnTo>
                      <a:pt x="1018" y="1257"/>
                    </a:lnTo>
                    <a:lnTo>
                      <a:pt x="1002" y="1275"/>
                    </a:lnTo>
                    <a:lnTo>
                      <a:pt x="999" y="1278"/>
                    </a:lnTo>
                    <a:lnTo>
                      <a:pt x="999" y="1281"/>
                    </a:lnTo>
                    <a:lnTo>
                      <a:pt x="999" y="1281"/>
                    </a:lnTo>
                    <a:lnTo>
                      <a:pt x="997" y="1285"/>
                    </a:lnTo>
                    <a:lnTo>
                      <a:pt x="997" y="1285"/>
                    </a:lnTo>
                    <a:lnTo>
                      <a:pt x="996" y="1290"/>
                    </a:lnTo>
                    <a:lnTo>
                      <a:pt x="994" y="1295"/>
                    </a:lnTo>
                    <a:lnTo>
                      <a:pt x="991" y="1298"/>
                    </a:lnTo>
                    <a:lnTo>
                      <a:pt x="988" y="1301"/>
                    </a:lnTo>
                    <a:lnTo>
                      <a:pt x="984" y="1303"/>
                    </a:lnTo>
                    <a:lnTo>
                      <a:pt x="980" y="1304"/>
                    </a:lnTo>
                    <a:lnTo>
                      <a:pt x="974" y="1305"/>
                    </a:lnTo>
                    <a:lnTo>
                      <a:pt x="969" y="1305"/>
                    </a:lnTo>
                    <a:lnTo>
                      <a:pt x="965" y="1309"/>
                    </a:lnTo>
                    <a:lnTo>
                      <a:pt x="965" y="1309"/>
                    </a:lnTo>
                    <a:lnTo>
                      <a:pt x="951" y="1321"/>
                    </a:lnTo>
                    <a:lnTo>
                      <a:pt x="937" y="1331"/>
                    </a:lnTo>
                    <a:lnTo>
                      <a:pt x="922" y="1341"/>
                    </a:lnTo>
                    <a:lnTo>
                      <a:pt x="908" y="1348"/>
                    </a:lnTo>
                    <a:lnTo>
                      <a:pt x="893" y="1355"/>
                    </a:lnTo>
                    <a:lnTo>
                      <a:pt x="879" y="1360"/>
                    </a:lnTo>
                    <a:lnTo>
                      <a:pt x="864" y="1364"/>
                    </a:lnTo>
                    <a:lnTo>
                      <a:pt x="850" y="1366"/>
                    </a:lnTo>
                    <a:lnTo>
                      <a:pt x="850" y="1366"/>
                    </a:lnTo>
                    <a:lnTo>
                      <a:pt x="839" y="1367"/>
                    </a:lnTo>
                    <a:lnTo>
                      <a:pt x="829" y="1368"/>
                    </a:lnTo>
                    <a:lnTo>
                      <a:pt x="829" y="1368"/>
                    </a:lnTo>
                    <a:close/>
                    <a:moveTo>
                      <a:pt x="601" y="41"/>
                    </a:moveTo>
                    <a:lnTo>
                      <a:pt x="601" y="41"/>
                    </a:lnTo>
                    <a:lnTo>
                      <a:pt x="591" y="41"/>
                    </a:lnTo>
                    <a:lnTo>
                      <a:pt x="581" y="42"/>
                    </a:lnTo>
                    <a:lnTo>
                      <a:pt x="563" y="46"/>
                    </a:lnTo>
                    <a:lnTo>
                      <a:pt x="545" y="51"/>
                    </a:lnTo>
                    <a:lnTo>
                      <a:pt x="532" y="57"/>
                    </a:lnTo>
                    <a:lnTo>
                      <a:pt x="532" y="57"/>
                    </a:lnTo>
                    <a:lnTo>
                      <a:pt x="508" y="71"/>
                    </a:lnTo>
                    <a:lnTo>
                      <a:pt x="485" y="86"/>
                    </a:lnTo>
                    <a:lnTo>
                      <a:pt x="462" y="101"/>
                    </a:lnTo>
                    <a:lnTo>
                      <a:pt x="440" y="117"/>
                    </a:lnTo>
                    <a:lnTo>
                      <a:pt x="396" y="150"/>
                    </a:lnTo>
                    <a:lnTo>
                      <a:pt x="355" y="185"/>
                    </a:lnTo>
                    <a:lnTo>
                      <a:pt x="315" y="221"/>
                    </a:lnTo>
                    <a:lnTo>
                      <a:pt x="275" y="258"/>
                    </a:lnTo>
                    <a:lnTo>
                      <a:pt x="198" y="332"/>
                    </a:lnTo>
                    <a:lnTo>
                      <a:pt x="198" y="332"/>
                    </a:lnTo>
                    <a:lnTo>
                      <a:pt x="147" y="383"/>
                    </a:lnTo>
                    <a:lnTo>
                      <a:pt x="95" y="433"/>
                    </a:lnTo>
                    <a:lnTo>
                      <a:pt x="95" y="433"/>
                    </a:lnTo>
                    <a:lnTo>
                      <a:pt x="90" y="436"/>
                    </a:lnTo>
                    <a:lnTo>
                      <a:pt x="86" y="438"/>
                    </a:lnTo>
                    <a:lnTo>
                      <a:pt x="84" y="441"/>
                    </a:lnTo>
                    <a:lnTo>
                      <a:pt x="84" y="441"/>
                    </a:lnTo>
                    <a:lnTo>
                      <a:pt x="82" y="444"/>
                    </a:lnTo>
                    <a:lnTo>
                      <a:pt x="78" y="447"/>
                    </a:lnTo>
                    <a:lnTo>
                      <a:pt x="78" y="447"/>
                    </a:lnTo>
                    <a:lnTo>
                      <a:pt x="69" y="454"/>
                    </a:lnTo>
                    <a:lnTo>
                      <a:pt x="62" y="463"/>
                    </a:lnTo>
                    <a:lnTo>
                      <a:pt x="55" y="471"/>
                    </a:lnTo>
                    <a:lnTo>
                      <a:pt x="49" y="479"/>
                    </a:lnTo>
                    <a:lnTo>
                      <a:pt x="45" y="488"/>
                    </a:lnTo>
                    <a:lnTo>
                      <a:pt x="42" y="498"/>
                    </a:lnTo>
                    <a:lnTo>
                      <a:pt x="41" y="508"/>
                    </a:lnTo>
                    <a:lnTo>
                      <a:pt x="40" y="519"/>
                    </a:lnTo>
                    <a:lnTo>
                      <a:pt x="40" y="519"/>
                    </a:lnTo>
                    <a:lnTo>
                      <a:pt x="41" y="529"/>
                    </a:lnTo>
                    <a:lnTo>
                      <a:pt x="42" y="538"/>
                    </a:lnTo>
                    <a:lnTo>
                      <a:pt x="44" y="548"/>
                    </a:lnTo>
                    <a:lnTo>
                      <a:pt x="47" y="558"/>
                    </a:lnTo>
                    <a:lnTo>
                      <a:pt x="51" y="567"/>
                    </a:lnTo>
                    <a:lnTo>
                      <a:pt x="55" y="576"/>
                    </a:lnTo>
                    <a:lnTo>
                      <a:pt x="66" y="595"/>
                    </a:lnTo>
                    <a:lnTo>
                      <a:pt x="78" y="612"/>
                    </a:lnTo>
                    <a:lnTo>
                      <a:pt x="93" y="629"/>
                    </a:lnTo>
                    <a:lnTo>
                      <a:pt x="107" y="642"/>
                    </a:lnTo>
                    <a:lnTo>
                      <a:pt x="123" y="655"/>
                    </a:lnTo>
                    <a:lnTo>
                      <a:pt x="123" y="655"/>
                    </a:lnTo>
                    <a:lnTo>
                      <a:pt x="127" y="658"/>
                    </a:lnTo>
                    <a:lnTo>
                      <a:pt x="129" y="662"/>
                    </a:lnTo>
                    <a:lnTo>
                      <a:pt x="131" y="666"/>
                    </a:lnTo>
                    <a:lnTo>
                      <a:pt x="132" y="670"/>
                    </a:lnTo>
                    <a:lnTo>
                      <a:pt x="133" y="674"/>
                    </a:lnTo>
                    <a:lnTo>
                      <a:pt x="136" y="677"/>
                    </a:lnTo>
                    <a:lnTo>
                      <a:pt x="136" y="677"/>
                    </a:lnTo>
                    <a:lnTo>
                      <a:pt x="172" y="715"/>
                    </a:lnTo>
                    <a:lnTo>
                      <a:pt x="207" y="752"/>
                    </a:lnTo>
                    <a:lnTo>
                      <a:pt x="278" y="825"/>
                    </a:lnTo>
                    <a:lnTo>
                      <a:pt x="278" y="825"/>
                    </a:lnTo>
                    <a:lnTo>
                      <a:pt x="352" y="905"/>
                    </a:lnTo>
                    <a:lnTo>
                      <a:pt x="390" y="944"/>
                    </a:lnTo>
                    <a:lnTo>
                      <a:pt x="428" y="982"/>
                    </a:lnTo>
                    <a:lnTo>
                      <a:pt x="428" y="982"/>
                    </a:lnTo>
                    <a:lnTo>
                      <a:pt x="478" y="1030"/>
                    </a:lnTo>
                    <a:lnTo>
                      <a:pt x="526" y="1075"/>
                    </a:lnTo>
                    <a:lnTo>
                      <a:pt x="526" y="1075"/>
                    </a:lnTo>
                    <a:lnTo>
                      <a:pt x="574" y="1119"/>
                    </a:lnTo>
                    <a:lnTo>
                      <a:pt x="622" y="1165"/>
                    </a:lnTo>
                    <a:lnTo>
                      <a:pt x="668" y="1211"/>
                    </a:lnTo>
                    <a:lnTo>
                      <a:pt x="690" y="1235"/>
                    </a:lnTo>
                    <a:lnTo>
                      <a:pt x="712" y="1259"/>
                    </a:lnTo>
                    <a:lnTo>
                      <a:pt x="712" y="1259"/>
                    </a:lnTo>
                    <a:lnTo>
                      <a:pt x="714" y="1263"/>
                    </a:lnTo>
                    <a:lnTo>
                      <a:pt x="717" y="1267"/>
                    </a:lnTo>
                    <a:lnTo>
                      <a:pt x="718" y="1271"/>
                    </a:lnTo>
                    <a:lnTo>
                      <a:pt x="721" y="1273"/>
                    </a:lnTo>
                    <a:lnTo>
                      <a:pt x="721" y="1273"/>
                    </a:lnTo>
                    <a:lnTo>
                      <a:pt x="734" y="1285"/>
                    </a:lnTo>
                    <a:lnTo>
                      <a:pt x="748" y="1294"/>
                    </a:lnTo>
                    <a:lnTo>
                      <a:pt x="761" y="1302"/>
                    </a:lnTo>
                    <a:lnTo>
                      <a:pt x="774" y="1310"/>
                    </a:lnTo>
                    <a:lnTo>
                      <a:pt x="789" y="1315"/>
                    </a:lnTo>
                    <a:lnTo>
                      <a:pt x="802" y="1318"/>
                    </a:lnTo>
                    <a:lnTo>
                      <a:pt x="816" y="1320"/>
                    </a:lnTo>
                    <a:lnTo>
                      <a:pt x="829" y="1321"/>
                    </a:lnTo>
                    <a:lnTo>
                      <a:pt x="829" y="1321"/>
                    </a:lnTo>
                    <a:lnTo>
                      <a:pt x="847" y="1320"/>
                    </a:lnTo>
                    <a:lnTo>
                      <a:pt x="864" y="1316"/>
                    </a:lnTo>
                    <a:lnTo>
                      <a:pt x="882" y="1310"/>
                    </a:lnTo>
                    <a:lnTo>
                      <a:pt x="899" y="1301"/>
                    </a:lnTo>
                    <a:lnTo>
                      <a:pt x="918" y="1290"/>
                    </a:lnTo>
                    <a:lnTo>
                      <a:pt x="937" y="1277"/>
                    </a:lnTo>
                    <a:lnTo>
                      <a:pt x="955" y="1260"/>
                    </a:lnTo>
                    <a:lnTo>
                      <a:pt x="975" y="1241"/>
                    </a:lnTo>
                    <a:lnTo>
                      <a:pt x="975" y="1241"/>
                    </a:lnTo>
                    <a:lnTo>
                      <a:pt x="983" y="1232"/>
                    </a:lnTo>
                    <a:lnTo>
                      <a:pt x="991" y="1224"/>
                    </a:lnTo>
                    <a:lnTo>
                      <a:pt x="1010" y="1207"/>
                    </a:lnTo>
                    <a:lnTo>
                      <a:pt x="1030" y="1192"/>
                    </a:lnTo>
                    <a:lnTo>
                      <a:pt x="1049" y="1176"/>
                    </a:lnTo>
                    <a:lnTo>
                      <a:pt x="1049" y="1176"/>
                    </a:lnTo>
                    <a:lnTo>
                      <a:pt x="1067" y="1164"/>
                    </a:lnTo>
                    <a:lnTo>
                      <a:pt x="1081" y="1153"/>
                    </a:lnTo>
                    <a:lnTo>
                      <a:pt x="1081" y="1153"/>
                    </a:lnTo>
                    <a:lnTo>
                      <a:pt x="1107" y="1130"/>
                    </a:lnTo>
                    <a:lnTo>
                      <a:pt x="1131" y="1107"/>
                    </a:lnTo>
                    <a:lnTo>
                      <a:pt x="1153" y="1083"/>
                    </a:lnTo>
                    <a:lnTo>
                      <a:pt x="1174" y="1059"/>
                    </a:lnTo>
                    <a:lnTo>
                      <a:pt x="1195" y="1033"/>
                    </a:lnTo>
                    <a:lnTo>
                      <a:pt x="1215" y="1007"/>
                    </a:lnTo>
                    <a:lnTo>
                      <a:pt x="1254" y="955"/>
                    </a:lnTo>
                    <a:lnTo>
                      <a:pt x="1254" y="955"/>
                    </a:lnTo>
                    <a:lnTo>
                      <a:pt x="1284" y="916"/>
                    </a:lnTo>
                    <a:lnTo>
                      <a:pt x="1286" y="912"/>
                    </a:lnTo>
                    <a:lnTo>
                      <a:pt x="1286" y="908"/>
                    </a:lnTo>
                    <a:lnTo>
                      <a:pt x="1286" y="908"/>
                    </a:lnTo>
                    <a:lnTo>
                      <a:pt x="1286" y="903"/>
                    </a:lnTo>
                    <a:lnTo>
                      <a:pt x="1288" y="897"/>
                    </a:lnTo>
                    <a:lnTo>
                      <a:pt x="1291" y="892"/>
                    </a:lnTo>
                    <a:lnTo>
                      <a:pt x="1295" y="888"/>
                    </a:lnTo>
                    <a:lnTo>
                      <a:pt x="1295" y="888"/>
                    </a:lnTo>
                    <a:lnTo>
                      <a:pt x="1302" y="883"/>
                    </a:lnTo>
                    <a:lnTo>
                      <a:pt x="1309" y="876"/>
                    </a:lnTo>
                    <a:lnTo>
                      <a:pt x="1317" y="868"/>
                    </a:lnTo>
                    <a:lnTo>
                      <a:pt x="1324" y="860"/>
                    </a:lnTo>
                    <a:lnTo>
                      <a:pt x="1330" y="852"/>
                    </a:lnTo>
                    <a:lnTo>
                      <a:pt x="1336" y="843"/>
                    </a:lnTo>
                    <a:lnTo>
                      <a:pt x="1341" y="833"/>
                    </a:lnTo>
                    <a:lnTo>
                      <a:pt x="1347" y="823"/>
                    </a:lnTo>
                    <a:lnTo>
                      <a:pt x="1351" y="813"/>
                    </a:lnTo>
                    <a:lnTo>
                      <a:pt x="1354" y="802"/>
                    </a:lnTo>
                    <a:lnTo>
                      <a:pt x="1356" y="792"/>
                    </a:lnTo>
                    <a:lnTo>
                      <a:pt x="1358" y="782"/>
                    </a:lnTo>
                    <a:lnTo>
                      <a:pt x="1357" y="771"/>
                    </a:lnTo>
                    <a:lnTo>
                      <a:pt x="1356" y="760"/>
                    </a:lnTo>
                    <a:lnTo>
                      <a:pt x="1353" y="751"/>
                    </a:lnTo>
                    <a:lnTo>
                      <a:pt x="1349" y="740"/>
                    </a:lnTo>
                    <a:lnTo>
                      <a:pt x="1347" y="737"/>
                    </a:lnTo>
                    <a:lnTo>
                      <a:pt x="1344" y="735"/>
                    </a:lnTo>
                    <a:lnTo>
                      <a:pt x="1344" y="735"/>
                    </a:lnTo>
                    <a:lnTo>
                      <a:pt x="1338" y="732"/>
                    </a:lnTo>
                    <a:lnTo>
                      <a:pt x="1338" y="732"/>
                    </a:lnTo>
                    <a:lnTo>
                      <a:pt x="1303" y="702"/>
                    </a:lnTo>
                    <a:lnTo>
                      <a:pt x="1268" y="671"/>
                    </a:lnTo>
                    <a:lnTo>
                      <a:pt x="1233" y="639"/>
                    </a:lnTo>
                    <a:lnTo>
                      <a:pt x="1199" y="607"/>
                    </a:lnTo>
                    <a:lnTo>
                      <a:pt x="1131" y="542"/>
                    </a:lnTo>
                    <a:lnTo>
                      <a:pt x="1065" y="478"/>
                    </a:lnTo>
                    <a:lnTo>
                      <a:pt x="1065" y="478"/>
                    </a:lnTo>
                    <a:lnTo>
                      <a:pt x="1008" y="421"/>
                    </a:lnTo>
                    <a:lnTo>
                      <a:pt x="949" y="365"/>
                    </a:lnTo>
                    <a:lnTo>
                      <a:pt x="949" y="365"/>
                    </a:lnTo>
                    <a:lnTo>
                      <a:pt x="898" y="318"/>
                    </a:lnTo>
                    <a:lnTo>
                      <a:pt x="898" y="318"/>
                    </a:lnTo>
                    <a:lnTo>
                      <a:pt x="839" y="262"/>
                    </a:lnTo>
                    <a:lnTo>
                      <a:pt x="811" y="234"/>
                    </a:lnTo>
                    <a:lnTo>
                      <a:pt x="782" y="204"/>
                    </a:lnTo>
                    <a:lnTo>
                      <a:pt x="755" y="174"/>
                    </a:lnTo>
                    <a:lnTo>
                      <a:pt x="728" y="144"/>
                    </a:lnTo>
                    <a:lnTo>
                      <a:pt x="703" y="112"/>
                    </a:lnTo>
                    <a:lnTo>
                      <a:pt x="680" y="78"/>
                    </a:lnTo>
                    <a:lnTo>
                      <a:pt x="678" y="76"/>
                    </a:lnTo>
                    <a:lnTo>
                      <a:pt x="676" y="75"/>
                    </a:lnTo>
                    <a:lnTo>
                      <a:pt x="676" y="75"/>
                    </a:lnTo>
                    <a:lnTo>
                      <a:pt x="672" y="71"/>
                    </a:lnTo>
                    <a:lnTo>
                      <a:pt x="672" y="71"/>
                    </a:lnTo>
                    <a:lnTo>
                      <a:pt x="665" y="64"/>
                    </a:lnTo>
                    <a:lnTo>
                      <a:pt x="658" y="58"/>
                    </a:lnTo>
                    <a:lnTo>
                      <a:pt x="649" y="52"/>
                    </a:lnTo>
                    <a:lnTo>
                      <a:pt x="641" y="48"/>
                    </a:lnTo>
                    <a:lnTo>
                      <a:pt x="632" y="45"/>
                    </a:lnTo>
                    <a:lnTo>
                      <a:pt x="623" y="43"/>
                    </a:lnTo>
                    <a:lnTo>
                      <a:pt x="612" y="41"/>
                    </a:lnTo>
                    <a:lnTo>
                      <a:pt x="601" y="41"/>
                    </a:lnTo>
                    <a:lnTo>
                      <a:pt x="601" y="41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Freeform 866"/>
              <p:cNvSpPr/>
              <p:nvPr/>
            </p:nvSpPr>
            <p:spPr bwMode="auto">
              <a:xfrm>
                <a:off x="2249488" y="1181100"/>
                <a:ext cx="595313" cy="604838"/>
              </a:xfrm>
              <a:custGeom>
                <a:avLst/>
                <a:gdLst/>
                <a:ahLst/>
                <a:cxnLst>
                  <a:cxn ang="0">
                    <a:pos x="672" y="1142"/>
                  </a:cxn>
                  <a:cxn ang="0">
                    <a:pos x="660" y="1136"/>
                  </a:cxn>
                  <a:cxn ang="0">
                    <a:pos x="657" y="1130"/>
                  </a:cxn>
                  <a:cxn ang="0">
                    <a:pos x="656" y="1122"/>
                  </a:cxn>
                  <a:cxn ang="0">
                    <a:pos x="654" y="1020"/>
                  </a:cxn>
                  <a:cxn ang="0">
                    <a:pos x="641" y="850"/>
                  </a:cxn>
                  <a:cxn ang="0">
                    <a:pos x="629" y="701"/>
                  </a:cxn>
                  <a:cxn ang="0">
                    <a:pos x="568" y="686"/>
                  </a:cxn>
                  <a:cxn ang="0">
                    <a:pos x="451" y="680"/>
                  </a:cxn>
                  <a:cxn ang="0">
                    <a:pos x="439" y="675"/>
                  </a:cxn>
                  <a:cxn ang="0">
                    <a:pos x="434" y="663"/>
                  </a:cxn>
                  <a:cxn ang="0">
                    <a:pos x="429" y="586"/>
                  </a:cxn>
                  <a:cxn ang="0">
                    <a:pos x="406" y="496"/>
                  </a:cxn>
                  <a:cxn ang="0">
                    <a:pos x="399" y="497"/>
                  </a:cxn>
                  <a:cxn ang="0">
                    <a:pos x="316" y="494"/>
                  </a:cxn>
                  <a:cxn ang="0">
                    <a:pos x="144" y="483"/>
                  </a:cxn>
                  <a:cxn ang="0">
                    <a:pos x="52" y="481"/>
                  </a:cxn>
                  <a:cxn ang="0">
                    <a:pos x="19" y="481"/>
                  </a:cxn>
                  <a:cxn ang="0">
                    <a:pos x="6" y="476"/>
                  </a:cxn>
                  <a:cxn ang="0">
                    <a:pos x="1" y="468"/>
                  </a:cxn>
                  <a:cxn ang="0">
                    <a:pos x="1" y="454"/>
                  </a:cxn>
                  <a:cxn ang="0">
                    <a:pos x="6" y="443"/>
                  </a:cxn>
                  <a:cxn ang="0">
                    <a:pos x="21" y="438"/>
                  </a:cxn>
                  <a:cxn ang="0">
                    <a:pos x="53" y="438"/>
                  </a:cxn>
                  <a:cxn ang="0">
                    <a:pos x="234" y="446"/>
                  </a:cxn>
                  <a:cxn ang="0">
                    <a:pos x="357" y="454"/>
                  </a:cxn>
                  <a:cxn ang="0">
                    <a:pos x="403" y="456"/>
                  </a:cxn>
                  <a:cxn ang="0">
                    <a:pos x="418" y="442"/>
                  </a:cxn>
                  <a:cxn ang="0">
                    <a:pos x="406" y="231"/>
                  </a:cxn>
                  <a:cxn ang="0">
                    <a:pos x="404" y="72"/>
                  </a:cxn>
                  <a:cxn ang="0">
                    <a:pos x="406" y="15"/>
                  </a:cxn>
                  <a:cxn ang="0">
                    <a:pos x="413" y="4"/>
                  </a:cxn>
                  <a:cxn ang="0">
                    <a:pos x="428" y="0"/>
                  </a:cxn>
                  <a:cxn ang="0">
                    <a:pos x="436" y="1"/>
                  </a:cxn>
                  <a:cxn ang="0">
                    <a:pos x="443" y="5"/>
                  </a:cxn>
                  <a:cxn ang="0">
                    <a:pos x="447" y="15"/>
                  </a:cxn>
                  <a:cxn ang="0">
                    <a:pos x="445" y="78"/>
                  </a:cxn>
                  <a:cxn ang="0">
                    <a:pos x="448" y="255"/>
                  </a:cxn>
                  <a:cxn ang="0">
                    <a:pos x="464" y="488"/>
                  </a:cxn>
                  <a:cxn ang="0">
                    <a:pos x="474" y="640"/>
                  </a:cxn>
                  <a:cxn ang="0">
                    <a:pos x="564" y="644"/>
                  </a:cxn>
                  <a:cxn ang="0">
                    <a:pos x="834" y="658"/>
                  </a:cxn>
                  <a:cxn ang="0">
                    <a:pos x="1036" y="676"/>
                  </a:cxn>
                  <a:cxn ang="0">
                    <a:pos x="1110" y="684"/>
                  </a:cxn>
                  <a:cxn ang="0">
                    <a:pos x="1120" y="693"/>
                  </a:cxn>
                  <a:cxn ang="0">
                    <a:pos x="1125" y="706"/>
                  </a:cxn>
                  <a:cxn ang="0">
                    <a:pos x="1124" y="715"/>
                  </a:cxn>
                  <a:cxn ang="0">
                    <a:pos x="1118" y="724"/>
                  </a:cxn>
                  <a:cxn ang="0">
                    <a:pos x="1111" y="725"/>
                  </a:cxn>
                  <a:cxn ang="0">
                    <a:pos x="1053" y="719"/>
                  </a:cxn>
                  <a:cxn ang="0">
                    <a:pos x="786" y="697"/>
                  </a:cxn>
                  <a:cxn ang="0">
                    <a:pos x="672" y="705"/>
                  </a:cxn>
                  <a:cxn ang="0">
                    <a:pos x="683" y="852"/>
                  </a:cxn>
                  <a:cxn ang="0">
                    <a:pos x="694" y="987"/>
                  </a:cxn>
                  <a:cxn ang="0">
                    <a:pos x="698" y="1088"/>
                  </a:cxn>
                  <a:cxn ang="0">
                    <a:pos x="697" y="1127"/>
                  </a:cxn>
                  <a:cxn ang="0">
                    <a:pos x="690" y="1137"/>
                  </a:cxn>
                  <a:cxn ang="0">
                    <a:pos x="676" y="1142"/>
                  </a:cxn>
                </a:cxnLst>
                <a:rect l="0" t="0" r="r" b="b"/>
                <a:pathLst>
                  <a:path w="1125" h="1142">
                    <a:moveTo>
                      <a:pt x="676" y="1142"/>
                    </a:moveTo>
                    <a:lnTo>
                      <a:pt x="676" y="1142"/>
                    </a:lnTo>
                    <a:lnTo>
                      <a:pt x="672" y="1142"/>
                    </a:lnTo>
                    <a:lnTo>
                      <a:pt x="667" y="1141"/>
                    </a:lnTo>
                    <a:lnTo>
                      <a:pt x="663" y="1138"/>
                    </a:lnTo>
                    <a:lnTo>
                      <a:pt x="660" y="1136"/>
                    </a:lnTo>
                    <a:lnTo>
                      <a:pt x="660" y="1136"/>
                    </a:lnTo>
                    <a:lnTo>
                      <a:pt x="658" y="1133"/>
                    </a:lnTo>
                    <a:lnTo>
                      <a:pt x="657" y="1130"/>
                    </a:lnTo>
                    <a:lnTo>
                      <a:pt x="656" y="1126"/>
                    </a:lnTo>
                    <a:lnTo>
                      <a:pt x="656" y="1122"/>
                    </a:lnTo>
                    <a:lnTo>
                      <a:pt x="656" y="1122"/>
                    </a:lnTo>
                    <a:lnTo>
                      <a:pt x="656" y="1088"/>
                    </a:lnTo>
                    <a:lnTo>
                      <a:pt x="656" y="1054"/>
                    </a:lnTo>
                    <a:lnTo>
                      <a:pt x="654" y="1020"/>
                    </a:lnTo>
                    <a:lnTo>
                      <a:pt x="652" y="986"/>
                    </a:lnTo>
                    <a:lnTo>
                      <a:pt x="647" y="917"/>
                    </a:lnTo>
                    <a:lnTo>
                      <a:pt x="641" y="850"/>
                    </a:lnTo>
                    <a:lnTo>
                      <a:pt x="641" y="850"/>
                    </a:lnTo>
                    <a:lnTo>
                      <a:pt x="634" y="775"/>
                    </a:lnTo>
                    <a:lnTo>
                      <a:pt x="629" y="701"/>
                    </a:lnTo>
                    <a:lnTo>
                      <a:pt x="628" y="689"/>
                    </a:lnTo>
                    <a:lnTo>
                      <a:pt x="568" y="686"/>
                    </a:lnTo>
                    <a:lnTo>
                      <a:pt x="568" y="686"/>
                    </a:lnTo>
                    <a:lnTo>
                      <a:pt x="455" y="681"/>
                    </a:lnTo>
                    <a:lnTo>
                      <a:pt x="455" y="681"/>
                    </a:lnTo>
                    <a:lnTo>
                      <a:pt x="451" y="680"/>
                    </a:lnTo>
                    <a:lnTo>
                      <a:pt x="446" y="679"/>
                    </a:lnTo>
                    <a:lnTo>
                      <a:pt x="442" y="677"/>
                    </a:lnTo>
                    <a:lnTo>
                      <a:pt x="439" y="675"/>
                    </a:lnTo>
                    <a:lnTo>
                      <a:pt x="437" y="672"/>
                    </a:lnTo>
                    <a:lnTo>
                      <a:pt x="435" y="667"/>
                    </a:lnTo>
                    <a:lnTo>
                      <a:pt x="434" y="663"/>
                    </a:lnTo>
                    <a:lnTo>
                      <a:pt x="433" y="659"/>
                    </a:lnTo>
                    <a:lnTo>
                      <a:pt x="433" y="659"/>
                    </a:lnTo>
                    <a:lnTo>
                      <a:pt x="429" y="586"/>
                    </a:lnTo>
                    <a:lnTo>
                      <a:pt x="423" y="506"/>
                    </a:lnTo>
                    <a:lnTo>
                      <a:pt x="422" y="491"/>
                    </a:lnTo>
                    <a:lnTo>
                      <a:pt x="406" y="496"/>
                    </a:lnTo>
                    <a:lnTo>
                      <a:pt x="406" y="496"/>
                    </a:lnTo>
                    <a:lnTo>
                      <a:pt x="403" y="497"/>
                    </a:lnTo>
                    <a:lnTo>
                      <a:pt x="399" y="497"/>
                    </a:lnTo>
                    <a:lnTo>
                      <a:pt x="399" y="497"/>
                    </a:lnTo>
                    <a:lnTo>
                      <a:pt x="358" y="496"/>
                    </a:lnTo>
                    <a:lnTo>
                      <a:pt x="316" y="494"/>
                    </a:lnTo>
                    <a:lnTo>
                      <a:pt x="236" y="489"/>
                    </a:lnTo>
                    <a:lnTo>
                      <a:pt x="236" y="489"/>
                    </a:lnTo>
                    <a:lnTo>
                      <a:pt x="144" y="483"/>
                    </a:lnTo>
                    <a:lnTo>
                      <a:pt x="98" y="481"/>
                    </a:lnTo>
                    <a:lnTo>
                      <a:pt x="52" y="481"/>
                    </a:lnTo>
                    <a:lnTo>
                      <a:pt x="52" y="481"/>
                    </a:lnTo>
                    <a:lnTo>
                      <a:pt x="20" y="481"/>
                    </a:lnTo>
                    <a:lnTo>
                      <a:pt x="19" y="481"/>
                    </a:lnTo>
                    <a:lnTo>
                      <a:pt x="19" y="481"/>
                    </a:lnTo>
                    <a:lnTo>
                      <a:pt x="14" y="481"/>
                    </a:lnTo>
                    <a:lnTo>
                      <a:pt x="10" y="478"/>
                    </a:lnTo>
                    <a:lnTo>
                      <a:pt x="6" y="476"/>
                    </a:lnTo>
                    <a:lnTo>
                      <a:pt x="4" y="474"/>
                    </a:lnTo>
                    <a:lnTo>
                      <a:pt x="2" y="471"/>
                    </a:lnTo>
                    <a:lnTo>
                      <a:pt x="1" y="468"/>
                    </a:lnTo>
                    <a:lnTo>
                      <a:pt x="0" y="461"/>
                    </a:lnTo>
                    <a:lnTo>
                      <a:pt x="0" y="461"/>
                    </a:lnTo>
                    <a:lnTo>
                      <a:pt x="1" y="454"/>
                    </a:lnTo>
                    <a:lnTo>
                      <a:pt x="2" y="451"/>
                    </a:lnTo>
                    <a:lnTo>
                      <a:pt x="4" y="446"/>
                    </a:lnTo>
                    <a:lnTo>
                      <a:pt x="6" y="443"/>
                    </a:lnTo>
                    <a:lnTo>
                      <a:pt x="10" y="441"/>
                    </a:lnTo>
                    <a:lnTo>
                      <a:pt x="15" y="439"/>
                    </a:lnTo>
                    <a:lnTo>
                      <a:pt x="21" y="438"/>
                    </a:lnTo>
                    <a:lnTo>
                      <a:pt x="21" y="438"/>
                    </a:lnTo>
                    <a:lnTo>
                      <a:pt x="53" y="438"/>
                    </a:lnTo>
                    <a:lnTo>
                      <a:pt x="53" y="438"/>
                    </a:lnTo>
                    <a:lnTo>
                      <a:pt x="98" y="439"/>
                    </a:lnTo>
                    <a:lnTo>
                      <a:pt x="144" y="440"/>
                    </a:lnTo>
                    <a:lnTo>
                      <a:pt x="234" y="446"/>
                    </a:lnTo>
                    <a:lnTo>
                      <a:pt x="234" y="446"/>
                    </a:lnTo>
                    <a:lnTo>
                      <a:pt x="315" y="452"/>
                    </a:lnTo>
                    <a:lnTo>
                      <a:pt x="357" y="454"/>
                    </a:lnTo>
                    <a:lnTo>
                      <a:pt x="399" y="455"/>
                    </a:lnTo>
                    <a:lnTo>
                      <a:pt x="399" y="455"/>
                    </a:lnTo>
                    <a:lnTo>
                      <a:pt x="403" y="456"/>
                    </a:lnTo>
                    <a:lnTo>
                      <a:pt x="420" y="459"/>
                    </a:lnTo>
                    <a:lnTo>
                      <a:pt x="418" y="442"/>
                    </a:lnTo>
                    <a:lnTo>
                      <a:pt x="418" y="442"/>
                    </a:lnTo>
                    <a:lnTo>
                      <a:pt x="411" y="337"/>
                    </a:lnTo>
                    <a:lnTo>
                      <a:pt x="408" y="283"/>
                    </a:lnTo>
                    <a:lnTo>
                      <a:pt x="406" y="231"/>
                    </a:lnTo>
                    <a:lnTo>
                      <a:pt x="404" y="178"/>
                    </a:lnTo>
                    <a:lnTo>
                      <a:pt x="403" y="125"/>
                    </a:lnTo>
                    <a:lnTo>
                      <a:pt x="404" y="72"/>
                    </a:lnTo>
                    <a:lnTo>
                      <a:pt x="405" y="20"/>
                    </a:lnTo>
                    <a:lnTo>
                      <a:pt x="405" y="20"/>
                    </a:lnTo>
                    <a:lnTo>
                      <a:pt x="406" y="15"/>
                    </a:lnTo>
                    <a:lnTo>
                      <a:pt x="408" y="11"/>
                    </a:lnTo>
                    <a:lnTo>
                      <a:pt x="410" y="6"/>
                    </a:lnTo>
                    <a:lnTo>
                      <a:pt x="413" y="4"/>
                    </a:lnTo>
                    <a:lnTo>
                      <a:pt x="417" y="2"/>
                    </a:lnTo>
                    <a:lnTo>
                      <a:pt x="421" y="0"/>
                    </a:lnTo>
                    <a:lnTo>
                      <a:pt x="428" y="0"/>
                    </a:lnTo>
                    <a:lnTo>
                      <a:pt x="428" y="0"/>
                    </a:lnTo>
                    <a:lnTo>
                      <a:pt x="432" y="0"/>
                    </a:lnTo>
                    <a:lnTo>
                      <a:pt x="436" y="1"/>
                    </a:lnTo>
                    <a:lnTo>
                      <a:pt x="440" y="3"/>
                    </a:lnTo>
                    <a:lnTo>
                      <a:pt x="443" y="5"/>
                    </a:lnTo>
                    <a:lnTo>
                      <a:pt x="443" y="5"/>
                    </a:lnTo>
                    <a:lnTo>
                      <a:pt x="445" y="8"/>
                    </a:lnTo>
                    <a:lnTo>
                      <a:pt x="446" y="12"/>
                    </a:lnTo>
                    <a:lnTo>
                      <a:pt x="447" y="15"/>
                    </a:lnTo>
                    <a:lnTo>
                      <a:pt x="447" y="19"/>
                    </a:lnTo>
                    <a:lnTo>
                      <a:pt x="447" y="19"/>
                    </a:lnTo>
                    <a:lnTo>
                      <a:pt x="445" y="78"/>
                    </a:lnTo>
                    <a:lnTo>
                      <a:pt x="445" y="137"/>
                    </a:lnTo>
                    <a:lnTo>
                      <a:pt x="446" y="196"/>
                    </a:lnTo>
                    <a:lnTo>
                      <a:pt x="448" y="255"/>
                    </a:lnTo>
                    <a:lnTo>
                      <a:pt x="452" y="313"/>
                    </a:lnTo>
                    <a:lnTo>
                      <a:pt x="456" y="372"/>
                    </a:lnTo>
                    <a:lnTo>
                      <a:pt x="464" y="488"/>
                    </a:lnTo>
                    <a:lnTo>
                      <a:pt x="464" y="488"/>
                    </a:lnTo>
                    <a:lnTo>
                      <a:pt x="473" y="629"/>
                    </a:lnTo>
                    <a:lnTo>
                      <a:pt x="474" y="640"/>
                    </a:lnTo>
                    <a:lnTo>
                      <a:pt x="485" y="641"/>
                    </a:lnTo>
                    <a:lnTo>
                      <a:pt x="485" y="641"/>
                    </a:lnTo>
                    <a:lnTo>
                      <a:pt x="564" y="644"/>
                    </a:lnTo>
                    <a:lnTo>
                      <a:pt x="564" y="644"/>
                    </a:lnTo>
                    <a:lnTo>
                      <a:pt x="698" y="651"/>
                    </a:lnTo>
                    <a:lnTo>
                      <a:pt x="834" y="658"/>
                    </a:lnTo>
                    <a:lnTo>
                      <a:pt x="901" y="663"/>
                    </a:lnTo>
                    <a:lnTo>
                      <a:pt x="969" y="669"/>
                    </a:lnTo>
                    <a:lnTo>
                      <a:pt x="1036" y="676"/>
                    </a:lnTo>
                    <a:lnTo>
                      <a:pt x="1104" y="683"/>
                    </a:lnTo>
                    <a:lnTo>
                      <a:pt x="1104" y="683"/>
                    </a:lnTo>
                    <a:lnTo>
                      <a:pt x="1110" y="684"/>
                    </a:lnTo>
                    <a:lnTo>
                      <a:pt x="1114" y="686"/>
                    </a:lnTo>
                    <a:lnTo>
                      <a:pt x="1118" y="689"/>
                    </a:lnTo>
                    <a:lnTo>
                      <a:pt x="1120" y="693"/>
                    </a:lnTo>
                    <a:lnTo>
                      <a:pt x="1123" y="696"/>
                    </a:lnTo>
                    <a:lnTo>
                      <a:pt x="1124" y="702"/>
                    </a:lnTo>
                    <a:lnTo>
                      <a:pt x="1125" y="706"/>
                    </a:lnTo>
                    <a:lnTo>
                      <a:pt x="1125" y="710"/>
                    </a:lnTo>
                    <a:lnTo>
                      <a:pt x="1125" y="710"/>
                    </a:lnTo>
                    <a:lnTo>
                      <a:pt x="1124" y="715"/>
                    </a:lnTo>
                    <a:lnTo>
                      <a:pt x="1122" y="720"/>
                    </a:lnTo>
                    <a:lnTo>
                      <a:pt x="1120" y="722"/>
                    </a:lnTo>
                    <a:lnTo>
                      <a:pt x="1118" y="724"/>
                    </a:lnTo>
                    <a:lnTo>
                      <a:pt x="1115" y="725"/>
                    </a:lnTo>
                    <a:lnTo>
                      <a:pt x="1111" y="725"/>
                    </a:lnTo>
                    <a:lnTo>
                      <a:pt x="1111" y="725"/>
                    </a:lnTo>
                    <a:lnTo>
                      <a:pt x="1107" y="725"/>
                    </a:lnTo>
                    <a:lnTo>
                      <a:pt x="1107" y="725"/>
                    </a:lnTo>
                    <a:lnTo>
                      <a:pt x="1053" y="719"/>
                    </a:lnTo>
                    <a:lnTo>
                      <a:pt x="998" y="714"/>
                    </a:lnTo>
                    <a:lnTo>
                      <a:pt x="892" y="705"/>
                    </a:lnTo>
                    <a:lnTo>
                      <a:pt x="786" y="697"/>
                    </a:lnTo>
                    <a:lnTo>
                      <a:pt x="684" y="692"/>
                    </a:lnTo>
                    <a:lnTo>
                      <a:pt x="671" y="691"/>
                    </a:lnTo>
                    <a:lnTo>
                      <a:pt x="672" y="705"/>
                    </a:lnTo>
                    <a:lnTo>
                      <a:pt x="672" y="705"/>
                    </a:lnTo>
                    <a:lnTo>
                      <a:pt x="677" y="779"/>
                    </a:lnTo>
                    <a:lnTo>
                      <a:pt x="683" y="852"/>
                    </a:lnTo>
                    <a:lnTo>
                      <a:pt x="683" y="852"/>
                    </a:lnTo>
                    <a:lnTo>
                      <a:pt x="689" y="918"/>
                    </a:lnTo>
                    <a:lnTo>
                      <a:pt x="694" y="987"/>
                    </a:lnTo>
                    <a:lnTo>
                      <a:pt x="696" y="1020"/>
                    </a:lnTo>
                    <a:lnTo>
                      <a:pt x="697" y="1054"/>
                    </a:lnTo>
                    <a:lnTo>
                      <a:pt x="698" y="1088"/>
                    </a:lnTo>
                    <a:lnTo>
                      <a:pt x="698" y="1122"/>
                    </a:lnTo>
                    <a:lnTo>
                      <a:pt x="698" y="1122"/>
                    </a:lnTo>
                    <a:lnTo>
                      <a:pt x="697" y="1127"/>
                    </a:lnTo>
                    <a:lnTo>
                      <a:pt x="695" y="1131"/>
                    </a:lnTo>
                    <a:lnTo>
                      <a:pt x="693" y="1135"/>
                    </a:lnTo>
                    <a:lnTo>
                      <a:pt x="690" y="1137"/>
                    </a:lnTo>
                    <a:lnTo>
                      <a:pt x="686" y="1140"/>
                    </a:lnTo>
                    <a:lnTo>
                      <a:pt x="683" y="1141"/>
                    </a:lnTo>
                    <a:lnTo>
                      <a:pt x="676" y="1142"/>
                    </a:lnTo>
                    <a:lnTo>
                      <a:pt x="676" y="1142"/>
                    </a:lnTo>
                    <a:close/>
                  </a:path>
                </a:pathLst>
              </a:custGeom>
              <a:grpFill/>
              <a:ln w="9525">
                <a:solidFill>
                  <a:schemeClr val="accent1"/>
                </a:solidFill>
                <a:round/>
              </a:ln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90" name="矩形 89"/>
          <p:cNvSpPr/>
          <p:nvPr/>
        </p:nvSpPr>
        <p:spPr>
          <a:xfrm>
            <a:off x="486410" y="1920240"/>
            <a:ext cx="2956560" cy="159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chemeClr val="accent1"/>
                </a:solidFill>
                <a:latin typeface="+mj-ea"/>
                <a:ea typeface="+mj-ea"/>
              </a:rPr>
              <a:t>（</a:t>
            </a:r>
            <a:r>
              <a:rPr lang="en-US" altLang="zh-CN" dirty="0">
                <a:solidFill>
                  <a:schemeClr val="accent1"/>
                </a:solidFill>
                <a:latin typeface="+mj-ea"/>
                <a:ea typeface="+mj-ea"/>
              </a:rPr>
              <a:t>1</a:t>
            </a:r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）</a:t>
            </a:r>
            <a:r>
              <a:rPr lang="zh-CN" altLang="zh-CN" dirty="0">
                <a:solidFill>
                  <a:schemeClr val="accent1"/>
                </a:solidFill>
                <a:latin typeface="+mj-ea"/>
                <a:ea typeface="+mj-ea"/>
              </a:rPr>
              <a:t>小口对火焰，大口吹。</a:t>
            </a:r>
            <a:endParaRPr lang="zh-CN" altLang="zh-CN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pic>
        <p:nvPicPr>
          <p:cNvPr id="95" name="图片 9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64051" y="4584423"/>
            <a:ext cx="378149" cy="535116"/>
          </a:xfrm>
          <a:prstGeom prst="rect">
            <a:avLst/>
          </a:prstGeom>
        </p:spPr>
      </p:pic>
      <p:pic>
        <p:nvPicPr>
          <p:cNvPr id="96" name="图片 9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29652" y="2831830"/>
            <a:ext cx="378149" cy="535116"/>
          </a:xfrm>
          <a:prstGeom prst="rect">
            <a:avLst/>
          </a:prstGeom>
        </p:spPr>
      </p:pic>
      <p:pic>
        <p:nvPicPr>
          <p:cNvPr id="2" name="图片 1" descr="IMG_20210326_110931"/>
          <p:cNvPicPr>
            <a:picLocks noChangeAspect="1"/>
          </p:cNvPicPr>
          <p:nvPr/>
        </p:nvPicPr>
        <p:blipFill>
          <a:blip r:embed="rId2"/>
          <a:srcRect l="16382" t="28926" r="3063" b="16667"/>
          <a:stretch>
            <a:fillRect/>
          </a:stretch>
        </p:blipFill>
        <p:spPr>
          <a:xfrm>
            <a:off x="4019550" y="4015105"/>
            <a:ext cx="4314190" cy="2023745"/>
          </a:xfrm>
          <a:prstGeom prst="rect">
            <a:avLst/>
          </a:prstGeom>
        </p:spPr>
      </p:pic>
      <p:pic>
        <p:nvPicPr>
          <p:cNvPr id="3" name="图片 2" descr="IMG_20210326_110940"/>
          <p:cNvPicPr>
            <a:picLocks noChangeAspect="1"/>
          </p:cNvPicPr>
          <p:nvPr/>
        </p:nvPicPr>
        <p:blipFill>
          <a:blip r:embed="rId3"/>
          <a:srcRect l="17569" t="29241" r="4014" b="17926"/>
          <a:stretch>
            <a:fillRect/>
          </a:stretch>
        </p:blipFill>
        <p:spPr>
          <a:xfrm>
            <a:off x="4009390" y="1739900"/>
            <a:ext cx="4323715" cy="20504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81660" y="4256405"/>
            <a:ext cx="3039745" cy="1541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chemeClr val="accent1"/>
                </a:solidFill>
                <a:latin typeface="+mj-ea"/>
                <a:ea typeface="+mj-ea"/>
              </a:rPr>
              <a:t>（</a:t>
            </a:r>
            <a:r>
              <a:rPr lang="en-US" altLang="zh-CN" dirty="0">
                <a:solidFill>
                  <a:schemeClr val="accent1"/>
                </a:solidFill>
                <a:latin typeface="+mj-ea"/>
                <a:ea typeface="+mj-ea"/>
              </a:rPr>
              <a:t>2</a:t>
            </a:r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）</a:t>
            </a:r>
            <a:r>
              <a:rPr lang="zh-CN" altLang="zh-CN" dirty="0">
                <a:solidFill>
                  <a:schemeClr val="accent1"/>
                </a:solidFill>
                <a:latin typeface="+mj-ea"/>
                <a:ea typeface="+mj-ea"/>
              </a:rPr>
              <a:t>大口对火</a:t>
            </a:r>
            <a:r>
              <a:rPr lang="zh-CN" altLang="zh-CN" dirty="0">
                <a:solidFill>
                  <a:schemeClr val="accent1"/>
                </a:solidFill>
                <a:latin typeface="+mj-ea"/>
                <a:ea typeface="+mj-ea"/>
                <a:sym typeface="+mn-ea"/>
              </a:rPr>
              <a:t>焰</a:t>
            </a:r>
            <a:r>
              <a:rPr lang="zh-CN" altLang="zh-CN" dirty="0">
                <a:solidFill>
                  <a:schemeClr val="accent1"/>
                </a:solidFill>
                <a:latin typeface="+mj-ea"/>
                <a:ea typeface="+mj-ea"/>
              </a:rPr>
              <a:t>，小口吹。</a:t>
            </a:r>
            <a:endParaRPr lang="zh-CN" altLang="zh-CN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4695190" y="3005455"/>
            <a:ext cx="1801495" cy="20320"/>
          </a:xfrm>
          <a:prstGeom prst="line">
            <a:avLst/>
          </a:prstGeom>
          <a:ln w="412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记录表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670" y="188595"/>
            <a:ext cx="6761480" cy="6316980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</p:spTree>
    <p:controls>
      <mc:AlternateContent xmlns:mc="http://schemas.openxmlformats.org/markup-compatibility/2006">
        <mc:Choice xmlns:v="urn:schemas-microsoft-com:vml" Requires="v">
          <p:control spid="3075" name="" r:id="rId5" imgW="1733550" imgH="1033780"/>
        </mc:Choice>
        <mc:Fallback>
          <p:control name="" r:id="rId5" imgW="1733550" imgH="1033780">
            <p:pic>
              <p:nvPicPr>
                <p:cNvPr id="0" name="Host Control  3074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62115" y="273685"/>
                  <a:ext cx="1733550" cy="103378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bldLvl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我们发现：</a:t>
            </a:r>
            <a:endParaRPr lang="zh-CN" altLang="en-US"/>
          </a:p>
        </p:txBody>
      </p:sp>
      <p:sp>
        <p:nvSpPr>
          <p:cNvPr id="90" name="矩形 89"/>
          <p:cNvSpPr/>
          <p:nvPr/>
        </p:nvSpPr>
        <p:spPr>
          <a:xfrm>
            <a:off x="1336675" y="2661920"/>
            <a:ext cx="6730365" cy="2249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</a:t>
            </a:r>
            <a:r>
              <a:rPr lang="zh-CN" altLang="en-US" sz="28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空气在接触物体后，会离开本来的流动方向，改为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随着物体表面流动</a:t>
            </a:r>
            <a:r>
              <a:rPr lang="zh-CN" altLang="en-US" sz="28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，这种特性叫作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附壁效应</a:t>
            </a:r>
            <a:r>
              <a:rPr lang="zh-CN" altLang="en-US" sz="28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，也叫</a:t>
            </a:r>
            <a:r>
              <a:rPr lang="zh-CN" altLang="en-US" sz="28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康达效应</a:t>
            </a:r>
            <a:r>
              <a:rPr lang="zh-CN" altLang="en-US" sz="28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。</a:t>
            </a:r>
            <a:endParaRPr lang="zh-CN" altLang="en-US" sz="280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sz="2800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生活应用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74370" y="2428240"/>
            <a:ext cx="3626485" cy="24377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40475" y="1962785"/>
            <a:ext cx="2482850" cy="15570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9803" r="9324"/>
          <a:stretch>
            <a:fillRect/>
          </a:stretch>
        </p:blipFill>
        <p:spPr>
          <a:xfrm>
            <a:off x="6305550" y="4293870"/>
            <a:ext cx="2517140" cy="1718945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/>
        </p:nvSpPr>
        <p:spPr>
          <a:xfrm>
            <a:off x="988060" y="5166360"/>
            <a:ext cx="2998470" cy="469265"/>
          </a:xfrm>
          <a:prstGeom prst="rect">
            <a:avLst/>
          </a:prstGeom>
          <a:noFill/>
          <a:ln>
            <a:noFill/>
          </a:ln>
        </p:spPr>
        <p:txBody>
          <a:bodyPr vert="horz" wrap="square" lIns="51435" tIns="25717" rIns="51435" bIns="25717" numCol="1" anchor="b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r>
              <a:rPr lang="zh-CN" altLang="en-US" sz="2400"/>
              <a:t>你会选哪里躲风呢？</a:t>
            </a:r>
            <a:endParaRPr lang="zh-CN" altLang="en-US" sz="2400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486910" y="2487930"/>
            <a:ext cx="1539240" cy="2317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7420" y="365125"/>
            <a:ext cx="7248525" cy="833755"/>
          </a:xfrm>
        </p:spPr>
        <p:txBody>
          <a:bodyPr/>
          <a:p>
            <a:r>
              <a:rPr lang="zh-CN" altLang="en-US" sz="3600"/>
              <a:t>生活中的附壁效应（康达效应）</a:t>
            </a:r>
            <a:endParaRPr lang="zh-CN" altLang="en-US" sz="360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425" t="-425" r="-425" b="46900"/>
          <a:stretch>
            <a:fillRect/>
          </a:stretch>
        </p:blipFill>
        <p:spPr>
          <a:xfrm>
            <a:off x="608965" y="1797050"/>
            <a:ext cx="4418330" cy="2365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rcRect t="53050"/>
          <a:stretch>
            <a:fillRect/>
          </a:stretch>
        </p:blipFill>
        <p:spPr>
          <a:xfrm>
            <a:off x="3740785" y="3878580"/>
            <a:ext cx="4872990" cy="22885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飞机 康达效应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14730" y="1712595"/>
            <a:ext cx="7441565" cy="4445635"/>
          </a:xfrm>
          <a:prstGeom prst="rect">
            <a:avLst/>
          </a:prstGeom>
        </p:spPr>
      </p:pic>
      <p:sp>
        <p:nvSpPr>
          <p:cNvPr id="90" name="矩形 89"/>
          <p:cNvSpPr/>
          <p:nvPr/>
        </p:nvSpPr>
        <p:spPr>
          <a:xfrm>
            <a:off x="1146810" y="178435"/>
            <a:ext cx="7178040" cy="1534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>
              <a:lnSpc>
                <a:spcPct val="100000"/>
              </a:lnSpc>
            </a:pPr>
            <a:r>
              <a:rPr lang="zh-CN" altLang="en-US" sz="2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飞机上的康达效应</a:t>
            </a:r>
            <a:r>
              <a:rPr lang="zh-CN" altLang="en-US" sz="1800">
                <a:solidFill>
                  <a:schemeClr val="accent6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：波音飞机YC-14中，如果没有机翼的存在，从发动机冲出的气流将会直线向后运动，但机翼的存在，改变了气流的运动方向，机翼给气流一个力，反之，气流也给了气流一个吸力，这就增加了飞机的升力。</a:t>
            </a:r>
            <a:endParaRPr lang="zh-CN" altLang="en-US" sz="1800">
              <a:solidFill>
                <a:schemeClr val="accent6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en-US" sz="1800" dirty="0">
              <a:solidFill>
                <a:schemeClr val="accent6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课后拓展</a:t>
            </a:r>
            <a:endParaRPr lang="zh-CN" altLang="en-US"/>
          </a:p>
        </p:txBody>
      </p:sp>
      <p:pic>
        <p:nvPicPr>
          <p:cNvPr id="5" name="图片 4" descr="QQ截图202103151024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9290" y="2465705"/>
            <a:ext cx="4815205" cy="2832100"/>
          </a:xfrm>
          <a:prstGeom prst="rect">
            <a:avLst/>
          </a:prstGeom>
        </p:spPr>
      </p:pic>
      <p:sp>
        <p:nvSpPr>
          <p:cNvPr id="7" name="标题 6"/>
          <p:cNvSpPr>
            <a:spLocks noGrp="1"/>
          </p:cNvSpPr>
          <p:nvPr/>
        </p:nvSpPr>
        <p:spPr>
          <a:xfrm>
            <a:off x="5598557" y="3472894"/>
            <a:ext cx="2561034" cy="468987"/>
          </a:xfrm>
          <a:prstGeom prst="rect">
            <a:avLst/>
          </a:prstGeom>
          <a:noFill/>
          <a:ln>
            <a:noFill/>
          </a:ln>
        </p:spPr>
        <p:txBody>
          <a:bodyPr vert="horz" wrap="square" lIns="51435" tIns="25717" rIns="51435" bIns="25717" numCol="1" anchor="b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r>
              <a:rPr lang="zh-CN" altLang="en-US" sz="2400"/>
              <a:t>隔着这些形状的物体能吹灭蜡烛吗？</a:t>
            </a:r>
            <a:endParaRPr lang="zh-CN" altLang="en-US"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r>
              <a:rPr lang="zh-CN" altLang="en-US" dirty="0"/>
              <a:t>再见！</a:t>
            </a:r>
            <a:endParaRPr lang="zh-CN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6405" y="2014220"/>
            <a:ext cx="4883785" cy="3941445"/>
          </a:xfrm>
          <a:prstGeom prst="rect">
            <a:avLst/>
          </a:prstGeom>
        </p:spPr>
      </p:pic>
      <p:sp>
        <p:nvSpPr>
          <p:cNvPr id="10242" name="标题 3"/>
          <p:cNvSpPr>
            <a:spLocks noGrp="1"/>
          </p:cNvSpPr>
          <p:nvPr>
            <p:ph type="title"/>
          </p:nvPr>
        </p:nvSpPr>
        <p:spPr>
          <a:xfrm>
            <a:off x="871855" y="679450"/>
            <a:ext cx="7400290" cy="468630"/>
          </a:xfrm>
        </p:spPr>
        <p:txBody>
          <a:bodyPr/>
          <a:lstStyle/>
          <a:p>
            <a:pPr eaLnBrk="1" hangingPunct="1"/>
            <a:r>
              <a:rPr lang="zh-CN" altLang="en-US" dirty="0"/>
              <a:t>想一想：隔着它们能吹灭蜡烛吗？</a:t>
            </a:r>
            <a:endParaRPr lang="zh-CN" altLang="en-US" dirty="0"/>
          </a:p>
        </p:txBody>
      </p:sp>
      <p:sp>
        <p:nvSpPr>
          <p:cNvPr id="51" name="自由: 形状 50"/>
          <p:cNvSpPr/>
          <p:nvPr/>
        </p:nvSpPr>
        <p:spPr>
          <a:xfrm rot="21395559">
            <a:off x="4375785" y="3079115"/>
            <a:ext cx="3579495" cy="2282825"/>
          </a:xfrm>
          <a:custGeom>
            <a:avLst/>
            <a:gdLst>
              <a:gd name="connsiteX0" fmla="*/ 963788 w 3614132"/>
              <a:gd name="connsiteY0" fmla="*/ 84 h 1363367"/>
              <a:gd name="connsiteX1" fmla="*/ 1216242 w 3614132"/>
              <a:gd name="connsiteY1" fmla="*/ 2304 h 1363367"/>
              <a:gd name="connsiteX2" fmla="*/ 2563844 w 3614132"/>
              <a:gd name="connsiteY2" fmla="*/ 98888 h 1363367"/>
              <a:gd name="connsiteX3" fmla="*/ 3381276 w 3614132"/>
              <a:gd name="connsiteY3" fmla="*/ 438055 h 1363367"/>
              <a:gd name="connsiteX4" fmla="*/ 3588115 w 3614132"/>
              <a:gd name="connsiteY4" fmla="*/ 926963 h 1363367"/>
              <a:gd name="connsiteX5" fmla="*/ 2890136 w 3614132"/>
              <a:gd name="connsiteY5" fmla="*/ 1351022 h 1363367"/>
              <a:gd name="connsiteX6" fmla="*/ 809597 w 3614132"/>
              <a:gd name="connsiteY6" fmla="*/ 1221258 h 1363367"/>
              <a:gd name="connsiteX7" fmla="*/ 85662 w 3614132"/>
              <a:gd name="connsiteY7" fmla="*/ 927493 h 1363367"/>
              <a:gd name="connsiteX8" fmla="*/ 48670 w 3614132"/>
              <a:gd name="connsiteY8" fmla="*/ 363682 h 1363367"/>
              <a:gd name="connsiteX9" fmla="*/ 399401 w 3614132"/>
              <a:gd name="connsiteY9" fmla="*/ 59863 h 1363367"/>
              <a:gd name="connsiteX10" fmla="*/ 963788 w 3614132"/>
              <a:gd name="connsiteY10" fmla="*/ 84 h 136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14132" h="1363367">
                <a:moveTo>
                  <a:pt x="963788" y="84"/>
                </a:moveTo>
                <a:cubicBezTo>
                  <a:pt x="1042074" y="-301"/>
                  <a:pt x="1126057" y="678"/>
                  <a:pt x="1216242" y="2304"/>
                </a:cubicBezTo>
                <a:cubicBezTo>
                  <a:pt x="1576982" y="8808"/>
                  <a:pt x="2203005" y="26263"/>
                  <a:pt x="2563844" y="98888"/>
                </a:cubicBezTo>
                <a:cubicBezTo>
                  <a:pt x="2924683" y="171513"/>
                  <a:pt x="3215493" y="298783"/>
                  <a:pt x="3381276" y="438055"/>
                </a:cubicBezTo>
                <a:cubicBezTo>
                  <a:pt x="3547060" y="577327"/>
                  <a:pt x="3669972" y="774802"/>
                  <a:pt x="3588115" y="926963"/>
                </a:cubicBezTo>
                <a:cubicBezTo>
                  <a:pt x="3506259" y="1079123"/>
                  <a:pt x="3353222" y="1301973"/>
                  <a:pt x="2890136" y="1351022"/>
                </a:cubicBezTo>
                <a:cubicBezTo>
                  <a:pt x="2427050" y="1400071"/>
                  <a:pt x="1277009" y="1291845"/>
                  <a:pt x="809597" y="1221258"/>
                </a:cubicBezTo>
                <a:cubicBezTo>
                  <a:pt x="342184" y="1150670"/>
                  <a:pt x="212484" y="1070423"/>
                  <a:pt x="85662" y="927493"/>
                </a:cubicBezTo>
                <a:cubicBezTo>
                  <a:pt x="-41159" y="784564"/>
                  <a:pt x="-3620" y="508287"/>
                  <a:pt x="48670" y="363682"/>
                </a:cubicBezTo>
                <a:cubicBezTo>
                  <a:pt x="100959" y="219076"/>
                  <a:pt x="204805" y="120092"/>
                  <a:pt x="399401" y="59863"/>
                </a:cubicBezTo>
                <a:cubicBezTo>
                  <a:pt x="545347" y="14691"/>
                  <a:pt x="728931" y="1242"/>
                  <a:pt x="963788" y="84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2" name="组合 1"/>
          <p:cNvGrpSpPr/>
          <p:nvPr/>
        </p:nvGrpSpPr>
        <p:grpSpPr>
          <a:xfrm rot="12477745">
            <a:off x="7634605" y="2891155"/>
            <a:ext cx="563245" cy="1824355"/>
            <a:chOff x="8585978" y="4338795"/>
            <a:chExt cx="762600" cy="1929782"/>
          </a:xfrm>
        </p:grpSpPr>
        <p:sp>
          <p:nvSpPr>
            <p:cNvPr id="22" name="Freeform 81"/>
            <p:cNvSpPr/>
            <p:nvPr/>
          </p:nvSpPr>
          <p:spPr bwMode="auto">
            <a:xfrm>
              <a:off x="9269910" y="5692211"/>
              <a:ext cx="78668" cy="54586"/>
            </a:xfrm>
            <a:custGeom>
              <a:avLst/>
              <a:gdLst>
                <a:gd name="T0" fmla="*/ 7 w 13"/>
                <a:gd name="T1" fmla="*/ 9 h 9"/>
                <a:gd name="T2" fmla="*/ 4 w 13"/>
                <a:gd name="T3" fmla="*/ 2 h 9"/>
                <a:gd name="T4" fmla="*/ 7 w 13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9">
                  <a:moveTo>
                    <a:pt x="7" y="9"/>
                  </a:moveTo>
                  <a:cubicBezTo>
                    <a:pt x="13" y="8"/>
                    <a:pt x="8" y="0"/>
                    <a:pt x="4" y="2"/>
                  </a:cubicBezTo>
                  <a:cubicBezTo>
                    <a:pt x="0" y="3"/>
                    <a:pt x="3" y="9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6" name="Freeform 95"/>
            <p:cNvSpPr/>
            <p:nvPr/>
          </p:nvSpPr>
          <p:spPr bwMode="auto">
            <a:xfrm>
              <a:off x="8749736" y="4443151"/>
              <a:ext cx="489670" cy="587604"/>
            </a:xfrm>
            <a:custGeom>
              <a:avLst/>
              <a:gdLst>
                <a:gd name="T0" fmla="*/ 51 w 80"/>
                <a:gd name="T1" fmla="*/ 0 h 96"/>
                <a:gd name="T2" fmla="*/ 25 w 80"/>
                <a:gd name="T3" fmla="*/ 17 h 96"/>
                <a:gd name="T4" fmla="*/ 12 w 80"/>
                <a:gd name="T5" fmla="*/ 50 h 96"/>
                <a:gd name="T6" fmla="*/ 5 w 80"/>
                <a:gd name="T7" fmla="*/ 65 h 96"/>
                <a:gd name="T8" fmla="*/ 4 w 80"/>
                <a:gd name="T9" fmla="*/ 78 h 96"/>
                <a:gd name="T10" fmla="*/ 16 w 80"/>
                <a:gd name="T11" fmla="*/ 82 h 96"/>
                <a:gd name="T12" fmla="*/ 59 w 80"/>
                <a:gd name="T13" fmla="*/ 93 h 96"/>
                <a:gd name="T14" fmla="*/ 75 w 80"/>
                <a:gd name="T15" fmla="*/ 92 h 96"/>
                <a:gd name="T16" fmla="*/ 77 w 80"/>
                <a:gd name="T17" fmla="*/ 71 h 96"/>
                <a:gd name="T18" fmla="*/ 61 w 80"/>
                <a:gd name="T19" fmla="*/ 23 h 96"/>
                <a:gd name="T20" fmla="*/ 51 w 80"/>
                <a:gd name="T21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96">
                  <a:moveTo>
                    <a:pt x="51" y="0"/>
                  </a:moveTo>
                  <a:cubicBezTo>
                    <a:pt x="39" y="2"/>
                    <a:pt x="32" y="6"/>
                    <a:pt x="25" y="17"/>
                  </a:cubicBezTo>
                  <a:cubicBezTo>
                    <a:pt x="19" y="27"/>
                    <a:pt x="17" y="39"/>
                    <a:pt x="12" y="50"/>
                  </a:cubicBezTo>
                  <a:cubicBezTo>
                    <a:pt x="10" y="55"/>
                    <a:pt x="7" y="60"/>
                    <a:pt x="5" y="65"/>
                  </a:cubicBezTo>
                  <a:cubicBezTo>
                    <a:pt x="3" y="68"/>
                    <a:pt x="0" y="74"/>
                    <a:pt x="4" y="78"/>
                  </a:cubicBezTo>
                  <a:cubicBezTo>
                    <a:pt x="6" y="81"/>
                    <a:pt x="12" y="81"/>
                    <a:pt x="16" y="82"/>
                  </a:cubicBezTo>
                  <a:cubicBezTo>
                    <a:pt x="31" y="86"/>
                    <a:pt x="44" y="92"/>
                    <a:pt x="59" y="93"/>
                  </a:cubicBezTo>
                  <a:cubicBezTo>
                    <a:pt x="63" y="94"/>
                    <a:pt x="71" y="96"/>
                    <a:pt x="75" y="92"/>
                  </a:cubicBezTo>
                  <a:cubicBezTo>
                    <a:pt x="80" y="88"/>
                    <a:pt x="78" y="77"/>
                    <a:pt x="77" y="71"/>
                  </a:cubicBezTo>
                  <a:cubicBezTo>
                    <a:pt x="75" y="54"/>
                    <a:pt x="65" y="40"/>
                    <a:pt x="61" y="23"/>
                  </a:cubicBezTo>
                  <a:cubicBezTo>
                    <a:pt x="58" y="14"/>
                    <a:pt x="56" y="8"/>
                    <a:pt x="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7" name="Freeform 96"/>
            <p:cNvSpPr/>
            <p:nvPr/>
          </p:nvSpPr>
          <p:spPr bwMode="auto">
            <a:xfrm>
              <a:off x="8921522" y="4364483"/>
              <a:ext cx="170180" cy="189446"/>
            </a:xfrm>
            <a:custGeom>
              <a:avLst/>
              <a:gdLst>
                <a:gd name="T0" fmla="*/ 1 w 28"/>
                <a:gd name="T1" fmla="*/ 28 h 31"/>
                <a:gd name="T2" fmla="*/ 28 w 28"/>
                <a:gd name="T3" fmla="*/ 30 h 31"/>
                <a:gd name="T4" fmla="*/ 21 w 28"/>
                <a:gd name="T5" fmla="*/ 10 h 31"/>
                <a:gd name="T6" fmla="*/ 16 w 28"/>
                <a:gd name="T7" fmla="*/ 0 h 31"/>
                <a:gd name="T8" fmla="*/ 0 w 28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1">
                  <a:moveTo>
                    <a:pt x="1" y="28"/>
                  </a:moveTo>
                  <a:cubicBezTo>
                    <a:pt x="10" y="31"/>
                    <a:pt x="19" y="31"/>
                    <a:pt x="28" y="30"/>
                  </a:cubicBezTo>
                  <a:cubicBezTo>
                    <a:pt x="27" y="23"/>
                    <a:pt x="23" y="16"/>
                    <a:pt x="21" y="10"/>
                  </a:cubicBezTo>
                  <a:cubicBezTo>
                    <a:pt x="19" y="6"/>
                    <a:pt x="18" y="3"/>
                    <a:pt x="16" y="0"/>
                  </a:cubicBezTo>
                  <a:cubicBezTo>
                    <a:pt x="10" y="6"/>
                    <a:pt x="0" y="21"/>
                    <a:pt x="0" y="29"/>
                  </a:cubicBezTo>
                </a:path>
              </a:pathLst>
            </a:custGeom>
            <a:solidFill>
              <a:srgbClr val="913B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8" name="Freeform 97"/>
            <p:cNvSpPr/>
            <p:nvPr/>
          </p:nvSpPr>
          <p:spPr bwMode="auto">
            <a:xfrm>
              <a:off x="9054777" y="4884657"/>
              <a:ext cx="256876" cy="1340572"/>
            </a:xfrm>
            <a:custGeom>
              <a:avLst/>
              <a:gdLst>
                <a:gd name="T0" fmla="*/ 2 w 42"/>
                <a:gd name="T1" fmla="*/ 143 h 219"/>
                <a:gd name="T2" fmla="*/ 2 w 42"/>
                <a:gd name="T3" fmla="*/ 151 h 219"/>
                <a:gd name="T4" fmla="*/ 3 w 42"/>
                <a:gd name="T5" fmla="*/ 165 h 219"/>
                <a:gd name="T6" fmla="*/ 4 w 42"/>
                <a:gd name="T7" fmla="*/ 187 h 219"/>
                <a:gd name="T8" fmla="*/ 4 w 42"/>
                <a:gd name="T9" fmla="*/ 217 h 219"/>
                <a:gd name="T10" fmla="*/ 20 w 42"/>
                <a:gd name="T11" fmla="*/ 218 h 219"/>
                <a:gd name="T12" fmla="*/ 36 w 42"/>
                <a:gd name="T13" fmla="*/ 216 h 219"/>
                <a:gd name="T14" fmla="*/ 39 w 42"/>
                <a:gd name="T15" fmla="*/ 198 h 219"/>
                <a:gd name="T16" fmla="*/ 38 w 42"/>
                <a:gd name="T17" fmla="*/ 170 h 219"/>
                <a:gd name="T18" fmla="*/ 38 w 42"/>
                <a:gd name="T19" fmla="*/ 156 h 219"/>
                <a:gd name="T20" fmla="*/ 37 w 42"/>
                <a:gd name="T21" fmla="*/ 141 h 219"/>
                <a:gd name="T22" fmla="*/ 36 w 42"/>
                <a:gd name="T23" fmla="*/ 120 h 219"/>
                <a:gd name="T24" fmla="*/ 32 w 42"/>
                <a:gd name="T25" fmla="*/ 80 h 219"/>
                <a:gd name="T26" fmla="*/ 29 w 42"/>
                <a:gd name="T27" fmla="*/ 32 h 219"/>
                <a:gd name="T28" fmla="*/ 29 w 42"/>
                <a:gd name="T29" fmla="*/ 28 h 219"/>
                <a:gd name="T30" fmla="*/ 29 w 42"/>
                <a:gd name="T31" fmla="*/ 0 h 219"/>
                <a:gd name="T32" fmla="*/ 19 w 42"/>
                <a:gd name="T33" fmla="*/ 7 h 219"/>
                <a:gd name="T34" fmla="*/ 12 w 42"/>
                <a:gd name="T35" fmla="*/ 6 h 219"/>
                <a:gd name="T36" fmla="*/ 2 w 42"/>
                <a:gd name="T37" fmla="*/ 9 h 219"/>
                <a:gd name="T38" fmla="*/ 0 w 42"/>
                <a:gd name="T39" fmla="*/ 23 h 219"/>
                <a:gd name="T40" fmla="*/ 1 w 42"/>
                <a:gd name="T41" fmla="*/ 39 h 219"/>
                <a:gd name="T42" fmla="*/ 1 w 42"/>
                <a:gd name="T43" fmla="*/ 57 h 219"/>
                <a:gd name="T44" fmla="*/ 1 w 42"/>
                <a:gd name="T45" fmla="*/ 97 h 219"/>
                <a:gd name="T46" fmla="*/ 2 w 42"/>
                <a:gd name="T47" fmla="*/ 115 h 219"/>
                <a:gd name="T48" fmla="*/ 2 w 42"/>
                <a:gd name="T49" fmla="*/ 132 h 219"/>
                <a:gd name="T50" fmla="*/ 2 w 42"/>
                <a:gd name="T51" fmla="*/ 14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219">
                  <a:moveTo>
                    <a:pt x="2" y="143"/>
                  </a:moveTo>
                  <a:cubicBezTo>
                    <a:pt x="2" y="145"/>
                    <a:pt x="1" y="148"/>
                    <a:pt x="2" y="151"/>
                  </a:cubicBezTo>
                  <a:cubicBezTo>
                    <a:pt x="2" y="155"/>
                    <a:pt x="2" y="160"/>
                    <a:pt x="3" y="165"/>
                  </a:cubicBezTo>
                  <a:cubicBezTo>
                    <a:pt x="3" y="172"/>
                    <a:pt x="3" y="179"/>
                    <a:pt x="4" y="187"/>
                  </a:cubicBezTo>
                  <a:cubicBezTo>
                    <a:pt x="4" y="196"/>
                    <a:pt x="6" y="208"/>
                    <a:pt x="4" y="217"/>
                  </a:cubicBezTo>
                  <a:cubicBezTo>
                    <a:pt x="9" y="217"/>
                    <a:pt x="14" y="219"/>
                    <a:pt x="20" y="218"/>
                  </a:cubicBezTo>
                  <a:cubicBezTo>
                    <a:pt x="25" y="218"/>
                    <a:pt x="31" y="217"/>
                    <a:pt x="36" y="216"/>
                  </a:cubicBezTo>
                  <a:cubicBezTo>
                    <a:pt x="42" y="214"/>
                    <a:pt x="39" y="203"/>
                    <a:pt x="39" y="198"/>
                  </a:cubicBezTo>
                  <a:cubicBezTo>
                    <a:pt x="40" y="189"/>
                    <a:pt x="37" y="179"/>
                    <a:pt x="38" y="170"/>
                  </a:cubicBezTo>
                  <a:cubicBezTo>
                    <a:pt x="38" y="165"/>
                    <a:pt x="39" y="161"/>
                    <a:pt x="38" y="156"/>
                  </a:cubicBezTo>
                  <a:cubicBezTo>
                    <a:pt x="38" y="151"/>
                    <a:pt x="37" y="146"/>
                    <a:pt x="37" y="141"/>
                  </a:cubicBezTo>
                  <a:cubicBezTo>
                    <a:pt x="36" y="134"/>
                    <a:pt x="37" y="126"/>
                    <a:pt x="36" y="120"/>
                  </a:cubicBezTo>
                  <a:cubicBezTo>
                    <a:pt x="33" y="107"/>
                    <a:pt x="33" y="93"/>
                    <a:pt x="32" y="80"/>
                  </a:cubicBezTo>
                  <a:cubicBezTo>
                    <a:pt x="30" y="64"/>
                    <a:pt x="29" y="48"/>
                    <a:pt x="29" y="32"/>
                  </a:cubicBezTo>
                  <a:cubicBezTo>
                    <a:pt x="29" y="30"/>
                    <a:pt x="29" y="29"/>
                    <a:pt x="29" y="28"/>
                  </a:cubicBezTo>
                  <a:cubicBezTo>
                    <a:pt x="29" y="19"/>
                    <a:pt x="31" y="9"/>
                    <a:pt x="29" y="0"/>
                  </a:cubicBezTo>
                  <a:cubicBezTo>
                    <a:pt x="25" y="1"/>
                    <a:pt x="24" y="7"/>
                    <a:pt x="19" y="7"/>
                  </a:cubicBezTo>
                  <a:cubicBezTo>
                    <a:pt x="17" y="7"/>
                    <a:pt x="15" y="6"/>
                    <a:pt x="12" y="6"/>
                  </a:cubicBezTo>
                  <a:cubicBezTo>
                    <a:pt x="8" y="4"/>
                    <a:pt x="2" y="2"/>
                    <a:pt x="2" y="9"/>
                  </a:cubicBezTo>
                  <a:cubicBezTo>
                    <a:pt x="2" y="14"/>
                    <a:pt x="0" y="18"/>
                    <a:pt x="0" y="23"/>
                  </a:cubicBezTo>
                  <a:cubicBezTo>
                    <a:pt x="0" y="28"/>
                    <a:pt x="0" y="33"/>
                    <a:pt x="1" y="39"/>
                  </a:cubicBezTo>
                  <a:cubicBezTo>
                    <a:pt x="1" y="45"/>
                    <a:pt x="1" y="51"/>
                    <a:pt x="1" y="57"/>
                  </a:cubicBezTo>
                  <a:cubicBezTo>
                    <a:pt x="1" y="69"/>
                    <a:pt x="1" y="84"/>
                    <a:pt x="1" y="97"/>
                  </a:cubicBezTo>
                  <a:cubicBezTo>
                    <a:pt x="1" y="103"/>
                    <a:pt x="1" y="109"/>
                    <a:pt x="2" y="115"/>
                  </a:cubicBezTo>
                  <a:cubicBezTo>
                    <a:pt x="3" y="121"/>
                    <a:pt x="2" y="126"/>
                    <a:pt x="2" y="132"/>
                  </a:cubicBezTo>
                  <a:cubicBezTo>
                    <a:pt x="3" y="135"/>
                    <a:pt x="2" y="139"/>
                    <a:pt x="2" y="14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0" name="Freeform 98"/>
            <p:cNvSpPr/>
            <p:nvPr/>
          </p:nvSpPr>
          <p:spPr bwMode="auto">
            <a:xfrm>
              <a:off x="8810744" y="4858969"/>
              <a:ext cx="274536" cy="1366259"/>
            </a:xfrm>
            <a:custGeom>
              <a:avLst/>
              <a:gdLst>
                <a:gd name="T0" fmla="*/ 44 w 45"/>
                <a:gd name="T1" fmla="*/ 48 h 223"/>
                <a:gd name="T2" fmla="*/ 43 w 45"/>
                <a:gd name="T3" fmla="*/ 42 h 223"/>
                <a:gd name="T4" fmla="*/ 44 w 45"/>
                <a:gd name="T5" fmla="*/ 21 h 223"/>
                <a:gd name="T6" fmla="*/ 44 w 45"/>
                <a:gd name="T7" fmla="*/ 6 h 223"/>
                <a:gd name="T8" fmla="*/ 37 w 45"/>
                <a:gd name="T9" fmla="*/ 3 h 223"/>
                <a:gd name="T10" fmla="*/ 27 w 45"/>
                <a:gd name="T11" fmla="*/ 7 h 223"/>
                <a:gd name="T12" fmla="*/ 17 w 45"/>
                <a:gd name="T13" fmla="*/ 0 h 223"/>
                <a:gd name="T14" fmla="*/ 16 w 45"/>
                <a:gd name="T15" fmla="*/ 13 h 223"/>
                <a:gd name="T16" fmla="*/ 13 w 45"/>
                <a:gd name="T17" fmla="*/ 53 h 223"/>
                <a:gd name="T18" fmla="*/ 12 w 45"/>
                <a:gd name="T19" fmla="*/ 82 h 223"/>
                <a:gd name="T20" fmla="*/ 12 w 45"/>
                <a:gd name="T21" fmla="*/ 108 h 223"/>
                <a:gd name="T22" fmla="*/ 10 w 45"/>
                <a:gd name="T23" fmla="*/ 130 h 223"/>
                <a:gd name="T24" fmla="*/ 6 w 45"/>
                <a:gd name="T25" fmla="*/ 166 h 223"/>
                <a:gd name="T26" fmla="*/ 3 w 45"/>
                <a:gd name="T27" fmla="*/ 197 h 223"/>
                <a:gd name="T28" fmla="*/ 0 w 45"/>
                <a:gd name="T29" fmla="*/ 217 h 223"/>
                <a:gd name="T30" fmla="*/ 17 w 45"/>
                <a:gd name="T31" fmla="*/ 220 h 223"/>
                <a:gd name="T32" fmla="*/ 31 w 45"/>
                <a:gd name="T33" fmla="*/ 221 h 223"/>
                <a:gd name="T34" fmla="*/ 40 w 45"/>
                <a:gd name="T35" fmla="*/ 222 h 223"/>
                <a:gd name="T36" fmla="*/ 44 w 45"/>
                <a:gd name="T37" fmla="*/ 222 h 223"/>
                <a:gd name="T38" fmla="*/ 44 w 45"/>
                <a:gd name="T39" fmla="*/ 209 h 223"/>
                <a:gd name="T40" fmla="*/ 43 w 45"/>
                <a:gd name="T41" fmla="*/ 181 h 223"/>
                <a:gd name="T42" fmla="*/ 44 w 45"/>
                <a:gd name="T43" fmla="*/ 158 h 223"/>
                <a:gd name="T44" fmla="*/ 43 w 45"/>
                <a:gd name="T45" fmla="*/ 138 h 223"/>
                <a:gd name="T46" fmla="*/ 42 w 45"/>
                <a:gd name="T47" fmla="*/ 116 h 223"/>
                <a:gd name="T48" fmla="*/ 43 w 45"/>
                <a:gd name="T49" fmla="*/ 87 h 223"/>
                <a:gd name="T50" fmla="*/ 43 w 45"/>
                <a:gd name="T51" fmla="*/ 77 h 223"/>
                <a:gd name="T52" fmla="*/ 43 w 45"/>
                <a:gd name="T53" fmla="*/ 63 h 223"/>
                <a:gd name="T54" fmla="*/ 44 w 45"/>
                <a:gd name="T55" fmla="*/ 48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223">
                  <a:moveTo>
                    <a:pt x="44" y="48"/>
                  </a:moveTo>
                  <a:cubicBezTo>
                    <a:pt x="44" y="46"/>
                    <a:pt x="43" y="44"/>
                    <a:pt x="43" y="42"/>
                  </a:cubicBezTo>
                  <a:cubicBezTo>
                    <a:pt x="41" y="35"/>
                    <a:pt x="43" y="28"/>
                    <a:pt x="44" y="21"/>
                  </a:cubicBezTo>
                  <a:cubicBezTo>
                    <a:pt x="44" y="16"/>
                    <a:pt x="45" y="10"/>
                    <a:pt x="44" y="6"/>
                  </a:cubicBezTo>
                  <a:cubicBezTo>
                    <a:pt x="43" y="2"/>
                    <a:pt x="40" y="2"/>
                    <a:pt x="37" y="3"/>
                  </a:cubicBezTo>
                  <a:cubicBezTo>
                    <a:pt x="33" y="5"/>
                    <a:pt x="31" y="8"/>
                    <a:pt x="27" y="7"/>
                  </a:cubicBezTo>
                  <a:cubicBezTo>
                    <a:pt x="22" y="6"/>
                    <a:pt x="20" y="1"/>
                    <a:pt x="17" y="0"/>
                  </a:cubicBezTo>
                  <a:cubicBezTo>
                    <a:pt x="16" y="4"/>
                    <a:pt x="16" y="9"/>
                    <a:pt x="16" y="13"/>
                  </a:cubicBezTo>
                  <a:cubicBezTo>
                    <a:pt x="14" y="26"/>
                    <a:pt x="13" y="40"/>
                    <a:pt x="13" y="53"/>
                  </a:cubicBezTo>
                  <a:cubicBezTo>
                    <a:pt x="14" y="63"/>
                    <a:pt x="12" y="72"/>
                    <a:pt x="12" y="82"/>
                  </a:cubicBezTo>
                  <a:cubicBezTo>
                    <a:pt x="11" y="91"/>
                    <a:pt x="11" y="99"/>
                    <a:pt x="12" y="108"/>
                  </a:cubicBezTo>
                  <a:cubicBezTo>
                    <a:pt x="12" y="115"/>
                    <a:pt x="11" y="123"/>
                    <a:pt x="10" y="130"/>
                  </a:cubicBezTo>
                  <a:cubicBezTo>
                    <a:pt x="8" y="142"/>
                    <a:pt x="6" y="154"/>
                    <a:pt x="6" y="166"/>
                  </a:cubicBezTo>
                  <a:cubicBezTo>
                    <a:pt x="5" y="176"/>
                    <a:pt x="3" y="187"/>
                    <a:pt x="3" y="197"/>
                  </a:cubicBezTo>
                  <a:cubicBezTo>
                    <a:pt x="3" y="200"/>
                    <a:pt x="3" y="217"/>
                    <a:pt x="0" y="217"/>
                  </a:cubicBezTo>
                  <a:cubicBezTo>
                    <a:pt x="5" y="220"/>
                    <a:pt x="11" y="219"/>
                    <a:pt x="17" y="220"/>
                  </a:cubicBezTo>
                  <a:cubicBezTo>
                    <a:pt x="22" y="220"/>
                    <a:pt x="27" y="221"/>
                    <a:pt x="31" y="221"/>
                  </a:cubicBezTo>
                  <a:cubicBezTo>
                    <a:pt x="35" y="222"/>
                    <a:pt x="37" y="223"/>
                    <a:pt x="40" y="222"/>
                  </a:cubicBezTo>
                  <a:cubicBezTo>
                    <a:pt x="42" y="222"/>
                    <a:pt x="43" y="222"/>
                    <a:pt x="44" y="222"/>
                  </a:cubicBezTo>
                  <a:cubicBezTo>
                    <a:pt x="45" y="218"/>
                    <a:pt x="44" y="213"/>
                    <a:pt x="44" y="209"/>
                  </a:cubicBezTo>
                  <a:cubicBezTo>
                    <a:pt x="43" y="200"/>
                    <a:pt x="43" y="190"/>
                    <a:pt x="43" y="181"/>
                  </a:cubicBezTo>
                  <a:cubicBezTo>
                    <a:pt x="43" y="173"/>
                    <a:pt x="44" y="165"/>
                    <a:pt x="44" y="158"/>
                  </a:cubicBezTo>
                  <a:cubicBezTo>
                    <a:pt x="43" y="151"/>
                    <a:pt x="43" y="145"/>
                    <a:pt x="43" y="138"/>
                  </a:cubicBezTo>
                  <a:cubicBezTo>
                    <a:pt x="43" y="131"/>
                    <a:pt x="42" y="123"/>
                    <a:pt x="42" y="116"/>
                  </a:cubicBezTo>
                  <a:cubicBezTo>
                    <a:pt x="42" y="106"/>
                    <a:pt x="42" y="96"/>
                    <a:pt x="43" y="87"/>
                  </a:cubicBezTo>
                  <a:cubicBezTo>
                    <a:pt x="44" y="84"/>
                    <a:pt x="43" y="81"/>
                    <a:pt x="43" y="77"/>
                  </a:cubicBezTo>
                  <a:cubicBezTo>
                    <a:pt x="43" y="72"/>
                    <a:pt x="43" y="68"/>
                    <a:pt x="43" y="63"/>
                  </a:cubicBezTo>
                  <a:cubicBezTo>
                    <a:pt x="43" y="58"/>
                    <a:pt x="44" y="53"/>
                    <a:pt x="44" y="4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3" name="Freeform 99"/>
            <p:cNvSpPr/>
            <p:nvPr/>
          </p:nvSpPr>
          <p:spPr bwMode="auto">
            <a:xfrm>
              <a:off x="8603638" y="4854153"/>
              <a:ext cx="329122" cy="1334150"/>
            </a:xfrm>
            <a:custGeom>
              <a:avLst/>
              <a:gdLst>
                <a:gd name="T0" fmla="*/ 49 w 54"/>
                <a:gd name="T1" fmla="*/ 23 h 218"/>
                <a:gd name="T2" fmla="*/ 50 w 54"/>
                <a:gd name="T3" fmla="*/ 17 h 218"/>
                <a:gd name="T4" fmla="*/ 51 w 54"/>
                <a:gd name="T5" fmla="*/ 3 h 218"/>
                <a:gd name="T6" fmla="*/ 38 w 54"/>
                <a:gd name="T7" fmla="*/ 6 h 218"/>
                <a:gd name="T8" fmla="*/ 26 w 54"/>
                <a:gd name="T9" fmla="*/ 1 h 218"/>
                <a:gd name="T10" fmla="*/ 24 w 54"/>
                <a:gd name="T11" fmla="*/ 14 h 218"/>
                <a:gd name="T12" fmla="*/ 23 w 54"/>
                <a:gd name="T13" fmla="*/ 32 h 218"/>
                <a:gd name="T14" fmla="*/ 21 w 54"/>
                <a:gd name="T15" fmla="*/ 50 h 218"/>
                <a:gd name="T16" fmla="*/ 18 w 54"/>
                <a:gd name="T17" fmla="*/ 74 h 218"/>
                <a:gd name="T18" fmla="*/ 16 w 54"/>
                <a:gd name="T19" fmla="*/ 98 h 218"/>
                <a:gd name="T20" fmla="*/ 12 w 54"/>
                <a:gd name="T21" fmla="*/ 124 h 218"/>
                <a:gd name="T22" fmla="*/ 10 w 54"/>
                <a:gd name="T23" fmla="*/ 149 h 218"/>
                <a:gd name="T24" fmla="*/ 2 w 54"/>
                <a:gd name="T25" fmla="*/ 193 h 218"/>
                <a:gd name="T26" fmla="*/ 12 w 54"/>
                <a:gd name="T27" fmla="*/ 210 h 218"/>
                <a:gd name="T28" fmla="*/ 28 w 54"/>
                <a:gd name="T29" fmla="*/ 215 h 218"/>
                <a:gd name="T30" fmla="*/ 37 w 54"/>
                <a:gd name="T31" fmla="*/ 208 h 218"/>
                <a:gd name="T32" fmla="*/ 39 w 54"/>
                <a:gd name="T33" fmla="*/ 162 h 218"/>
                <a:gd name="T34" fmla="*/ 41 w 54"/>
                <a:gd name="T35" fmla="*/ 141 h 218"/>
                <a:gd name="T36" fmla="*/ 43 w 54"/>
                <a:gd name="T37" fmla="*/ 116 h 218"/>
                <a:gd name="T38" fmla="*/ 46 w 54"/>
                <a:gd name="T39" fmla="*/ 87 h 218"/>
                <a:gd name="T40" fmla="*/ 47 w 54"/>
                <a:gd name="T41" fmla="*/ 70 h 218"/>
                <a:gd name="T42" fmla="*/ 48 w 54"/>
                <a:gd name="T43" fmla="*/ 46 h 218"/>
                <a:gd name="T44" fmla="*/ 49 w 54"/>
                <a:gd name="T45" fmla="*/ 31 h 218"/>
                <a:gd name="T46" fmla="*/ 49 w 54"/>
                <a:gd name="T47" fmla="*/ 2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" h="218">
                  <a:moveTo>
                    <a:pt x="49" y="23"/>
                  </a:moveTo>
                  <a:cubicBezTo>
                    <a:pt x="50" y="21"/>
                    <a:pt x="50" y="19"/>
                    <a:pt x="50" y="17"/>
                  </a:cubicBezTo>
                  <a:cubicBezTo>
                    <a:pt x="51" y="14"/>
                    <a:pt x="54" y="6"/>
                    <a:pt x="51" y="3"/>
                  </a:cubicBezTo>
                  <a:cubicBezTo>
                    <a:pt x="48" y="0"/>
                    <a:pt x="41" y="5"/>
                    <a:pt x="38" y="6"/>
                  </a:cubicBezTo>
                  <a:cubicBezTo>
                    <a:pt x="35" y="6"/>
                    <a:pt x="25" y="5"/>
                    <a:pt x="26" y="1"/>
                  </a:cubicBezTo>
                  <a:cubicBezTo>
                    <a:pt x="24" y="6"/>
                    <a:pt x="24" y="9"/>
                    <a:pt x="24" y="14"/>
                  </a:cubicBezTo>
                  <a:cubicBezTo>
                    <a:pt x="24" y="20"/>
                    <a:pt x="23" y="26"/>
                    <a:pt x="23" y="32"/>
                  </a:cubicBezTo>
                  <a:cubicBezTo>
                    <a:pt x="22" y="38"/>
                    <a:pt x="20" y="44"/>
                    <a:pt x="21" y="50"/>
                  </a:cubicBezTo>
                  <a:cubicBezTo>
                    <a:pt x="21" y="58"/>
                    <a:pt x="18" y="66"/>
                    <a:pt x="18" y="74"/>
                  </a:cubicBezTo>
                  <a:cubicBezTo>
                    <a:pt x="18" y="81"/>
                    <a:pt x="17" y="90"/>
                    <a:pt x="16" y="98"/>
                  </a:cubicBezTo>
                  <a:cubicBezTo>
                    <a:pt x="15" y="107"/>
                    <a:pt x="14" y="115"/>
                    <a:pt x="12" y="124"/>
                  </a:cubicBezTo>
                  <a:cubicBezTo>
                    <a:pt x="11" y="132"/>
                    <a:pt x="11" y="141"/>
                    <a:pt x="10" y="149"/>
                  </a:cubicBezTo>
                  <a:cubicBezTo>
                    <a:pt x="6" y="163"/>
                    <a:pt x="5" y="179"/>
                    <a:pt x="2" y="193"/>
                  </a:cubicBezTo>
                  <a:cubicBezTo>
                    <a:pt x="0" y="204"/>
                    <a:pt x="2" y="207"/>
                    <a:pt x="12" y="210"/>
                  </a:cubicBezTo>
                  <a:cubicBezTo>
                    <a:pt x="17" y="212"/>
                    <a:pt x="22" y="213"/>
                    <a:pt x="28" y="215"/>
                  </a:cubicBezTo>
                  <a:cubicBezTo>
                    <a:pt x="34" y="218"/>
                    <a:pt x="36" y="214"/>
                    <a:pt x="37" y="208"/>
                  </a:cubicBezTo>
                  <a:cubicBezTo>
                    <a:pt x="39" y="193"/>
                    <a:pt x="43" y="176"/>
                    <a:pt x="39" y="162"/>
                  </a:cubicBezTo>
                  <a:cubicBezTo>
                    <a:pt x="37" y="155"/>
                    <a:pt x="40" y="148"/>
                    <a:pt x="41" y="141"/>
                  </a:cubicBezTo>
                  <a:cubicBezTo>
                    <a:pt x="42" y="133"/>
                    <a:pt x="42" y="125"/>
                    <a:pt x="43" y="116"/>
                  </a:cubicBezTo>
                  <a:cubicBezTo>
                    <a:pt x="43" y="107"/>
                    <a:pt x="45" y="97"/>
                    <a:pt x="46" y="87"/>
                  </a:cubicBezTo>
                  <a:cubicBezTo>
                    <a:pt x="46" y="81"/>
                    <a:pt x="46" y="76"/>
                    <a:pt x="47" y="70"/>
                  </a:cubicBezTo>
                  <a:cubicBezTo>
                    <a:pt x="48" y="62"/>
                    <a:pt x="47" y="54"/>
                    <a:pt x="48" y="46"/>
                  </a:cubicBezTo>
                  <a:cubicBezTo>
                    <a:pt x="48" y="41"/>
                    <a:pt x="49" y="36"/>
                    <a:pt x="49" y="31"/>
                  </a:cubicBezTo>
                  <a:cubicBezTo>
                    <a:pt x="50" y="29"/>
                    <a:pt x="49" y="26"/>
                    <a:pt x="49" y="2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8" name="Freeform 100"/>
            <p:cNvSpPr/>
            <p:nvPr/>
          </p:nvSpPr>
          <p:spPr bwMode="auto">
            <a:xfrm>
              <a:off x="8585978" y="4871813"/>
              <a:ext cx="187841" cy="1236216"/>
            </a:xfrm>
            <a:custGeom>
              <a:avLst/>
              <a:gdLst>
                <a:gd name="T0" fmla="*/ 26 w 31"/>
                <a:gd name="T1" fmla="*/ 3 h 202"/>
                <a:gd name="T2" fmla="*/ 1 w 31"/>
                <a:gd name="T3" fmla="*/ 199 h 202"/>
                <a:gd name="T4" fmla="*/ 2 w 31"/>
                <a:gd name="T5" fmla="*/ 202 h 202"/>
                <a:gd name="T6" fmla="*/ 5 w 31"/>
                <a:gd name="T7" fmla="*/ 200 h 202"/>
                <a:gd name="T8" fmla="*/ 31 w 31"/>
                <a:gd name="T9" fmla="*/ 3 h 202"/>
                <a:gd name="T10" fmla="*/ 28 w 31"/>
                <a:gd name="T11" fmla="*/ 0 h 202"/>
                <a:gd name="T12" fmla="*/ 26 w 31"/>
                <a:gd name="T13" fmla="*/ 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02">
                  <a:moveTo>
                    <a:pt x="26" y="3"/>
                  </a:moveTo>
                  <a:cubicBezTo>
                    <a:pt x="20" y="72"/>
                    <a:pt x="14" y="139"/>
                    <a:pt x="1" y="199"/>
                  </a:cubicBezTo>
                  <a:cubicBezTo>
                    <a:pt x="0" y="200"/>
                    <a:pt x="1" y="201"/>
                    <a:pt x="2" y="202"/>
                  </a:cubicBezTo>
                  <a:cubicBezTo>
                    <a:pt x="4" y="202"/>
                    <a:pt x="5" y="201"/>
                    <a:pt x="5" y="200"/>
                  </a:cubicBezTo>
                  <a:cubicBezTo>
                    <a:pt x="19" y="139"/>
                    <a:pt x="25" y="72"/>
                    <a:pt x="31" y="3"/>
                  </a:cubicBezTo>
                  <a:cubicBezTo>
                    <a:pt x="31" y="2"/>
                    <a:pt x="30" y="1"/>
                    <a:pt x="28" y="0"/>
                  </a:cubicBezTo>
                  <a:cubicBezTo>
                    <a:pt x="27" y="0"/>
                    <a:pt x="26" y="1"/>
                    <a:pt x="26" y="3"/>
                  </a:cubicBezTo>
                </a:path>
              </a:pathLst>
            </a:custGeom>
            <a:solidFill>
              <a:srgbClr val="913B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9" name="Freeform 101"/>
            <p:cNvSpPr/>
            <p:nvPr/>
          </p:nvSpPr>
          <p:spPr bwMode="auto">
            <a:xfrm>
              <a:off x="8804323" y="4865391"/>
              <a:ext cx="123622" cy="1310067"/>
            </a:xfrm>
            <a:custGeom>
              <a:avLst/>
              <a:gdLst>
                <a:gd name="T0" fmla="*/ 15 w 20"/>
                <a:gd name="T1" fmla="*/ 2 h 214"/>
                <a:gd name="T2" fmla="*/ 0 w 20"/>
                <a:gd name="T3" fmla="*/ 211 h 214"/>
                <a:gd name="T4" fmla="*/ 2 w 20"/>
                <a:gd name="T5" fmla="*/ 214 h 214"/>
                <a:gd name="T6" fmla="*/ 5 w 20"/>
                <a:gd name="T7" fmla="*/ 212 h 214"/>
                <a:gd name="T8" fmla="*/ 20 w 20"/>
                <a:gd name="T9" fmla="*/ 2 h 214"/>
                <a:gd name="T10" fmla="*/ 18 w 20"/>
                <a:gd name="T11" fmla="*/ 0 h 214"/>
                <a:gd name="T12" fmla="*/ 15 w 20"/>
                <a:gd name="T13" fmla="*/ 2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14">
                  <a:moveTo>
                    <a:pt x="15" y="2"/>
                  </a:moveTo>
                  <a:cubicBezTo>
                    <a:pt x="13" y="72"/>
                    <a:pt x="5" y="163"/>
                    <a:pt x="0" y="211"/>
                  </a:cubicBezTo>
                  <a:cubicBezTo>
                    <a:pt x="0" y="212"/>
                    <a:pt x="1" y="214"/>
                    <a:pt x="2" y="214"/>
                  </a:cubicBezTo>
                  <a:cubicBezTo>
                    <a:pt x="4" y="214"/>
                    <a:pt x="5" y="213"/>
                    <a:pt x="5" y="212"/>
                  </a:cubicBezTo>
                  <a:cubicBezTo>
                    <a:pt x="10" y="164"/>
                    <a:pt x="18" y="7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ubicBezTo>
                    <a:pt x="16" y="0"/>
                    <a:pt x="15" y="1"/>
                    <a:pt x="15" y="2"/>
                  </a:cubicBezTo>
                </a:path>
              </a:pathLst>
            </a:custGeom>
            <a:solidFill>
              <a:srgbClr val="913B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1" name="Freeform 102"/>
            <p:cNvSpPr/>
            <p:nvPr/>
          </p:nvSpPr>
          <p:spPr bwMode="auto">
            <a:xfrm>
              <a:off x="9043538" y="4871813"/>
              <a:ext cx="54586" cy="1346993"/>
            </a:xfrm>
            <a:custGeom>
              <a:avLst/>
              <a:gdLst>
                <a:gd name="T0" fmla="*/ 2 w 9"/>
                <a:gd name="T1" fmla="*/ 2 h 220"/>
                <a:gd name="T2" fmla="*/ 4 w 9"/>
                <a:gd name="T3" fmla="*/ 218 h 220"/>
                <a:gd name="T4" fmla="*/ 7 w 9"/>
                <a:gd name="T5" fmla="*/ 220 h 220"/>
                <a:gd name="T6" fmla="*/ 9 w 9"/>
                <a:gd name="T7" fmla="*/ 217 h 220"/>
                <a:gd name="T8" fmla="*/ 7 w 9"/>
                <a:gd name="T9" fmla="*/ 2 h 220"/>
                <a:gd name="T10" fmla="*/ 4 w 9"/>
                <a:gd name="T11" fmla="*/ 0 h 220"/>
                <a:gd name="T12" fmla="*/ 2 w 9"/>
                <a:gd name="T13" fmla="*/ 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20">
                  <a:moveTo>
                    <a:pt x="2" y="2"/>
                  </a:moveTo>
                  <a:cubicBezTo>
                    <a:pt x="0" y="83"/>
                    <a:pt x="1" y="147"/>
                    <a:pt x="4" y="218"/>
                  </a:cubicBezTo>
                  <a:cubicBezTo>
                    <a:pt x="4" y="219"/>
                    <a:pt x="5" y="220"/>
                    <a:pt x="7" y="220"/>
                  </a:cubicBezTo>
                  <a:cubicBezTo>
                    <a:pt x="8" y="220"/>
                    <a:pt x="9" y="219"/>
                    <a:pt x="9" y="217"/>
                  </a:cubicBezTo>
                  <a:cubicBezTo>
                    <a:pt x="6" y="147"/>
                    <a:pt x="5" y="83"/>
                    <a:pt x="7" y="2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3" y="0"/>
                    <a:pt x="2" y="1"/>
                    <a:pt x="2" y="2"/>
                  </a:cubicBezTo>
                </a:path>
              </a:pathLst>
            </a:custGeom>
            <a:solidFill>
              <a:srgbClr val="913B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5" name="Freeform 103"/>
            <p:cNvSpPr/>
            <p:nvPr/>
          </p:nvSpPr>
          <p:spPr bwMode="auto">
            <a:xfrm>
              <a:off x="9220141" y="4878235"/>
              <a:ext cx="97934" cy="1340572"/>
            </a:xfrm>
            <a:custGeom>
              <a:avLst/>
              <a:gdLst>
                <a:gd name="T0" fmla="*/ 2 w 16"/>
                <a:gd name="T1" fmla="*/ 0 h 219"/>
                <a:gd name="T2" fmla="*/ 0 w 16"/>
                <a:gd name="T3" fmla="*/ 2 h 219"/>
                <a:gd name="T4" fmla="*/ 6 w 16"/>
                <a:gd name="T5" fmla="*/ 133 h 219"/>
                <a:gd name="T6" fmla="*/ 11 w 16"/>
                <a:gd name="T7" fmla="*/ 217 h 219"/>
                <a:gd name="T8" fmla="*/ 14 w 16"/>
                <a:gd name="T9" fmla="*/ 219 h 219"/>
                <a:gd name="T10" fmla="*/ 16 w 16"/>
                <a:gd name="T11" fmla="*/ 216 h 219"/>
                <a:gd name="T12" fmla="*/ 11 w 16"/>
                <a:gd name="T13" fmla="*/ 133 h 219"/>
                <a:gd name="T14" fmla="*/ 5 w 16"/>
                <a:gd name="T15" fmla="*/ 2 h 219"/>
                <a:gd name="T16" fmla="*/ 2 w 16"/>
                <a:gd name="T17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19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48"/>
                    <a:pt x="3" y="91"/>
                    <a:pt x="6" y="133"/>
                  </a:cubicBezTo>
                  <a:cubicBezTo>
                    <a:pt x="8" y="160"/>
                    <a:pt x="10" y="188"/>
                    <a:pt x="11" y="217"/>
                  </a:cubicBezTo>
                  <a:cubicBezTo>
                    <a:pt x="11" y="218"/>
                    <a:pt x="12" y="219"/>
                    <a:pt x="14" y="219"/>
                  </a:cubicBezTo>
                  <a:cubicBezTo>
                    <a:pt x="15" y="219"/>
                    <a:pt x="16" y="218"/>
                    <a:pt x="16" y="216"/>
                  </a:cubicBezTo>
                  <a:cubicBezTo>
                    <a:pt x="15" y="188"/>
                    <a:pt x="13" y="160"/>
                    <a:pt x="11" y="133"/>
                  </a:cubicBezTo>
                  <a:cubicBezTo>
                    <a:pt x="8" y="91"/>
                    <a:pt x="5" y="48"/>
                    <a:pt x="5" y="2"/>
                  </a:cubicBezTo>
                  <a:cubicBezTo>
                    <a:pt x="5" y="1"/>
                    <a:pt x="4" y="0"/>
                    <a:pt x="2" y="0"/>
                  </a:cubicBezTo>
                </a:path>
              </a:pathLst>
            </a:custGeom>
            <a:solidFill>
              <a:srgbClr val="913B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6" name="Freeform 104"/>
            <p:cNvSpPr/>
            <p:nvPr/>
          </p:nvSpPr>
          <p:spPr bwMode="auto">
            <a:xfrm>
              <a:off x="8749736" y="4828465"/>
              <a:ext cx="494486" cy="117200"/>
            </a:xfrm>
            <a:custGeom>
              <a:avLst/>
              <a:gdLst>
                <a:gd name="T0" fmla="*/ 25 w 81"/>
                <a:gd name="T1" fmla="*/ 1 h 19"/>
                <a:gd name="T2" fmla="*/ 11 w 81"/>
                <a:gd name="T3" fmla="*/ 8 h 19"/>
                <a:gd name="T4" fmla="*/ 5 w 81"/>
                <a:gd name="T5" fmla="*/ 5 h 19"/>
                <a:gd name="T6" fmla="*/ 1 w 81"/>
                <a:gd name="T7" fmla="*/ 4 h 19"/>
                <a:gd name="T8" fmla="*/ 0 w 81"/>
                <a:gd name="T9" fmla="*/ 7 h 19"/>
                <a:gd name="T10" fmla="*/ 10 w 81"/>
                <a:gd name="T11" fmla="*/ 13 h 19"/>
                <a:gd name="T12" fmla="*/ 26 w 81"/>
                <a:gd name="T13" fmla="*/ 6 h 19"/>
                <a:gd name="T14" fmla="*/ 42 w 81"/>
                <a:gd name="T15" fmla="*/ 15 h 19"/>
                <a:gd name="T16" fmla="*/ 51 w 81"/>
                <a:gd name="T17" fmla="*/ 9 h 19"/>
                <a:gd name="T18" fmla="*/ 67 w 81"/>
                <a:gd name="T19" fmla="*/ 18 h 19"/>
                <a:gd name="T20" fmla="*/ 80 w 81"/>
                <a:gd name="T21" fmla="*/ 7 h 19"/>
                <a:gd name="T22" fmla="*/ 79 w 81"/>
                <a:gd name="T23" fmla="*/ 4 h 19"/>
                <a:gd name="T24" fmla="*/ 76 w 81"/>
                <a:gd name="T25" fmla="*/ 5 h 19"/>
                <a:gd name="T26" fmla="*/ 67 w 81"/>
                <a:gd name="T27" fmla="*/ 14 h 19"/>
                <a:gd name="T28" fmla="*/ 53 w 81"/>
                <a:gd name="T29" fmla="*/ 4 h 19"/>
                <a:gd name="T30" fmla="*/ 51 w 81"/>
                <a:gd name="T31" fmla="*/ 2 h 19"/>
                <a:gd name="T32" fmla="*/ 48 w 81"/>
                <a:gd name="T33" fmla="*/ 4 h 19"/>
                <a:gd name="T34" fmla="*/ 41 w 81"/>
                <a:gd name="T35" fmla="*/ 10 h 19"/>
                <a:gd name="T36" fmla="*/ 28 w 81"/>
                <a:gd name="T37" fmla="*/ 1 h 19"/>
                <a:gd name="T38" fmla="*/ 27 w 81"/>
                <a:gd name="T39" fmla="*/ 0 h 19"/>
                <a:gd name="T40" fmla="*/ 25 w 81"/>
                <a:gd name="T41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" h="19">
                  <a:moveTo>
                    <a:pt x="25" y="1"/>
                  </a:moveTo>
                  <a:cubicBezTo>
                    <a:pt x="21" y="6"/>
                    <a:pt x="16" y="9"/>
                    <a:pt x="11" y="8"/>
                  </a:cubicBezTo>
                  <a:cubicBezTo>
                    <a:pt x="9" y="8"/>
                    <a:pt x="6" y="7"/>
                    <a:pt x="5" y="5"/>
                  </a:cubicBezTo>
                  <a:cubicBezTo>
                    <a:pt x="4" y="4"/>
                    <a:pt x="3" y="3"/>
                    <a:pt x="1" y="4"/>
                  </a:cubicBezTo>
                  <a:cubicBezTo>
                    <a:pt x="0" y="4"/>
                    <a:pt x="0" y="6"/>
                    <a:pt x="0" y="7"/>
                  </a:cubicBezTo>
                  <a:cubicBezTo>
                    <a:pt x="2" y="10"/>
                    <a:pt x="6" y="12"/>
                    <a:pt x="10" y="13"/>
                  </a:cubicBezTo>
                  <a:cubicBezTo>
                    <a:pt x="16" y="13"/>
                    <a:pt x="22" y="11"/>
                    <a:pt x="26" y="6"/>
                  </a:cubicBezTo>
                  <a:cubicBezTo>
                    <a:pt x="31" y="12"/>
                    <a:pt x="37" y="15"/>
                    <a:pt x="42" y="15"/>
                  </a:cubicBezTo>
                  <a:cubicBezTo>
                    <a:pt x="44" y="14"/>
                    <a:pt x="48" y="13"/>
                    <a:pt x="51" y="9"/>
                  </a:cubicBezTo>
                  <a:cubicBezTo>
                    <a:pt x="55" y="15"/>
                    <a:pt x="61" y="19"/>
                    <a:pt x="67" y="18"/>
                  </a:cubicBezTo>
                  <a:cubicBezTo>
                    <a:pt x="73" y="18"/>
                    <a:pt x="78" y="14"/>
                    <a:pt x="80" y="7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3"/>
                    <a:pt x="76" y="4"/>
                    <a:pt x="76" y="5"/>
                  </a:cubicBezTo>
                  <a:cubicBezTo>
                    <a:pt x="74" y="11"/>
                    <a:pt x="71" y="14"/>
                    <a:pt x="67" y="14"/>
                  </a:cubicBezTo>
                  <a:cubicBezTo>
                    <a:pt x="61" y="14"/>
                    <a:pt x="56" y="10"/>
                    <a:pt x="53" y="4"/>
                  </a:cubicBezTo>
                  <a:cubicBezTo>
                    <a:pt x="52" y="3"/>
                    <a:pt x="51" y="2"/>
                    <a:pt x="51" y="2"/>
                  </a:cubicBezTo>
                  <a:cubicBezTo>
                    <a:pt x="50" y="2"/>
                    <a:pt x="49" y="3"/>
                    <a:pt x="48" y="4"/>
                  </a:cubicBezTo>
                  <a:cubicBezTo>
                    <a:pt x="47" y="8"/>
                    <a:pt x="44" y="10"/>
                    <a:pt x="41" y="10"/>
                  </a:cubicBezTo>
                  <a:cubicBezTo>
                    <a:pt x="37" y="10"/>
                    <a:pt x="32" y="7"/>
                    <a:pt x="28" y="1"/>
                  </a:cubicBezTo>
                  <a:cubicBezTo>
                    <a:pt x="28" y="1"/>
                    <a:pt x="27" y="0"/>
                    <a:pt x="27" y="0"/>
                  </a:cubicBezTo>
                  <a:cubicBezTo>
                    <a:pt x="26" y="0"/>
                    <a:pt x="25" y="1"/>
                    <a:pt x="25" y="1"/>
                  </a:cubicBezTo>
                  <a:close/>
                </a:path>
              </a:pathLst>
            </a:custGeom>
            <a:solidFill>
              <a:srgbClr val="913B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7" name="Freeform 105"/>
            <p:cNvSpPr/>
            <p:nvPr/>
          </p:nvSpPr>
          <p:spPr bwMode="auto">
            <a:xfrm>
              <a:off x="8743314" y="4338795"/>
              <a:ext cx="500908" cy="552283"/>
            </a:xfrm>
            <a:custGeom>
              <a:avLst/>
              <a:gdLst>
                <a:gd name="T0" fmla="*/ 44 w 82"/>
                <a:gd name="T1" fmla="*/ 0 h 90"/>
                <a:gd name="T2" fmla="*/ 42 w 82"/>
                <a:gd name="T3" fmla="*/ 1 h 90"/>
                <a:gd name="T4" fmla="*/ 25 w 82"/>
                <a:gd name="T5" fmla="*/ 37 h 90"/>
                <a:gd name="T6" fmla="*/ 0 w 82"/>
                <a:gd name="T7" fmla="*/ 86 h 90"/>
                <a:gd name="T8" fmla="*/ 1 w 82"/>
                <a:gd name="T9" fmla="*/ 89 h 90"/>
                <a:gd name="T10" fmla="*/ 4 w 82"/>
                <a:gd name="T11" fmla="*/ 88 h 90"/>
                <a:gd name="T12" fmla="*/ 29 w 82"/>
                <a:gd name="T13" fmla="*/ 39 h 90"/>
                <a:gd name="T14" fmla="*/ 44 w 82"/>
                <a:gd name="T15" fmla="*/ 7 h 90"/>
                <a:gd name="T16" fmla="*/ 67 w 82"/>
                <a:gd name="T17" fmla="*/ 62 h 90"/>
                <a:gd name="T18" fmla="*/ 78 w 82"/>
                <a:gd name="T19" fmla="*/ 88 h 90"/>
                <a:gd name="T20" fmla="*/ 81 w 82"/>
                <a:gd name="T21" fmla="*/ 89 h 90"/>
                <a:gd name="T22" fmla="*/ 82 w 82"/>
                <a:gd name="T23" fmla="*/ 86 h 90"/>
                <a:gd name="T24" fmla="*/ 71 w 82"/>
                <a:gd name="T25" fmla="*/ 61 h 90"/>
                <a:gd name="T26" fmla="*/ 46 w 82"/>
                <a:gd name="T27" fmla="*/ 1 h 90"/>
                <a:gd name="T28" fmla="*/ 44 w 82"/>
                <a:gd name="T2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90">
                  <a:moveTo>
                    <a:pt x="44" y="0"/>
                  </a:moveTo>
                  <a:cubicBezTo>
                    <a:pt x="43" y="0"/>
                    <a:pt x="42" y="0"/>
                    <a:pt x="42" y="1"/>
                  </a:cubicBezTo>
                  <a:cubicBezTo>
                    <a:pt x="36" y="12"/>
                    <a:pt x="30" y="24"/>
                    <a:pt x="25" y="37"/>
                  </a:cubicBezTo>
                  <a:cubicBezTo>
                    <a:pt x="17" y="54"/>
                    <a:pt x="8" y="72"/>
                    <a:pt x="0" y="86"/>
                  </a:cubicBezTo>
                  <a:cubicBezTo>
                    <a:pt x="0" y="87"/>
                    <a:pt x="0" y="88"/>
                    <a:pt x="1" y="89"/>
                  </a:cubicBezTo>
                  <a:cubicBezTo>
                    <a:pt x="2" y="90"/>
                    <a:pt x="4" y="89"/>
                    <a:pt x="4" y="88"/>
                  </a:cubicBezTo>
                  <a:cubicBezTo>
                    <a:pt x="13" y="74"/>
                    <a:pt x="21" y="56"/>
                    <a:pt x="29" y="39"/>
                  </a:cubicBezTo>
                  <a:cubicBezTo>
                    <a:pt x="34" y="27"/>
                    <a:pt x="39" y="17"/>
                    <a:pt x="44" y="7"/>
                  </a:cubicBezTo>
                  <a:cubicBezTo>
                    <a:pt x="50" y="19"/>
                    <a:pt x="59" y="43"/>
                    <a:pt x="67" y="62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8" y="89"/>
                    <a:pt x="80" y="90"/>
                    <a:pt x="81" y="89"/>
                  </a:cubicBezTo>
                  <a:cubicBezTo>
                    <a:pt x="82" y="89"/>
                    <a:pt x="82" y="88"/>
                    <a:pt x="82" y="86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62" y="38"/>
                    <a:pt x="51" y="10"/>
                    <a:pt x="46" y="1"/>
                  </a:cubicBezTo>
                  <a:cubicBezTo>
                    <a:pt x="45" y="0"/>
                    <a:pt x="45" y="0"/>
                    <a:pt x="44" y="0"/>
                  </a:cubicBezTo>
                  <a:close/>
                </a:path>
              </a:pathLst>
            </a:custGeom>
            <a:solidFill>
              <a:srgbClr val="913B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8" name="Freeform 106"/>
            <p:cNvSpPr/>
            <p:nvPr/>
          </p:nvSpPr>
          <p:spPr bwMode="auto">
            <a:xfrm>
              <a:off x="8585978" y="6083947"/>
              <a:ext cx="732097" cy="184630"/>
            </a:xfrm>
            <a:custGeom>
              <a:avLst/>
              <a:gdLst>
                <a:gd name="T0" fmla="*/ 1 w 120"/>
                <a:gd name="T1" fmla="*/ 1 h 30"/>
                <a:gd name="T2" fmla="*/ 1 w 120"/>
                <a:gd name="T3" fmla="*/ 4 h 30"/>
                <a:gd name="T4" fmla="*/ 118 w 120"/>
                <a:gd name="T5" fmla="*/ 21 h 30"/>
                <a:gd name="T6" fmla="*/ 120 w 120"/>
                <a:gd name="T7" fmla="*/ 18 h 30"/>
                <a:gd name="T8" fmla="*/ 117 w 120"/>
                <a:gd name="T9" fmla="*/ 17 h 30"/>
                <a:gd name="T10" fmla="*/ 4 w 120"/>
                <a:gd name="T11" fmla="*/ 0 h 30"/>
                <a:gd name="T12" fmla="*/ 1 w 120"/>
                <a:gd name="T13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30">
                  <a:moveTo>
                    <a:pt x="1" y="1"/>
                  </a:moveTo>
                  <a:cubicBezTo>
                    <a:pt x="0" y="2"/>
                    <a:pt x="0" y="4"/>
                    <a:pt x="1" y="4"/>
                  </a:cubicBezTo>
                  <a:cubicBezTo>
                    <a:pt x="29" y="22"/>
                    <a:pt x="83" y="30"/>
                    <a:pt x="118" y="21"/>
                  </a:cubicBezTo>
                  <a:cubicBezTo>
                    <a:pt x="119" y="21"/>
                    <a:pt x="120" y="20"/>
                    <a:pt x="120" y="18"/>
                  </a:cubicBezTo>
                  <a:cubicBezTo>
                    <a:pt x="119" y="17"/>
                    <a:pt x="118" y="16"/>
                    <a:pt x="117" y="17"/>
                  </a:cubicBezTo>
                  <a:cubicBezTo>
                    <a:pt x="83" y="25"/>
                    <a:pt x="31" y="18"/>
                    <a:pt x="4" y="0"/>
                  </a:cubicBezTo>
                  <a:cubicBezTo>
                    <a:pt x="3" y="0"/>
                    <a:pt x="1" y="0"/>
                    <a:pt x="1" y="1"/>
                  </a:cubicBezTo>
                </a:path>
              </a:pathLst>
            </a:custGeom>
            <a:solidFill>
              <a:srgbClr val="913B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</p:grpSp>
      <p:sp>
        <p:nvSpPr>
          <p:cNvPr id="52" name="矩形 51"/>
          <p:cNvSpPr/>
          <p:nvPr/>
        </p:nvSpPr>
        <p:spPr>
          <a:xfrm>
            <a:off x="4802505" y="3742055"/>
            <a:ext cx="2616200" cy="1050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隔着</a:t>
            </a:r>
            <a:r>
              <a:rPr lang="zh-CN" altLang="en-US" dirty="0">
                <a:solidFill>
                  <a:srgbClr val="FF0000"/>
                </a:solidFill>
                <a:latin typeface="+mj-ea"/>
                <a:ea typeface="+mj-ea"/>
              </a:rPr>
              <a:t>方形盒子</a:t>
            </a:r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和隔着</a:t>
            </a:r>
            <a:r>
              <a:rPr lang="zh-CN" altLang="en-US" dirty="0">
                <a:solidFill>
                  <a:srgbClr val="FF0000"/>
                </a:solidFill>
                <a:latin typeface="+mj-ea"/>
                <a:ea typeface="+mj-ea"/>
              </a:rPr>
              <a:t>圆形瓶</a:t>
            </a:r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吹蜡烛效果会一样吗？</a:t>
            </a:r>
            <a:endParaRPr lang="zh-CN" altLang="en-US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ldLvl="0" animBg="1"/>
      <p:bldP spid="51" grpId="1" animBg="1"/>
      <p:bldP spid="52" grpId="0" bldLvl="0" animBg="1"/>
      <p:bldP spid="5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53465" y="989965"/>
            <a:ext cx="7680325" cy="468630"/>
          </a:xfrm>
        </p:spPr>
        <p:txBody>
          <a:bodyPr/>
          <a:lstStyle/>
          <a:p>
            <a:r>
              <a:rPr lang="zh-CN" altLang="en-US" dirty="0">
                <a:solidFill>
                  <a:schemeClr val="accent1"/>
                </a:solidFill>
              </a:rPr>
              <a:t>探究活动：隔着不同大小、</a:t>
            </a:r>
            <a:br>
              <a:rPr lang="zh-CN" altLang="en-US" dirty="0">
                <a:solidFill>
                  <a:schemeClr val="accent1"/>
                </a:solidFill>
              </a:rPr>
            </a:br>
            <a:r>
              <a:rPr lang="zh-CN" altLang="en-US" dirty="0">
                <a:solidFill>
                  <a:schemeClr val="accent1"/>
                </a:solidFill>
              </a:rPr>
              <a:t>形状的物体能吹灭蜡烛吗？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pic>
        <p:nvPicPr>
          <p:cNvPr id="4" name="图片 3" descr="IMG_20210323_121811"/>
          <p:cNvPicPr>
            <a:picLocks noChangeAspect="1"/>
          </p:cNvPicPr>
          <p:nvPr/>
        </p:nvPicPr>
        <p:blipFill>
          <a:blip r:embed="rId1"/>
          <a:srcRect l="20705" t="16047" r="7705" b="13702"/>
          <a:stretch>
            <a:fillRect/>
          </a:stretch>
        </p:blipFill>
        <p:spPr>
          <a:xfrm>
            <a:off x="1153160" y="2529205"/>
            <a:ext cx="3369945" cy="2552700"/>
          </a:xfrm>
          <a:prstGeom prst="rect">
            <a:avLst/>
          </a:prstGeom>
        </p:spPr>
      </p:pic>
      <p:pic>
        <p:nvPicPr>
          <p:cNvPr id="5" name="图片 4" descr="IMG_20210323_122030"/>
          <p:cNvPicPr>
            <a:picLocks noChangeAspect="1"/>
          </p:cNvPicPr>
          <p:nvPr/>
        </p:nvPicPr>
        <p:blipFill>
          <a:blip r:embed="rId2"/>
          <a:srcRect l="15903" t="9590" r="10226" b="5561"/>
          <a:stretch>
            <a:fillRect/>
          </a:stretch>
        </p:blipFill>
        <p:spPr>
          <a:xfrm>
            <a:off x="5636895" y="2529205"/>
            <a:ext cx="3282315" cy="25527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25145" y="5081905"/>
            <a:ext cx="4100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圆：小</a:t>
            </a:r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</a:t>
            </a:r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中</a:t>
            </a:r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</a:t>
            </a:r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大</a:t>
            </a:r>
            <a:endParaRPr lang="zh-CN" altLang="en-US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43805" y="5081905"/>
            <a:ext cx="4100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方：小</a:t>
            </a:r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</a:t>
            </a:r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中</a:t>
            </a:r>
            <a:r>
              <a:rPr lang="en-US" altLang="zh-CN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</a:t>
            </a:r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大</a:t>
            </a:r>
            <a:endParaRPr lang="zh-CN" altLang="en-US" sz="36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友情提醒：</a:t>
            </a:r>
            <a:endParaRPr lang="zh-CN" altLang="en-US"/>
          </a:p>
        </p:txBody>
      </p:sp>
      <p:sp>
        <p:nvSpPr>
          <p:cNvPr id="10242" name="标题 3"/>
          <p:cNvSpPr>
            <a:spLocks noGrp="1"/>
          </p:cNvSpPr>
          <p:nvPr/>
        </p:nvSpPr>
        <p:spPr>
          <a:xfrm>
            <a:off x="342265" y="1784350"/>
            <a:ext cx="6396355" cy="468630"/>
          </a:xfrm>
          <a:prstGeom prst="rect">
            <a:avLst/>
          </a:prstGeom>
          <a:noFill/>
          <a:ln>
            <a:noFill/>
          </a:ln>
        </p:spPr>
        <p:txBody>
          <a:bodyPr vert="horz" wrap="square" lIns="51435" tIns="25717" rIns="51435" bIns="25717" numCol="1" anchor="b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eaLnBrk="1" hangingPunct="1"/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、嘴和蜡烛之间的距离要相同。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4" name="图片 3" descr="faceu_-413_202103241623223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0300" y="2252980"/>
            <a:ext cx="2372995" cy="2372995"/>
          </a:xfrm>
          <a:prstGeom prst="rect">
            <a:avLst/>
          </a:prstGeom>
        </p:spPr>
      </p:pic>
      <p:pic>
        <p:nvPicPr>
          <p:cNvPr id="11" name="图片 10" descr="faceu_-413_202103241623456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090" y="2252980"/>
            <a:ext cx="2372360" cy="2372360"/>
          </a:xfrm>
          <a:prstGeom prst="rect">
            <a:avLst/>
          </a:prstGeom>
        </p:spPr>
      </p:pic>
      <p:pic>
        <p:nvPicPr>
          <p:cNvPr id="3" name="图片 2" descr="IMG_20210326_111244"/>
          <p:cNvPicPr>
            <a:picLocks noChangeAspect="1"/>
          </p:cNvPicPr>
          <p:nvPr/>
        </p:nvPicPr>
        <p:blipFill>
          <a:blip r:embed="rId3"/>
          <a:srcRect l="8375" t="26491" r="7035" b="18176"/>
          <a:stretch>
            <a:fillRect/>
          </a:stretch>
        </p:blipFill>
        <p:spPr>
          <a:xfrm>
            <a:off x="1920875" y="4748530"/>
            <a:ext cx="4069715" cy="1997075"/>
          </a:xfrm>
          <a:prstGeom prst="rect">
            <a:avLst/>
          </a:prstGeom>
        </p:spPr>
      </p:pic>
      <p:sp>
        <p:nvSpPr>
          <p:cNvPr id="6" name="标题 3"/>
          <p:cNvSpPr>
            <a:spLocks noGrp="1"/>
          </p:cNvSpPr>
          <p:nvPr/>
        </p:nvSpPr>
        <p:spPr>
          <a:xfrm>
            <a:off x="5744270" y="1784261"/>
            <a:ext cx="5331686" cy="468809"/>
          </a:xfrm>
          <a:prstGeom prst="rect">
            <a:avLst/>
          </a:prstGeom>
          <a:noFill/>
          <a:ln>
            <a:noFill/>
          </a:ln>
        </p:spPr>
        <p:txBody>
          <a:bodyPr vert="horz" wrap="square" lIns="51435" tIns="25717" rIns="51435" bIns="25717" numCol="1" anchor="b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eaLnBrk="1" hangingPunct="1"/>
            <a:r>
              <a:rPr lang="zh-CN" sz="2400" dirty="0">
                <a:solidFill>
                  <a:srgbClr val="FF0000"/>
                </a:solidFill>
              </a:rPr>
              <a:t>（用标尺，定位置）</a:t>
            </a:r>
            <a:endParaRPr lang="zh-CN" sz="2400" dirty="0">
              <a:solidFill>
                <a:srgbClr val="FF0000"/>
              </a:solidFill>
            </a:endParaRPr>
          </a:p>
        </p:txBody>
      </p:sp>
      <p:pic>
        <p:nvPicPr>
          <p:cNvPr id="7" name="图片 6" descr="IMG_20210323_122403"/>
          <p:cNvPicPr>
            <a:picLocks noChangeAspect="1"/>
          </p:cNvPicPr>
          <p:nvPr/>
        </p:nvPicPr>
        <p:blipFill>
          <a:blip r:embed="rId4"/>
          <a:srcRect l="37733" t="9435" r="30535" b="24407"/>
          <a:stretch>
            <a:fillRect/>
          </a:stretch>
        </p:blipFill>
        <p:spPr>
          <a:xfrm>
            <a:off x="6738620" y="2252980"/>
            <a:ext cx="1577340" cy="438658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5899" y="270986"/>
            <a:ext cx="7108914" cy="833438"/>
          </a:xfrm>
        </p:spPr>
        <p:txBody>
          <a:bodyPr/>
          <a:p>
            <a:r>
              <a:rPr lang="zh-CN" altLang="en-US"/>
              <a:t>友情提醒</a:t>
            </a:r>
            <a:endParaRPr lang="zh-CN" altLang="en-US"/>
          </a:p>
        </p:txBody>
      </p:sp>
      <p:sp>
        <p:nvSpPr>
          <p:cNvPr id="7" name="标题 3"/>
          <p:cNvSpPr>
            <a:spLocks noGrp="1"/>
          </p:cNvSpPr>
          <p:nvPr/>
        </p:nvSpPr>
        <p:spPr>
          <a:xfrm>
            <a:off x="337185" y="1840865"/>
            <a:ext cx="7312025" cy="468630"/>
          </a:xfrm>
          <a:prstGeom prst="rect">
            <a:avLst/>
          </a:prstGeom>
          <a:noFill/>
          <a:ln>
            <a:noFill/>
          </a:ln>
        </p:spPr>
        <p:txBody>
          <a:bodyPr vert="horz" wrap="square" lIns="51435" tIns="25717" rIns="51435" bIns="25717" numCol="1" anchor="b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eaLnBrk="1" hangingPunct="1"/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、吹气力度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适中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且保持相同。（同一个人吹）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8" name="标题 3"/>
          <p:cNvSpPr>
            <a:spLocks noGrp="1"/>
          </p:cNvSpPr>
          <p:nvPr/>
        </p:nvSpPr>
        <p:spPr>
          <a:xfrm>
            <a:off x="337185" y="2525395"/>
            <a:ext cx="8514715" cy="677545"/>
          </a:xfrm>
          <a:prstGeom prst="rect">
            <a:avLst/>
          </a:prstGeom>
          <a:noFill/>
          <a:ln>
            <a:noFill/>
          </a:ln>
        </p:spPr>
        <p:txBody>
          <a:bodyPr vert="horz" wrap="square" lIns="51435" tIns="25717" rIns="51435" bIns="25717" numCol="1" anchor="b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eaLnBrk="1" hangingPunct="1"/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3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、每种遮挡物，每次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仅吹一口气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，重复实验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3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次，及时记录。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0" name="标题 3"/>
          <p:cNvSpPr>
            <a:spLocks noGrp="1"/>
          </p:cNvSpPr>
          <p:nvPr/>
        </p:nvSpPr>
        <p:spPr>
          <a:xfrm>
            <a:off x="375285" y="3268980"/>
            <a:ext cx="7569835" cy="468630"/>
          </a:xfrm>
          <a:prstGeom prst="rect">
            <a:avLst/>
          </a:prstGeom>
          <a:noFill/>
          <a:ln>
            <a:noFill/>
          </a:ln>
        </p:spPr>
        <p:txBody>
          <a:bodyPr vert="horz" wrap="square" lIns="51435" tIns="25717" rIns="51435" bIns="25717" numCol="1" anchor="b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eaLnBrk="1" hangingPunct="1"/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4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、注意使用打火机的安全，防止被火烫到。</a:t>
            </a:r>
            <a:endParaRPr lang="en-US" sz="28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12" name="图片 11" descr="faceu_-413_202103241629329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8995" y="3737610"/>
            <a:ext cx="1883410" cy="1883410"/>
          </a:xfrm>
          <a:prstGeom prst="rect">
            <a:avLst/>
          </a:prstGeom>
        </p:spPr>
      </p:pic>
      <p:pic>
        <p:nvPicPr>
          <p:cNvPr id="13" name="图片 12" descr="faceu_-413_202103241630313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220" y="3737610"/>
            <a:ext cx="1832610" cy="1832610"/>
          </a:xfrm>
          <a:prstGeom prst="rect">
            <a:avLst/>
          </a:prstGeom>
        </p:spPr>
      </p:pic>
      <p:sp>
        <p:nvSpPr>
          <p:cNvPr id="3" name="标题 3"/>
          <p:cNvSpPr>
            <a:spLocks noGrp="1"/>
          </p:cNvSpPr>
          <p:nvPr/>
        </p:nvSpPr>
        <p:spPr>
          <a:xfrm>
            <a:off x="474980" y="6101715"/>
            <a:ext cx="7968615" cy="469265"/>
          </a:xfrm>
          <a:prstGeom prst="rect">
            <a:avLst/>
          </a:prstGeom>
          <a:noFill/>
          <a:ln>
            <a:noFill/>
          </a:ln>
        </p:spPr>
        <p:txBody>
          <a:bodyPr vert="horz" wrap="square" lIns="51435" tIns="25717" rIns="51435" bIns="25717" numCol="1" anchor="b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eaLnBrk="1" hangingPunct="1"/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5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、分工合作，各司其职。（吹气员、操作员、点火员、记录员）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4" name="图片 3" descr="QQ截图202103301436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" y="1699895"/>
            <a:ext cx="906399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faceu_-413_202103241623223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25800" y="1746885"/>
            <a:ext cx="1915160" cy="1915160"/>
          </a:xfrm>
          <a:prstGeom prst="rect">
            <a:avLst/>
          </a:prstGeom>
        </p:spPr>
      </p:pic>
      <p:pic>
        <p:nvPicPr>
          <p:cNvPr id="11" name="图片 10" descr="faceu_-413_202103241623456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620" y="1747520"/>
            <a:ext cx="1914525" cy="1914525"/>
          </a:xfrm>
          <a:prstGeom prst="rect">
            <a:avLst/>
          </a:prstGeom>
        </p:spPr>
      </p:pic>
      <p:sp>
        <p:nvSpPr>
          <p:cNvPr id="6" name="标题 3"/>
          <p:cNvSpPr>
            <a:spLocks noGrp="1"/>
          </p:cNvSpPr>
          <p:nvPr/>
        </p:nvSpPr>
        <p:spPr>
          <a:xfrm>
            <a:off x="297240" y="2470061"/>
            <a:ext cx="5331686" cy="468809"/>
          </a:xfrm>
          <a:prstGeom prst="rect">
            <a:avLst/>
          </a:prstGeom>
          <a:noFill/>
          <a:ln>
            <a:noFill/>
          </a:ln>
        </p:spPr>
        <p:txBody>
          <a:bodyPr vert="horz" wrap="square" lIns="51435" tIns="25717" rIns="51435" bIns="25717" numCol="1" anchor="b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1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、</a:t>
            </a:r>
            <a:r>
              <a:rPr 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用标尺，定位置</a:t>
            </a:r>
            <a:endParaRPr lang="zh-CN" sz="2400" dirty="0">
              <a:solidFill>
                <a:srgbClr val="FF0000"/>
              </a:solidFill>
            </a:endParaRPr>
          </a:p>
        </p:txBody>
      </p:sp>
      <p:sp>
        <p:nvSpPr>
          <p:cNvPr id="3" name="标题 3"/>
          <p:cNvSpPr>
            <a:spLocks noGrp="1"/>
          </p:cNvSpPr>
          <p:nvPr/>
        </p:nvSpPr>
        <p:spPr>
          <a:xfrm>
            <a:off x="338455" y="3971925"/>
            <a:ext cx="6673850" cy="468630"/>
          </a:xfrm>
          <a:prstGeom prst="rect">
            <a:avLst/>
          </a:prstGeom>
          <a:noFill/>
          <a:ln>
            <a:noFill/>
          </a:ln>
        </p:spPr>
        <p:txBody>
          <a:bodyPr vert="horz" wrap="square" lIns="51435" tIns="25717" rIns="51435" bIns="25717" numCol="1" anchor="b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、无遮挡，</a:t>
            </a:r>
            <a:r>
              <a:rPr 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吹口气，蜡烛容易灭，确定吹气力度。</a:t>
            </a:r>
            <a:endParaRPr lang="zh-CN" sz="2400" dirty="0">
              <a:solidFill>
                <a:srgbClr val="FF0000"/>
              </a:solidFill>
            </a:endParaRPr>
          </a:p>
        </p:txBody>
      </p:sp>
      <p:pic>
        <p:nvPicPr>
          <p:cNvPr id="7" name="图片 6" descr="IMG_20210323_122403"/>
          <p:cNvPicPr>
            <a:picLocks noChangeAspect="1"/>
          </p:cNvPicPr>
          <p:nvPr/>
        </p:nvPicPr>
        <p:blipFill>
          <a:blip r:embed="rId3"/>
          <a:srcRect l="37733" t="9435" r="30535" b="24407"/>
          <a:stretch>
            <a:fillRect/>
          </a:stretch>
        </p:blipFill>
        <p:spPr>
          <a:xfrm>
            <a:off x="7480935" y="3849370"/>
            <a:ext cx="1464945" cy="2607310"/>
          </a:xfrm>
          <a:prstGeom prst="rect">
            <a:avLst/>
          </a:prstGeom>
        </p:spPr>
      </p:pic>
      <p:sp>
        <p:nvSpPr>
          <p:cNvPr id="5" name="标题 3"/>
          <p:cNvSpPr>
            <a:spLocks noGrp="1"/>
          </p:cNvSpPr>
          <p:nvPr/>
        </p:nvSpPr>
        <p:spPr>
          <a:xfrm>
            <a:off x="437515" y="5473065"/>
            <a:ext cx="3237230" cy="468630"/>
          </a:xfrm>
          <a:prstGeom prst="rect">
            <a:avLst/>
          </a:prstGeom>
          <a:noFill/>
          <a:ln>
            <a:noFill/>
          </a:ln>
        </p:spPr>
        <p:txBody>
          <a:bodyPr vert="horz" wrap="square" lIns="51435" tIns="25717" rIns="51435" bIns="25717" numCol="1" anchor="b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3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、吹气时，火、物、嘴一条线，且火和嘴同一高度。</a:t>
            </a:r>
            <a:endParaRPr lang="zh-CN" sz="2400" dirty="0">
              <a:solidFill>
                <a:srgbClr val="FF0000"/>
              </a:solidFill>
            </a:endParaRPr>
          </a:p>
        </p:txBody>
      </p:sp>
      <p:pic>
        <p:nvPicPr>
          <p:cNvPr id="2" name="图片 1" descr="IMG_20210326_111244"/>
          <p:cNvPicPr>
            <a:picLocks noChangeAspect="1"/>
          </p:cNvPicPr>
          <p:nvPr/>
        </p:nvPicPr>
        <p:blipFill>
          <a:blip r:embed="rId4"/>
          <a:srcRect l="8375" t="26491" r="7035" b="18176"/>
          <a:stretch>
            <a:fillRect/>
          </a:stretch>
        </p:blipFill>
        <p:spPr>
          <a:xfrm>
            <a:off x="3674110" y="4699000"/>
            <a:ext cx="3582035" cy="1757680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895589" y="270986"/>
            <a:ext cx="7108914" cy="833438"/>
          </a:xfrm>
        </p:spPr>
        <p:txBody>
          <a:bodyPr/>
          <a:p>
            <a:r>
              <a:rPr lang="zh-CN" altLang="en-US"/>
              <a:t>操作步骤</a:t>
            </a:r>
            <a:endParaRPr lang="zh-CN" altLang="en-US"/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7" name="" r:id="rId5" imgW="2675255" imgH="1144905"/>
        </mc:Choice>
        <mc:Fallback>
          <p:control name="" r:id="rId5" imgW="2675255" imgH="1144905">
            <p:pic>
              <p:nvPicPr>
                <p:cNvPr id="0" name="Host Control  1026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628640" y="179070"/>
                  <a:ext cx="2675255" cy="11449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control>
        </mc:Fallback>
      </mc:AlternateContent>
    </p:controls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1"/>
          <p:cNvSpPr>
            <a:spLocks noGrp="1"/>
          </p:cNvSpPr>
          <p:nvPr/>
        </p:nvSpPr>
        <p:spPr>
          <a:xfrm>
            <a:off x="1159510" y="768985"/>
            <a:ext cx="7082155" cy="469265"/>
          </a:xfrm>
          <a:prstGeom prst="rect">
            <a:avLst/>
          </a:prstGeom>
          <a:noFill/>
          <a:ln>
            <a:noFill/>
          </a:ln>
        </p:spPr>
        <p:txBody>
          <a:bodyPr vert="horz" wrap="square" lIns="51435" tIns="25717" rIns="51435" bIns="25717" numCol="1" anchor="b" anchorCtr="0" compatLnSpc="1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empus Sans ITC" panose="04020404030D07020202" pitchFamily="82" charset="0"/>
                <a:ea typeface="幼圆" panose="02010509060101010101" pitchFamily="49" charset="-122"/>
              </a:defRPr>
            </a:lvl9pPr>
          </a:lstStyle>
          <a:p>
            <a:r>
              <a:rPr lang="zh-CN" altLang="en-US" sz="2800"/>
              <a:t>画一画：用箭头画一画嘴巴吹出来的气流的走向，尝试解释为什么会有这样的现象呢？</a:t>
            </a:r>
            <a:endParaRPr lang="zh-CN" altLang="en-US" sz="2800"/>
          </a:p>
        </p:txBody>
      </p:sp>
      <p:sp>
        <p:nvSpPr>
          <p:cNvPr id="3" name="椭圆 2"/>
          <p:cNvSpPr/>
          <p:nvPr/>
        </p:nvSpPr>
        <p:spPr>
          <a:xfrm>
            <a:off x="2698750" y="3057525"/>
            <a:ext cx="1157605" cy="11918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5" name="矩形 4"/>
          <p:cNvSpPr/>
          <p:nvPr/>
        </p:nvSpPr>
        <p:spPr>
          <a:xfrm>
            <a:off x="5006975" y="3576320"/>
            <a:ext cx="1209040" cy="1543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pic>
        <p:nvPicPr>
          <p:cNvPr id="6" name="图片 6" descr="src=http___dpic.tiankong.com_ua_89_QJ8373535813.jpg&amp;refer=http___dpic.tianko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11475" y="1888490"/>
            <a:ext cx="668020" cy="7042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l="15586" t="32813" r="15586" b="33496"/>
          <a:stretch>
            <a:fillRect/>
          </a:stretch>
        </p:blipFill>
        <p:spPr>
          <a:xfrm>
            <a:off x="2891790" y="5182870"/>
            <a:ext cx="770890" cy="377825"/>
          </a:xfrm>
          <a:prstGeom prst="snipRoundRect">
            <a:avLst/>
          </a:prstGeom>
        </p:spPr>
      </p:pic>
      <p:cxnSp>
        <p:nvCxnSpPr>
          <p:cNvPr id="13" name="直接箭头连接符 13"/>
          <p:cNvCxnSpPr>
            <a:stCxn id="8" idx="3"/>
          </p:cNvCxnSpPr>
          <p:nvPr/>
        </p:nvCxnSpPr>
        <p:spPr>
          <a:xfrm flipV="1">
            <a:off x="3277235" y="4356100"/>
            <a:ext cx="1270" cy="826770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" name="图片 6" descr="src=http___dpic.tiankong.com_ua_89_QJ8373535813.jpg&amp;refer=http___dpic.tianko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1445" y="1888490"/>
            <a:ext cx="668020" cy="704215"/>
          </a:xfrm>
          <a:prstGeom prst="rect">
            <a:avLst/>
          </a:prstGeom>
        </p:spPr>
      </p:pic>
      <p:cxnSp>
        <p:nvCxnSpPr>
          <p:cNvPr id="11" name="直接箭头连接符 13"/>
          <p:cNvCxnSpPr/>
          <p:nvPr/>
        </p:nvCxnSpPr>
        <p:spPr>
          <a:xfrm flipV="1">
            <a:off x="5610860" y="4249420"/>
            <a:ext cx="1270" cy="826770"/>
          </a:xfrm>
          <a:prstGeom prst="straightConnector1">
            <a:avLst/>
          </a:prstGeom>
          <a:ln w="38100">
            <a:solidFill>
              <a:srgbClr val="FF0000"/>
            </a:solidFill>
            <a:tailEnd type="arrow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rcRect l="15586" t="32813" r="15586" b="33496"/>
          <a:stretch>
            <a:fillRect/>
          </a:stretch>
        </p:blipFill>
        <p:spPr>
          <a:xfrm>
            <a:off x="5211445" y="5212080"/>
            <a:ext cx="770890" cy="377825"/>
          </a:xfrm>
          <a:prstGeom prst="snipRound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641"/>
          <p:cNvPicPr>
            <a:picLocks noChangeAspect="1"/>
          </p:cNvPicPr>
          <p:nvPr/>
        </p:nvPicPr>
        <p:blipFill>
          <a:blip r:embed="rId1"/>
          <a:srcRect t="11540" r="50787" b="1856"/>
          <a:stretch>
            <a:fillRect/>
          </a:stretch>
        </p:blipFill>
        <p:spPr>
          <a:xfrm>
            <a:off x="1102360" y="1678940"/>
            <a:ext cx="2606040" cy="2387600"/>
          </a:xfrm>
          <a:prstGeom prst="rect">
            <a:avLst/>
          </a:prstGeom>
        </p:spPr>
      </p:pic>
      <p:sp>
        <p:nvSpPr>
          <p:cNvPr id="90" name="矩形 89"/>
          <p:cNvSpPr/>
          <p:nvPr/>
        </p:nvSpPr>
        <p:spPr>
          <a:xfrm>
            <a:off x="674370" y="4486910"/>
            <a:ext cx="3983990" cy="1534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>
              <a:lnSpc>
                <a:spcPct val="150000"/>
              </a:lnSpc>
            </a:pPr>
            <a:r>
              <a:rPr lang="zh-CN" sz="200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当气流遇到</a:t>
            </a:r>
            <a:r>
              <a:rPr lang="zh-CN" sz="2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圆柱形瓶子</a:t>
            </a:r>
            <a:r>
              <a:rPr lang="zh-CN" sz="200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时，会分成左右两股，</a:t>
            </a:r>
            <a:r>
              <a:rPr lang="zh-CN" sz="2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绕着圆柱形瓶子的边缘，到瓶子的对面再汇成一股气流。</a:t>
            </a:r>
            <a:r>
              <a:rPr lang="zh-CN" sz="200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能把蜡烛熄灭。</a:t>
            </a:r>
            <a:endParaRPr lang="zh-CN" altLang="zh-CN" sz="20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0242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pPr eaLnBrk="1" hangingPunct="1"/>
            <a:r>
              <a:rPr lang="zh-CN" altLang="en-US" dirty="0"/>
              <a:t>原理大揭秘：</a:t>
            </a:r>
            <a:endParaRPr lang="en-US" altLang="zh-CN" dirty="0"/>
          </a:p>
        </p:txBody>
      </p:sp>
      <p:pic>
        <p:nvPicPr>
          <p:cNvPr id="2" name="图片 1" descr="641"/>
          <p:cNvPicPr>
            <a:picLocks noChangeAspect="1"/>
          </p:cNvPicPr>
          <p:nvPr/>
        </p:nvPicPr>
        <p:blipFill>
          <a:blip r:embed="rId1"/>
          <a:srcRect l="54639" t="14862" b="1770"/>
          <a:stretch>
            <a:fillRect/>
          </a:stretch>
        </p:blipFill>
        <p:spPr>
          <a:xfrm>
            <a:off x="5703570" y="1688465"/>
            <a:ext cx="2517140" cy="23780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218430" y="4616450"/>
            <a:ext cx="3486785" cy="11258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>
              <a:lnSpc>
                <a:spcPct val="150000"/>
              </a:lnSpc>
            </a:pPr>
            <a:r>
              <a:rPr lang="zh-CN" sz="200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在蜡烛前放</a:t>
            </a:r>
            <a:r>
              <a:rPr lang="zh-CN" sz="2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方形纸板</a:t>
            </a:r>
            <a:r>
              <a:rPr lang="zh-CN" sz="200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的话，</a:t>
            </a:r>
            <a:r>
              <a:rPr lang="zh-CN" sz="2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气流沿着纸面向左右分散开来</a:t>
            </a:r>
            <a:r>
              <a:rPr lang="zh-CN" sz="200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，自然就吹不灭蜡烛了。</a:t>
            </a:r>
            <a:endParaRPr lang="zh-CN" altLang="en-US" sz="2000" b="0">
              <a:solidFill>
                <a:schemeClr val="tx2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zh-CN" altLang="zh-CN" sz="2000" dirty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bldLvl="0" animBg="1"/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标题 3"/>
          <p:cNvSpPr>
            <a:spLocks noGrp="1"/>
          </p:cNvSpPr>
          <p:nvPr>
            <p:ph type="title"/>
          </p:nvPr>
        </p:nvSpPr>
        <p:spPr>
          <a:xfrm>
            <a:off x="1183640" y="668020"/>
            <a:ext cx="6476365" cy="706755"/>
          </a:xfrm>
        </p:spPr>
        <p:txBody>
          <a:bodyPr/>
          <a:lstStyle/>
          <a:p>
            <a:pPr eaLnBrk="1" hangingPunct="1"/>
            <a:r>
              <a:rPr lang="zh-CN" altLang="en-US" dirty="0"/>
              <a:t>思考：如果是被两个圆形瓶子遮挡会怎么样呢？</a:t>
            </a:r>
            <a:endParaRPr lang="en-US" altLang="zh-CN" dirty="0"/>
          </a:p>
        </p:txBody>
      </p:sp>
      <p:sp>
        <p:nvSpPr>
          <p:cNvPr id="51" name="自由: 形状 50"/>
          <p:cNvSpPr/>
          <p:nvPr/>
        </p:nvSpPr>
        <p:spPr>
          <a:xfrm rot="21395559">
            <a:off x="4806315" y="2984500"/>
            <a:ext cx="3622040" cy="2027555"/>
          </a:xfrm>
          <a:custGeom>
            <a:avLst/>
            <a:gdLst>
              <a:gd name="connsiteX0" fmla="*/ 963788 w 3614132"/>
              <a:gd name="connsiteY0" fmla="*/ 84 h 1363367"/>
              <a:gd name="connsiteX1" fmla="*/ 1216242 w 3614132"/>
              <a:gd name="connsiteY1" fmla="*/ 2304 h 1363367"/>
              <a:gd name="connsiteX2" fmla="*/ 2563844 w 3614132"/>
              <a:gd name="connsiteY2" fmla="*/ 98888 h 1363367"/>
              <a:gd name="connsiteX3" fmla="*/ 3381276 w 3614132"/>
              <a:gd name="connsiteY3" fmla="*/ 438055 h 1363367"/>
              <a:gd name="connsiteX4" fmla="*/ 3588115 w 3614132"/>
              <a:gd name="connsiteY4" fmla="*/ 926963 h 1363367"/>
              <a:gd name="connsiteX5" fmla="*/ 2890136 w 3614132"/>
              <a:gd name="connsiteY5" fmla="*/ 1351022 h 1363367"/>
              <a:gd name="connsiteX6" fmla="*/ 809597 w 3614132"/>
              <a:gd name="connsiteY6" fmla="*/ 1221258 h 1363367"/>
              <a:gd name="connsiteX7" fmla="*/ 85662 w 3614132"/>
              <a:gd name="connsiteY7" fmla="*/ 927493 h 1363367"/>
              <a:gd name="connsiteX8" fmla="*/ 48670 w 3614132"/>
              <a:gd name="connsiteY8" fmla="*/ 363682 h 1363367"/>
              <a:gd name="connsiteX9" fmla="*/ 399401 w 3614132"/>
              <a:gd name="connsiteY9" fmla="*/ 59863 h 1363367"/>
              <a:gd name="connsiteX10" fmla="*/ 963788 w 3614132"/>
              <a:gd name="connsiteY10" fmla="*/ 84 h 136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614132" h="1363367">
                <a:moveTo>
                  <a:pt x="963788" y="84"/>
                </a:moveTo>
                <a:cubicBezTo>
                  <a:pt x="1042074" y="-301"/>
                  <a:pt x="1126057" y="678"/>
                  <a:pt x="1216242" y="2304"/>
                </a:cubicBezTo>
                <a:cubicBezTo>
                  <a:pt x="1576982" y="8808"/>
                  <a:pt x="2203005" y="26263"/>
                  <a:pt x="2563844" y="98888"/>
                </a:cubicBezTo>
                <a:cubicBezTo>
                  <a:pt x="2924683" y="171513"/>
                  <a:pt x="3215493" y="298783"/>
                  <a:pt x="3381276" y="438055"/>
                </a:cubicBezTo>
                <a:cubicBezTo>
                  <a:pt x="3547060" y="577327"/>
                  <a:pt x="3669972" y="774802"/>
                  <a:pt x="3588115" y="926963"/>
                </a:cubicBezTo>
                <a:cubicBezTo>
                  <a:pt x="3506259" y="1079123"/>
                  <a:pt x="3353222" y="1301973"/>
                  <a:pt x="2890136" y="1351022"/>
                </a:cubicBezTo>
                <a:cubicBezTo>
                  <a:pt x="2427050" y="1400071"/>
                  <a:pt x="1277009" y="1291845"/>
                  <a:pt x="809597" y="1221258"/>
                </a:cubicBezTo>
                <a:cubicBezTo>
                  <a:pt x="342184" y="1150670"/>
                  <a:pt x="212484" y="1070423"/>
                  <a:pt x="85662" y="927493"/>
                </a:cubicBezTo>
                <a:cubicBezTo>
                  <a:pt x="-41159" y="784564"/>
                  <a:pt x="-3620" y="508287"/>
                  <a:pt x="48670" y="363682"/>
                </a:cubicBezTo>
                <a:cubicBezTo>
                  <a:pt x="100959" y="219076"/>
                  <a:pt x="204805" y="120092"/>
                  <a:pt x="399401" y="59863"/>
                </a:cubicBezTo>
                <a:cubicBezTo>
                  <a:pt x="545347" y="14691"/>
                  <a:pt x="728931" y="1242"/>
                  <a:pt x="963788" y="84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2" name="组合 1"/>
          <p:cNvGrpSpPr/>
          <p:nvPr/>
        </p:nvGrpSpPr>
        <p:grpSpPr>
          <a:xfrm rot="12477745">
            <a:off x="7901305" y="2639695"/>
            <a:ext cx="641985" cy="1752600"/>
            <a:chOff x="8585978" y="4338795"/>
            <a:chExt cx="762600" cy="1929782"/>
          </a:xfrm>
        </p:grpSpPr>
        <p:sp>
          <p:nvSpPr>
            <p:cNvPr id="22" name="Freeform 81"/>
            <p:cNvSpPr/>
            <p:nvPr/>
          </p:nvSpPr>
          <p:spPr bwMode="auto">
            <a:xfrm>
              <a:off x="9269910" y="5692211"/>
              <a:ext cx="78668" cy="54586"/>
            </a:xfrm>
            <a:custGeom>
              <a:avLst/>
              <a:gdLst>
                <a:gd name="T0" fmla="*/ 7 w 13"/>
                <a:gd name="T1" fmla="*/ 9 h 9"/>
                <a:gd name="T2" fmla="*/ 4 w 13"/>
                <a:gd name="T3" fmla="*/ 2 h 9"/>
                <a:gd name="T4" fmla="*/ 7 w 13"/>
                <a:gd name="T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9">
                  <a:moveTo>
                    <a:pt x="7" y="9"/>
                  </a:moveTo>
                  <a:cubicBezTo>
                    <a:pt x="13" y="8"/>
                    <a:pt x="8" y="0"/>
                    <a:pt x="4" y="2"/>
                  </a:cubicBezTo>
                  <a:cubicBezTo>
                    <a:pt x="0" y="3"/>
                    <a:pt x="3" y="9"/>
                    <a:pt x="7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6" name="Freeform 95"/>
            <p:cNvSpPr/>
            <p:nvPr/>
          </p:nvSpPr>
          <p:spPr bwMode="auto">
            <a:xfrm>
              <a:off x="8749736" y="4443151"/>
              <a:ext cx="489670" cy="587604"/>
            </a:xfrm>
            <a:custGeom>
              <a:avLst/>
              <a:gdLst>
                <a:gd name="T0" fmla="*/ 51 w 80"/>
                <a:gd name="T1" fmla="*/ 0 h 96"/>
                <a:gd name="T2" fmla="*/ 25 w 80"/>
                <a:gd name="T3" fmla="*/ 17 h 96"/>
                <a:gd name="T4" fmla="*/ 12 w 80"/>
                <a:gd name="T5" fmla="*/ 50 h 96"/>
                <a:gd name="T6" fmla="*/ 5 w 80"/>
                <a:gd name="T7" fmla="*/ 65 h 96"/>
                <a:gd name="T8" fmla="*/ 4 w 80"/>
                <a:gd name="T9" fmla="*/ 78 h 96"/>
                <a:gd name="T10" fmla="*/ 16 w 80"/>
                <a:gd name="T11" fmla="*/ 82 h 96"/>
                <a:gd name="T12" fmla="*/ 59 w 80"/>
                <a:gd name="T13" fmla="*/ 93 h 96"/>
                <a:gd name="T14" fmla="*/ 75 w 80"/>
                <a:gd name="T15" fmla="*/ 92 h 96"/>
                <a:gd name="T16" fmla="*/ 77 w 80"/>
                <a:gd name="T17" fmla="*/ 71 h 96"/>
                <a:gd name="T18" fmla="*/ 61 w 80"/>
                <a:gd name="T19" fmla="*/ 23 h 96"/>
                <a:gd name="T20" fmla="*/ 51 w 80"/>
                <a:gd name="T21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96">
                  <a:moveTo>
                    <a:pt x="51" y="0"/>
                  </a:moveTo>
                  <a:cubicBezTo>
                    <a:pt x="39" y="2"/>
                    <a:pt x="32" y="6"/>
                    <a:pt x="25" y="17"/>
                  </a:cubicBezTo>
                  <a:cubicBezTo>
                    <a:pt x="19" y="27"/>
                    <a:pt x="17" y="39"/>
                    <a:pt x="12" y="50"/>
                  </a:cubicBezTo>
                  <a:cubicBezTo>
                    <a:pt x="10" y="55"/>
                    <a:pt x="7" y="60"/>
                    <a:pt x="5" y="65"/>
                  </a:cubicBezTo>
                  <a:cubicBezTo>
                    <a:pt x="3" y="68"/>
                    <a:pt x="0" y="74"/>
                    <a:pt x="4" y="78"/>
                  </a:cubicBezTo>
                  <a:cubicBezTo>
                    <a:pt x="6" y="81"/>
                    <a:pt x="12" y="81"/>
                    <a:pt x="16" y="82"/>
                  </a:cubicBezTo>
                  <a:cubicBezTo>
                    <a:pt x="31" y="86"/>
                    <a:pt x="44" y="92"/>
                    <a:pt x="59" y="93"/>
                  </a:cubicBezTo>
                  <a:cubicBezTo>
                    <a:pt x="63" y="94"/>
                    <a:pt x="71" y="96"/>
                    <a:pt x="75" y="92"/>
                  </a:cubicBezTo>
                  <a:cubicBezTo>
                    <a:pt x="80" y="88"/>
                    <a:pt x="78" y="77"/>
                    <a:pt x="77" y="71"/>
                  </a:cubicBezTo>
                  <a:cubicBezTo>
                    <a:pt x="75" y="54"/>
                    <a:pt x="65" y="40"/>
                    <a:pt x="61" y="23"/>
                  </a:cubicBezTo>
                  <a:cubicBezTo>
                    <a:pt x="58" y="14"/>
                    <a:pt x="56" y="8"/>
                    <a:pt x="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7" name="Freeform 96"/>
            <p:cNvSpPr/>
            <p:nvPr/>
          </p:nvSpPr>
          <p:spPr bwMode="auto">
            <a:xfrm>
              <a:off x="8921522" y="4364483"/>
              <a:ext cx="170180" cy="189446"/>
            </a:xfrm>
            <a:custGeom>
              <a:avLst/>
              <a:gdLst>
                <a:gd name="T0" fmla="*/ 1 w 28"/>
                <a:gd name="T1" fmla="*/ 28 h 31"/>
                <a:gd name="T2" fmla="*/ 28 w 28"/>
                <a:gd name="T3" fmla="*/ 30 h 31"/>
                <a:gd name="T4" fmla="*/ 21 w 28"/>
                <a:gd name="T5" fmla="*/ 10 h 31"/>
                <a:gd name="T6" fmla="*/ 16 w 28"/>
                <a:gd name="T7" fmla="*/ 0 h 31"/>
                <a:gd name="T8" fmla="*/ 0 w 28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1">
                  <a:moveTo>
                    <a:pt x="1" y="28"/>
                  </a:moveTo>
                  <a:cubicBezTo>
                    <a:pt x="10" y="31"/>
                    <a:pt x="19" y="31"/>
                    <a:pt x="28" y="30"/>
                  </a:cubicBezTo>
                  <a:cubicBezTo>
                    <a:pt x="27" y="23"/>
                    <a:pt x="23" y="16"/>
                    <a:pt x="21" y="10"/>
                  </a:cubicBezTo>
                  <a:cubicBezTo>
                    <a:pt x="19" y="6"/>
                    <a:pt x="18" y="3"/>
                    <a:pt x="16" y="0"/>
                  </a:cubicBezTo>
                  <a:cubicBezTo>
                    <a:pt x="10" y="6"/>
                    <a:pt x="0" y="21"/>
                    <a:pt x="0" y="29"/>
                  </a:cubicBezTo>
                </a:path>
              </a:pathLst>
            </a:custGeom>
            <a:solidFill>
              <a:srgbClr val="913B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28" name="Freeform 97"/>
            <p:cNvSpPr/>
            <p:nvPr/>
          </p:nvSpPr>
          <p:spPr bwMode="auto">
            <a:xfrm>
              <a:off x="9054777" y="4884657"/>
              <a:ext cx="256876" cy="1340572"/>
            </a:xfrm>
            <a:custGeom>
              <a:avLst/>
              <a:gdLst>
                <a:gd name="T0" fmla="*/ 2 w 42"/>
                <a:gd name="T1" fmla="*/ 143 h 219"/>
                <a:gd name="T2" fmla="*/ 2 w 42"/>
                <a:gd name="T3" fmla="*/ 151 h 219"/>
                <a:gd name="T4" fmla="*/ 3 w 42"/>
                <a:gd name="T5" fmla="*/ 165 h 219"/>
                <a:gd name="T6" fmla="*/ 4 w 42"/>
                <a:gd name="T7" fmla="*/ 187 h 219"/>
                <a:gd name="T8" fmla="*/ 4 w 42"/>
                <a:gd name="T9" fmla="*/ 217 h 219"/>
                <a:gd name="T10" fmla="*/ 20 w 42"/>
                <a:gd name="T11" fmla="*/ 218 h 219"/>
                <a:gd name="T12" fmla="*/ 36 w 42"/>
                <a:gd name="T13" fmla="*/ 216 h 219"/>
                <a:gd name="T14" fmla="*/ 39 w 42"/>
                <a:gd name="T15" fmla="*/ 198 h 219"/>
                <a:gd name="T16" fmla="*/ 38 w 42"/>
                <a:gd name="T17" fmla="*/ 170 h 219"/>
                <a:gd name="T18" fmla="*/ 38 w 42"/>
                <a:gd name="T19" fmla="*/ 156 h 219"/>
                <a:gd name="T20" fmla="*/ 37 w 42"/>
                <a:gd name="T21" fmla="*/ 141 h 219"/>
                <a:gd name="T22" fmla="*/ 36 w 42"/>
                <a:gd name="T23" fmla="*/ 120 h 219"/>
                <a:gd name="T24" fmla="*/ 32 w 42"/>
                <a:gd name="T25" fmla="*/ 80 h 219"/>
                <a:gd name="T26" fmla="*/ 29 w 42"/>
                <a:gd name="T27" fmla="*/ 32 h 219"/>
                <a:gd name="T28" fmla="*/ 29 w 42"/>
                <a:gd name="T29" fmla="*/ 28 h 219"/>
                <a:gd name="T30" fmla="*/ 29 w 42"/>
                <a:gd name="T31" fmla="*/ 0 h 219"/>
                <a:gd name="T32" fmla="*/ 19 w 42"/>
                <a:gd name="T33" fmla="*/ 7 h 219"/>
                <a:gd name="T34" fmla="*/ 12 w 42"/>
                <a:gd name="T35" fmla="*/ 6 h 219"/>
                <a:gd name="T36" fmla="*/ 2 w 42"/>
                <a:gd name="T37" fmla="*/ 9 h 219"/>
                <a:gd name="T38" fmla="*/ 0 w 42"/>
                <a:gd name="T39" fmla="*/ 23 h 219"/>
                <a:gd name="T40" fmla="*/ 1 w 42"/>
                <a:gd name="T41" fmla="*/ 39 h 219"/>
                <a:gd name="T42" fmla="*/ 1 w 42"/>
                <a:gd name="T43" fmla="*/ 57 h 219"/>
                <a:gd name="T44" fmla="*/ 1 w 42"/>
                <a:gd name="T45" fmla="*/ 97 h 219"/>
                <a:gd name="T46" fmla="*/ 2 w 42"/>
                <a:gd name="T47" fmla="*/ 115 h 219"/>
                <a:gd name="T48" fmla="*/ 2 w 42"/>
                <a:gd name="T49" fmla="*/ 132 h 219"/>
                <a:gd name="T50" fmla="*/ 2 w 42"/>
                <a:gd name="T51" fmla="*/ 14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219">
                  <a:moveTo>
                    <a:pt x="2" y="143"/>
                  </a:moveTo>
                  <a:cubicBezTo>
                    <a:pt x="2" y="145"/>
                    <a:pt x="1" y="148"/>
                    <a:pt x="2" y="151"/>
                  </a:cubicBezTo>
                  <a:cubicBezTo>
                    <a:pt x="2" y="155"/>
                    <a:pt x="2" y="160"/>
                    <a:pt x="3" y="165"/>
                  </a:cubicBezTo>
                  <a:cubicBezTo>
                    <a:pt x="3" y="172"/>
                    <a:pt x="3" y="179"/>
                    <a:pt x="4" y="187"/>
                  </a:cubicBezTo>
                  <a:cubicBezTo>
                    <a:pt x="4" y="196"/>
                    <a:pt x="6" y="208"/>
                    <a:pt x="4" y="217"/>
                  </a:cubicBezTo>
                  <a:cubicBezTo>
                    <a:pt x="9" y="217"/>
                    <a:pt x="14" y="219"/>
                    <a:pt x="20" y="218"/>
                  </a:cubicBezTo>
                  <a:cubicBezTo>
                    <a:pt x="25" y="218"/>
                    <a:pt x="31" y="217"/>
                    <a:pt x="36" y="216"/>
                  </a:cubicBezTo>
                  <a:cubicBezTo>
                    <a:pt x="42" y="214"/>
                    <a:pt x="39" y="203"/>
                    <a:pt x="39" y="198"/>
                  </a:cubicBezTo>
                  <a:cubicBezTo>
                    <a:pt x="40" y="189"/>
                    <a:pt x="37" y="179"/>
                    <a:pt x="38" y="170"/>
                  </a:cubicBezTo>
                  <a:cubicBezTo>
                    <a:pt x="38" y="165"/>
                    <a:pt x="39" y="161"/>
                    <a:pt x="38" y="156"/>
                  </a:cubicBezTo>
                  <a:cubicBezTo>
                    <a:pt x="38" y="151"/>
                    <a:pt x="37" y="146"/>
                    <a:pt x="37" y="141"/>
                  </a:cubicBezTo>
                  <a:cubicBezTo>
                    <a:pt x="36" y="134"/>
                    <a:pt x="37" y="126"/>
                    <a:pt x="36" y="120"/>
                  </a:cubicBezTo>
                  <a:cubicBezTo>
                    <a:pt x="33" y="107"/>
                    <a:pt x="33" y="93"/>
                    <a:pt x="32" y="80"/>
                  </a:cubicBezTo>
                  <a:cubicBezTo>
                    <a:pt x="30" y="64"/>
                    <a:pt x="29" y="48"/>
                    <a:pt x="29" y="32"/>
                  </a:cubicBezTo>
                  <a:cubicBezTo>
                    <a:pt x="29" y="30"/>
                    <a:pt x="29" y="29"/>
                    <a:pt x="29" y="28"/>
                  </a:cubicBezTo>
                  <a:cubicBezTo>
                    <a:pt x="29" y="19"/>
                    <a:pt x="31" y="9"/>
                    <a:pt x="29" y="0"/>
                  </a:cubicBezTo>
                  <a:cubicBezTo>
                    <a:pt x="25" y="1"/>
                    <a:pt x="24" y="7"/>
                    <a:pt x="19" y="7"/>
                  </a:cubicBezTo>
                  <a:cubicBezTo>
                    <a:pt x="17" y="7"/>
                    <a:pt x="15" y="6"/>
                    <a:pt x="12" y="6"/>
                  </a:cubicBezTo>
                  <a:cubicBezTo>
                    <a:pt x="8" y="4"/>
                    <a:pt x="2" y="2"/>
                    <a:pt x="2" y="9"/>
                  </a:cubicBezTo>
                  <a:cubicBezTo>
                    <a:pt x="2" y="14"/>
                    <a:pt x="0" y="18"/>
                    <a:pt x="0" y="23"/>
                  </a:cubicBezTo>
                  <a:cubicBezTo>
                    <a:pt x="0" y="28"/>
                    <a:pt x="0" y="33"/>
                    <a:pt x="1" y="39"/>
                  </a:cubicBezTo>
                  <a:cubicBezTo>
                    <a:pt x="1" y="45"/>
                    <a:pt x="1" y="51"/>
                    <a:pt x="1" y="57"/>
                  </a:cubicBezTo>
                  <a:cubicBezTo>
                    <a:pt x="1" y="69"/>
                    <a:pt x="1" y="84"/>
                    <a:pt x="1" y="97"/>
                  </a:cubicBezTo>
                  <a:cubicBezTo>
                    <a:pt x="1" y="103"/>
                    <a:pt x="1" y="109"/>
                    <a:pt x="2" y="115"/>
                  </a:cubicBezTo>
                  <a:cubicBezTo>
                    <a:pt x="3" y="121"/>
                    <a:pt x="2" y="126"/>
                    <a:pt x="2" y="132"/>
                  </a:cubicBezTo>
                  <a:cubicBezTo>
                    <a:pt x="3" y="135"/>
                    <a:pt x="2" y="139"/>
                    <a:pt x="2" y="14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0" name="Freeform 98"/>
            <p:cNvSpPr/>
            <p:nvPr/>
          </p:nvSpPr>
          <p:spPr bwMode="auto">
            <a:xfrm>
              <a:off x="8810744" y="4858969"/>
              <a:ext cx="274536" cy="1366259"/>
            </a:xfrm>
            <a:custGeom>
              <a:avLst/>
              <a:gdLst>
                <a:gd name="T0" fmla="*/ 44 w 45"/>
                <a:gd name="T1" fmla="*/ 48 h 223"/>
                <a:gd name="T2" fmla="*/ 43 w 45"/>
                <a:gd name="T3" fmla="*/ 42 h 223"/>
                <a:gd name="T4" fmla="*/ 44 w 45"/>
                <a:gd name="T5" fmla="*/ 21 h 223"/>
                <a:gd name="T6" fmla="*/ 44 w 45"/>
                <a:gd name="T7" fmla="*/ 6 h 223"/>
                <a:gd name="T8" fmla="*/ 37 w 45"/>
                <a:gd name="T9" fmla="*/ 3 h 223"/>
                <a:gd name="T10" fmla="*/ 27 w 45"/>
                <a:gd name="T11" fmla="*/ 7 h 223"/>
                <a:gd name="T12" fmla="*/ 17 w 45"/>
                <a:gd name="T13" fmla="*/ 0 h 223"/>
                <a:gd name="T14" fmla="*/ 16 w 45"/>
                <a:gd name="T15" fmla="*/ 13 h 223"/>
                <a:gd name="T16" fmla="*/ 13 w 45"/>
                <a:gd name="T17" fmla="*/ 53 h 223"/>
                <a:gd name="T18" fmla="*/ 12 w 45"/>
                <a:gd name="T19" fmla="*/ 82 h 223"/>
                <a:gd name="T20" fmla="*/ 12 w 45"/>
                <a:gd name="T21" fmla="*/ 108 h 223"/>
                <a:gd name="T22" fmla="*/ 10 w 45"/>
                <a:gd name="T23" fmla="*/ 130 h 223"/>
                <a:gd name="T24" fmla="*/ 6 w 45"/>
                <a:gd name="T25" fmla="*/ 166 h 223"/>
                <a:gd name="T26" fmla="*/ 3 w 45"/>
                <a:gd name="T27" fmla="*/ 197 h 223"/>
                <a:gd name="T28" fmla="*/ 0 w 45"/>
                <a:gd name="T29" fmla="*/ 217 h 223"/>
                <a:gd name="T30" fmla="*/ 17 w 45"/>
                <a:gd name="T31" fmla="*/ 220 h 223"/>
                <a:gd name="T32" fmla="*/ 31 w 45"/>
                <a:gd name="T33" fmla="*/ 221 h 223"/>
                <a:gd name="T34" fmla="*/ 40 w 45"/>
                <a:gd name="T35" fmla="*/ 222 h 223"/>
                <a:gd name="T36" fmla="*/ 44 w 45"/>
                <a:gd name="T37" fmla="*/ 222 h 223"/>
                <a:gd name="T38" fmla="*/ 44 w 45"/>
                <a:gd name="T39" fmla="*/ 209 h 223"/>
                <a:gd name="T40" fmla="*/ 43 w 45"/>
                <a:gd name="T41" fmla="*/ 181 h 223"/>
                <a:gd name="T42" fmla="*/ 44 w 45"/>
                <a:gd name="T43" fmla="*/ 158 h 223"/>
                <a:gd name="T44" fmla="*/ 43 w 45"/>
                <a:gd name="T45" fmla="*/ 138 h 223"/>
                <a:gd name="T46" fmla="*/ 42 w 45"/>
                <a:gd name="T47" fmla="*/ 116 h 223"/>
                <a:gd name="T48" fmla="*/ 43 w 45"/>
                <a:gd name="T49" fmla="*/ 87 h 223"/>
                <a:gd name="T50" fmla="*/ 43 w 45"/>
                <a:gd name="T51" fmla="*/ 77 h 223"/>
                <a:gd name="T52" fmla="*/ 43 w 45"/>
                <a:gd name="T53" fmla="*/ 63 h 223"/>
                <a:gd name="T54" fmla="*/ 44 w 45"/>
                <a:gd name="T55" fmla="*/ 48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223">
                  <a:moveTo>
                    <a:pt x="44" y="48"/>
                  </a:moveTo>
                  <a:cubicBezTo>
                    <a:pt x="44" y="46"/>
                    <a:pt x="43" y="44"/>
                    <a:pt x="43" y="42"/>
                  </a:cubicBezTo>
                  <a:cubicBezTo>
                    <a:pt x="41" y="35"/>
                    <a:pt x="43" y="28"/>
                    <a:pt x="44" y="21"/>
                  </a:cubicBezTo>
                  <a:cubicBezTo>
                    <a:pt x="44" y="16"/>
                    <a:pt x="45" y="10"/>
                    <a:pt x="44" y="6"/>
                  </a:cubicBezTo>
                  <a:cubicBezTo>
                    <a:pt x="43" y="2"/>
                    <a:pt x="40" y="2"/>
                    <a:pt x="37" y="3"/>
                  </a:cubicBezTo>
                  <a:cubicBezTo>
                    <a:pt x="33" y="5"/>
                    <a:pt x="31" y="8"/>
                    <a:pt x="27" y="7"/>
                  </a:cubicBezTo>
                  <a:cubicBezTo>
                    <a:pt x="22" y="6"/>
                    <a:pt x="20" y="1"/>
                    <a:pt x="17" y="0"/>
                  </a:cubicBezTo>
                  <a:cubicBezTo>
                    <a:pt x="16" y="4"/>
                    <a:pt x="16" y="9"/>
                    <a:pt x="16" y="13"/>
                  </a:cubicBezTo>
                  <a:cubicBezTo>
                    <a:pt x="14" y="26"/>
                    <a:pt x="13" y="40"/>
                    <a:pt x="13" y="53"/>
                  </a:cubicBezTo>
                  <a:cubicBezTo>
                    <a:pt x="14" y="63"/>
                    <a:pt x="12" y="72"/>
                    <a:pt x="12" y="82"/>
                  </a:cubicBezTo>
                  <a:cubicBezTo>
                    <a:pt x="11" y="91"/>
                    <a:pt x="11" y="99"/>
                    <a:pt x="12" y="108"/>
                  </a:cubicBezTo>
                  <a:cubicBezTo>
                    <a:pt x="12" y="115"/>
                    <a:pt x="11" y="123"/>
                    <a:pt x="10" y="130"/>
                  </a:cubicBezTo>
                  <a:cubicBezTo>
                    <a:pt x="8" y="142"/>
                    <a:pt x="6" y="154"/>
                    <a:pt x="6" y="166"/>
                  </a:cubicBezTo>
                  <a:cubicBezTo>
                    <a:pt x="5" y="176"/>
                    <a:pt x="3" y="187"/>
                    <a:pt x="3" y="197"/>
                  </a:cubicBezTo>
                  <a:cubicBezTo>
                    <a:pt x="3" y="200"/>
                    <a:pt x="3" y="217"/>
                    <a:pt x="0" y="217"/>
                  </a:cubicBezTo>
                  <a:cubicBezTo>
                    <a:pt x="5" y="220"/>
                    <a:pt x="11" y="219"/>
                    <a:pt x="17" y="220"/>
                  </a:cubicBezTo>
                  <a:cubicBezTo>
                    <a:pt x="22" y="220"/>
                    <a:pt x="27" y="221"/>
                    <a:pt x="31" y="221"/>
                  </a:cubicBezTo>
                  <a:cubicBezTo>
                    <a:pt x="35" y="222"/>
                    <a:pt x="37" y="223"/>
                    <a:pt x="40" y="222"/>
                  </a:cubicBezTo>
                  <a:cubicBezTo>
                    <a:pt x="42" y="222"/>
                    <a:pt x="43" y="222"/>
                    <a:pt x="44" y="222"/>
                  </a:cubicBezTo>
                  <a:cubicBezTo>
                    <a:pt x="45" y="218"/>
                    <a:pt x="44" y="213"/>
                    <a:pt x="44" y="209"/>
                  </a:cubicBezTo>
                  <a:cubicBezTo>
                    <a:pt x="43" y="200"/>
                    <a:pt x="43" y="190"/>
                    <a:pt x="43" y="181"/>
                  </a:cubicBezTo>
                  <a:cubicBezTo>
                    <a:pt x="43" y="173"/>
                    <a:pt x="44" y="165"/>
                    <a:pt x="44" y="158"/>
                  </a:cubicBezTo>
                  <a:cubicBezTo>
                    <a:pt x="43" y="151"/>
                    <a:pt x="43" y="145"/>
                    <a:pt x="43" y="138"/>
                  </a:cubicBezTo>
                  <a:cubicBezTo>
                    <a:pt x="43" y="131"/>
                    <a:pt x="42" y="123"/>
                    <a:pt x="42" y="116"/>
                  </a:cubicBezTo>
                  <a:cubicBezTo>
                    <a:pt x="42" y="106"/>
                    <a:pt x="42" y="96"/>
                    <a:pt x="43" y="87"/>
                  </a:cubicBezTo>
                  <a:cubicBezTo>
                    <a:pt x="44" y="84"/>
                    <a:pt x="43" y="81"/>
                    <a:pt x="43" y="77"/>
                  </a:cubicBezTo>
                  <a:cubicBezTo>
                    <a:pt x="43" y="72"/>
                    <a:pt x="43" y="68"/>
                    <a:pt x="43" y="63"/>
                  </a:cubicBezTo>
                  <a:cubicBezTo>
                    <a:pt x="43" y="58"/>
                    <a:pt x="44" y="53"/>
                    <a:pt x="44" y="4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3" name="Freeform 99"/>
            <p:cNvSpPr/>
            <p:nvPr/>
          </p:nvSpPr>
          <p:spPr bwMode="auto">
            <a:xfrm>
              <a:off x="8603638" y="4854153"/>
              <a:ext cx="329122" cy="1334150"/>
            </a:xfrm>
            <a:custGeom>
              <a:avLst/>
              <a:gdLst>
                <a:gd name="T0" fmla="*/ 49 w 54"/>
                <a:gd name="T1" fmla="*/ 23 h 218"/>
                <a:gd name="T2" fmla="*/ 50 w 54"/>
                <a:gd name="T3" fmla="*/ 17 h 218"/>
                <a:gd name="T4" fmla="*/ 51 w 54"/>
                <a:gd name="T5" fmla="*/ 3 h 218"/>
                <a:gd name="T6" fmla="*/ 38 w 54"/>
                <a:gd name="T7" fmla="*/ 6 h 218"/>
                <a:gd name="T8" fmla="*/ 26 w 54"/>
                <a:gd name="T9" fmla="*/ 1 h 218"/>
                <a:gd name="T10" fmla="*/ 24 w 54"/>
                <a:gd name="T11" fmla="*/ 14 h 218"/>
                <a:gd name="T12" fmla="*/ 23 w 54"/>
                <a:gd name="T13" fmla="*/ 32 h 218"/>
                <a:gd name="T14" fmla="*/ 21 w 54"/>
                <a:gd name="T15" fmla="*/ 50 h 218"/>
                <a:gd name="T16" fmla="*/ 18 w 54"/>
                <a:gd name="T17" fmla="*/ 74 h 218"/>
                <a:gd name="T18" fmla="*/ 16 w 54"/>
                <a:gd name="T19" fmla="*/ 98 h 218"/>
                <a:gd name="T20" fmla="*/ 12 w 54"/>
                <a:gd name="T21" fmla="*/ 124 h 218"/>
                <a:gd name="T22" fmla="*/ 10 w 54"/>
                <a:gd name="T23" fmla="*/ 149 h 218"/>
                <a:gd name="T24" fmla="*/ 2 w 54"/>
                <a:gd name="T25" fmla="*/ 193 h 218"/>
                <a:gd name="T26" fmla="*/ 12 w 54"/>
                <a:gd name="T27" fmla="*/ 210 h 218"/>
                <a:gd name="T28" fmla="*/ 28 w 54"/>
                <a:gd name="T29" fmla="*/ 215 h 218"/>
                <a:gd name="T30" fmla="*/ 37 w 54"/>
                <a:gd name="T31" fmla="*/ 208 h 218"/>
                <a:gd name="T32" fmla="*/ 39 w 54"/>
                <a:gd name="T33" fmla="*/ 162 h 218"/>
                <a:gd name="T34" fmla="*/ 41 w 54"/>
                <a:gd name="T35" fmla="*/ 141 h 218"/>
                <a:gd name="T36" fmla="*/ 43 w 54"/>
                <a:gd name="T37" fmla="*/ 116 h 218"/>
                <a:gd name="T38" fmla="*/ 46 w 54"/>
                <a:gd name="T39" fmla="*/ 87 h 218"/>
                <a:gd name="T40" fmla="*/ 47 w 54"/>
                <a:gd name="T41" fmla="*/ 70 h 218"/>
                <a:gd name="T42" fmla="*/ 48 w 54"/>
                <a:gd name="T43" fmla="*/ 46 h 218"/>
                <a:gd name="T44" fmla="*/ 49 w 54"/>
                <a:gd name="T45" fmla="*/ 31 h 218"/>
                <a:gd name="T46" fmla="*/ 49 w 54"/>
                <a:gd name="T47" fmla="*/ 2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" h="218">
                  <a:moveTo>
                    <a:pt x="49" y="23"/>
                  </a:moveTo>
                  <a:cubicBezTo>
                    <a:pt x="50" y="21"/>
                    <a:pt x="50" y="19"/>
                    <a:pt x="50" y="17"/>
                  </a:cubicBezTo>
                  <a:cubicBezTo>
                    <a:pt x="51" y="14"/>
                    <a:pt x="54" y="6"/>
                    <a:pt x="51" y="3"/>
                  </a:cubicBezTo>
                  <a:cubicBezTo>
                    <a:pt x="48" y="0"/>
                    <a:pt x="41" y="5"/>
                    <a:pt x="38" y="6"/>
                  </a:cubicBezTo>
                  <a:cubicBezTo>
                    <a:pt x="35" y="6"/>
                    <a:pt x="25" y="5"/>
                    <a:pt x="26" y="1"/>
                  </a:cubicBezTo>
                  <a:cubicBezTo>
                    <a:pt x="24" y="6"/>
                    <a:pt x="24" y="9"/>
                    <a:pt x="24" y="14"/>
                  </a:cubicBezTo>
                  <a:cubicBezTo>
                    <a:pt x="24" y="20"/>
                    <a:pt x="23" y="26"/>
                    <a:pt x="23" y="32"/>
                  </a:cubicBezTo>
                  <a:cubicBezTo>
                    <a:pt x="22" y="38"/>
                    <a:pt x="20" y="44"/>
                    <a:pt x="21" y="50"/>
                  </a:cubicBezTo>
                  <a:cubicBezTo>
                    <a:pt x="21" y="58"/>
                    <a:pt x="18" y="66"/>
                    <a:pt x="18" y="74"/>
                  </a:cubicBezTo>
                  <a:cubicBezTo>
                    <a:pt x="18" y="81"/>
                    <a:pt x="17" y="90"/>
                    <a:pt x="16" y="98"/>
                  </a:cubicBezTo>
                  <a:cubicBezTo>
                    <a:pt x="15" y="107"/>
                    <a:pt x="14" y="115"/>
                    <a:pt x="12" y="124"/>
                  </a:cubicBezTo>
                  <a:cubicBezTo>
                    <a:pt x="11" y="132"/>
                    <a:pt x="11" y="141"/>
                    <a:pt x="10" y="149"/>
                  </a:cubicBezTo>
                  <a:cubicBezTo>
                    <a:pt x="6" y="163"/>
                    <a:pt x="5" y="179"/>
                    <a:pt x="2" y="193"/>
                  </a:cubicBezTo>
                  <a:cubicBezTo>
                    <a:pt x="0" y="204"/>
                    <a:pt x="2" y="207"/>
                    <a:pt x="12" y="210"/>
                  </a:cubicBezTo>
                  <a:cubicBezTo>
                    <a:pt x="17" y="212"/>
                    <a:pt x="22" y="213"/>
                    <a:pt x="28" y="215"/>
                  </a:cubicBezTo>
                  <a:cubicBezTo>
                    <a:pt x="34" y="218"/>
                    <a:pt x="36" y="214"/>
                    <a:pt x="37" y="208"/>
                  </a:cubicBezTo>
                  <a:cubicBezTo>
                    <a:pt x="39" y="193"/>
                    <a:pt x="43" y="176"/>
                    <a:pt x="39" y="162"/>
                  </a:cubicBezTo>
                  <a:cubicBezTo>
                    <a:pt x="37" y="155"/>
                    <a:pt x="40" y="148"/>
                    <a:pt x="41" y="141"/>
                  </a:cubicBezTo>
                  <a:cubicBezTo>
                    <a:pt x="42" y="133"/>
                    <a:pt x="42" y="125"/>
                    <a:pt x="43" y="116"/>
                  </a:cubicBezTo>
                  <a:cubicBezTo>
                    <a:pt x="43" y="107"/>
                    <a:pt x="45" y="97"/>
                    <a:pt x="46" y="87"/>
                  </a:cubicBezTo>
                  <a:cubicBezTo>
                    <a:pt x="46" y="81"/>
                    <a:pt x="46" y="76"/>
                    <a:pt x="47" y="70"/>
                  </a:cubicBezTo>
                  <a:cubicBezTo>
                    <a:pt x="48" y="62"/>
                    <a:pt x="47" y="54"/>
                    <a:pt x="48" y="46"/>
                  </a:cubicBezTo>
                  <a:cubicBezTo>
                    <a:pt x="48" y="41"/>
                    <a:pt x="49" y="36"/>
                    <a:pt x="49" y="31"/>
                  </a:cubicBezTo>
                  <a:cubicBezTo>
                    <a:pt x="50" y="29"/>
                    <a:pt x="49" y="26"/>
                    <a:pt x="49" y="2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8" name="Freeform 100"/>
            <p:cNvSpPr/>
            <p:nvPr/>
          </p:nvSpPr>
          <p:spPr bwMode="auto">
            <a:xfrm>
              <a:off x="8585978" y="4871813"/>
              <a:ext cx="187841" cy="1236216"/>
            </a:xfrm>
            <a:custGeom>
              <a:avLst/>
              <a:gdLst>
                <a:gd name="T0" fmla="*/ 26 w 31"/>
                <a:gd name="T1" fmla="*/ 3 h 202"/>
                <a:gd name="T2" fmla="*/ 1 w 31"/>
                <a:gd name="T3" fmla="*/ 199 h 202"/>
                <a:gd name="T4" fmla="*/ 2 w 31"/>
                <a:gd name="T5" fmla="*/ 202 h 202"/>
                <a:gd name="T6" fmla="*/ 5 w 31"/>
                <a:gd name="T7" fmla="*/ 200 h 202"/>
                <a:gd name="T8" fmla="*/ 31 w 31"/>
                <a:gd name="T9" fmla="*/ 3 h 202"/>
                <a:gd name="T10" fmla="*/ 28 w 31"/>
                <a:gd name="T11" fmla="*/ 0 h 202"/>
                <a:gd name="T12" fmla="*/ 26 w 31"/>
                <a:gd name="T13" fmla="*/ 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02">
                  <a:moveTo>
                    <a:pt x="26" y="3"/>
                  </a:moveTo>
                  <a:cubicBezTo>
                    <a:pt x="20" y="72"/>
                    <a:pt x="14" y="139"/>
                    <a:pt x="1" y="199"/>
                  </a:cubicBezTo>
                  <a:cubicBezTo>
                    <a:pt x="0" y="200"/>
                    <a:pt x="1" y="201"/>
                    <a:pt x="2" y="202"/>
                  </a:cubicBezTo>
                  <a:cubicBezTo>
                    <a:pt x="4" y="202"/>
                    <a:pt x="5" y="201"/>
                    <a:pt x="5" y="200"/>
                  </a:cubicBezTo>
                  <a:cubicBezTo>
                    <a:pt x="19" y="139"/>
                    <a:pt x="25" y="72"/>
                    <a:pt x="31" y="3"/>
                  </a:cubicBezTo>
                  <a:cubicBezTo>
                    <a:pt x="31" y="2"/>
                    <a:pt x="30" y="1"/>
                    <a:pt x="28" y="0"/>
                  </a:cubicBezTo>
                  <a:cubicBezTo>
                    <a:pt x="27" y="0"/>
                    <a:pt x="26" y="1"/>
                    <a:pt x="26" y="3"/>
                  </a:cubicBezTo>
                </a:path>
              </a:pathLst>
            </a:custGeom>
            <a:solidFill>
              <a:srgbClr val="913B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39" name="Freeform 101"/>
            <p:cNvSpPr/>
            <p:nvPr/>
          </p:nvSpPr>
          <p:spPr bwMode="auto">
            <a:xfrm>
              <a:off x="8804323" y="4865391"/>
              <a:ext cx="123622" cy="1310067"/>
            </a:xfrm>
            <a:custGeom>
              <a:avLst/>
              <a:gdLst>
                <a:gd name="T0" fmla="*/ 15 w 20"/>
                <a:gd name="T1" fmla="*/ 2 h 214"/>
                <a:gd name="T2" fmla="*/ 0 w 20"/>
                <a:gd name="T3" fmla="*/ 211 h 214"/>
                <a:gd name="T4" fmla="*/ 2 w 20"/>
                <a:gd name="T5" fmla="*/ 214 h 214"/>
                <a:gd name="T6" fmla="*/ 5 w 20"/>
                <a:gd name="T7" fmla="*/ 212 h 214"/>
                <a:gd name="T8" fmla="*/ 20 w 20"/>
                <a:gd name="T9" fmla="*/ 2 h 214"/>
                <a:gd name="T10" fmla="*/ 18 w 20"/>
                <a:gd name="T11" fmla="*/ 0 h 214"/>
                <a:gd name="T12" fmla="*/ 15 w 20"/>
                <a:gd name="T13" fmla="*/ 2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14">
                  <a:moveTo>
                    <a:pt x="15" y="2"/>
                  </a:moveTo>
                  <a:cubicBezTo>
                    <a:pt x="13" y="72"/>
                    <a:pt x="5" y="163"/>
                    <a:pt x="0" y="211"/>
                  </a:cubicBezTo>
                  <a:cubicBezTo>
                    <a:pt x="0" y="212"/>
                    <a:pt x="1" y="214"/>
                    <a:pt x="2" y="214"/>
                  </a:cubicBezTo>
                  <a:cubicBezTo>
                    <a:pt x="4" y="214"/>
                    <a:pt x="5" y="213"/>
                    <a:pt x="5" y="212"/>
                  </a:cubicBezTo>
                  <a:cubicBezTo>
                    <a:pt x="10" y="164"/>
                    <a:pt x="18" y="7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ubicBezTo>
                    <a:pt x="16" y="0"/>
                    <a:pt x="15" y="1"/>
                    <a:pt x="15" y="2"/>
                  </a:cubicBezTo>
                </a:path>
              </a:pathLst>
            </a:custGeom>
            <a:solidFill>
              <a:srgbClr val="913B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1" name="Freeform 102"/>
            <p:cNvSpPr/>
            <p:nvPr/>
          </p:nvSpPr>
          <p:spPr bwMode="auto">
            <a:xfrm>
              <a:off x="9043538" y="4871813"/>
              <a:ext cx="54586" cy="1346993"/>
            </a:xfrm>
            <a:custGeom>
              <a:avLst/>
              <a:gdLst>
                <a:gd name="T0" fmla="*/ 2 w 9"/>
                <a:gd name="T1" fmla="*/ 2 h 220"/>
                <a:gd name="T2" fmla="*/ 4 w 9"/>
                <a:gd name="T3" fmla="*/ 218 h 220"/>
                <a:gd name="T4" fmla="*/ 7 w 9"/>
                <a:gd name="T5" fmla="*/ 220 h 220"/>
                <a:gd name="T6" fmla="*/ 9 w 9"/>
                <a:gd name="T7" fmla="*/ 217 h 220"/>
                <a:gd name="T8" fmla="*/ 7 w 9"/>
                <a:gd name="T9" fmla="*/ 2 h 220"/>
                <a:gd name="T10" fmla="*/ 4 w 9"/>
                <a:gd name="T11" fmla="*/ 0 h 220"/>
                <a:gd name="T12" fmla="*/ 2 w 9"/>
                <a:gd name="T13" fmla="*/ 2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20">
                  <a:moveTo>
                    <a:pt x="2" y="2"/>
                  </a:moveTo>
                  <a:cubicBezTo>
                    <a:pt x="0" y="83"/>
                    <a:pt x="1" y="147"/>
                    <a:pt x="4" y="218"/>
                  </a:cubicBezTo>
                  <a:cubicBezTo>
                    <a:pt x="4" y="219"/>
                    <a:pt x="5" y="220"/>
                    <a:pt x="7" y="220"/>
                  </a:cubicBezTo>
                  <a:cubicBezTo>
                    <a:pt x="8" y="220"/>
                    <a:pt x="9" y="219"/>
                    <a:pt x="9" y="217"/>
                  </a:cubicBezTo>
                  <a:cubicBezTo>
                    <a:pt x="6" y="147"/>
                    <a:pt x="5" y="83"/>
                    <a:pt x="7" y="2"/>
                  </a:cubicBezTo>
                  <a:cubicBezTo>
                    <a:pt x="7" y="1"/>
                    <a:pt x="6" y="0"/>
                    <a:pt x="4" y="0"/>
                  </a:cubicBezTo>
                  <a:cubicBezTo>
                    <a:pt x="3" y="0"/>
                    <a:pt x="2" y="1"/>
                    <a:pt x="2" y="2"/>
                  </a:cubicBezTo>
                </a:path>
              </a:pathLst>
            </a:custGeom>
            <a:solidFill>
              <a:srgbClr val="913B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5" name="Freeform 103"/>
            <p:cNvSpPr/>
            <p:nvPr/>
          </p:nvSpPr>
          <p:spPr bwMode="auto">
            <a:xfrm>
              <a:off x="9220141" y="4878235"/>
              <a:ext cx="97934" cy="1340572"/>
            </a:xfrm>
            <a:custGeom>
              <a:avLst/>
              <a:gdLst>
                <a:gd name="T0" fmla="*/ 2 w 16"/>
                <a:gd name="T1" fmla="*/ 0 h 219"/>
                <a:gd name="T2" fmla="*/ 0 w 16"/>
                <a:gd name="T3" fmla="*/ 2 h 219"/>
                <a:gd name="T4" fmla="*/ 6 w 16"/>
                <a:gd name="T5" fmla="*/ 133 h 219"/>
                <a:gd name="T6" fmla="*/ 11 w 16"/>
                <a:gd name="T7" fmla="*/ 217 h 219"/>
                <a:gd name="T8" fmla="*/ 14 w 16"/>
                <a:gd name="T9" fmla="*/ 219 h 219"/>
                <a:gd name="T10" fmla="*/ 16 w 16"/>
                <a:gd name="T11" fmla="*/ 216 h 219"/>
                <a:gd name="T12" fmla="*/ 11 w 16"/>
                <a:gd name="T13" fmla="*/ 133 h 219"/>
                <a:gd name="T14" fmla="*/ 5 w 16"/>
                <a:gd name="T15" fmla="*/ 2 h 219"/>
                <a:gd name="T16" fmla="*/ 2 w 16"/>
                <a:gd name="T17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19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48"/>
                    <a:pt x="3" y="91"/>
                    <a:pt x="6" y="133"/>
                  </a:cubicBezTo>
                  <a:cubicBezTo>
                    <a:pt x="8" y="160"/>
                    <a:pt x="10" y="188"/>
                    <a:pt x="11" y="217"/>
                  </a:cubicBezTo>
                  <a:cubicBezTo>
                    <a:pt x="11" y="218"/>
                    <a:pt x="12" y="219"/>
                    <a:pt x="14" y="219"/>
                  </a:cubicBezTo>
                  <a:cubicBezTo>
                    <a:pt x="15" y="219"/>
                    <a:pt x="16" y="218"/>
                    <a:pt x="16" y="216"/>
                  </a:cubicBezTo>
                  <a:cubicBezTo>
                    <a:pt x="15" y="188"/>
                    <a:pt x="13" y="160"/>
                    <a:pt x="11" y="133"/>
                  </a:cubicBezTo>
                  <a:cubicBezTo>
                    <a:pt x="8" y="91"/>
                    <a:pt x="5" y="48"/>
                    <a:pt x="5" y="2"/>
                  </a:cubicBezTo>
                  <a:cubicBezTo>
                    <a:pt x="5" y="1"/>
                    <a:pt x="4" y="0"/>
                    <a:pt x="2" y="0"/>
                  </a:cubicBezTo>
                </a:path>
              </a:pathLst>
            </a:custGeom>
            <a:solidFill>
              <a:srgbClr val="913B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6" name="Freeform 104"/>
            <p:cNvSpPr/>
            <p:nvPr/>
          </p:nvSpPr>
          <p:spPr bwMode="auto">
            <a:xfrm>
              <a:off x="8749736" y="4828465"/>
              <a:ext cx="494486" cy="117200"/>
            </a:xfrm>
            <a:custGeom>
              <a:avLst/>
              <a:gdLst>
                <a:gd name="T0" fmla="*/ 25 w 81"/>
                <a:gd name="T1" fmla="*/ 1 h 19"/>
                <a:gd name="T2" fmla="*/ 11 w 81"/>
                <a:gd name="T3" fmla="*/ 8 h 19"/>
                <a:gd name="T4" fmla="*/ 5 w 81"/>
                <a:gd name="T5" fmla="*/ 5 h 19"/>
                <a:gd name="T6" fmla="*/ 1 w 81"/>
                <a:gd name="T7" fmla="*/ 4 h 19"/>
                <a:gd name="T8" fmla="*/ 0 w 81"/>
                <a:gd name="T9" fmla="*/ 7 h 19"/>
                <a:gd name="T10" fmla="*/ 10 w 81"/>
                <a:gd name="T11" fmla="*/ 13 h 19"/>
                <a:gd name="T12" fmla="*/ 26 w 81"/>
                <a:gd name="T13" fmla="*/ 6 h 19"/>
                <a:gd name="T14" fmla="*/ 42 w 81"/>
                <a:gd name="T15" fmla="*/ 15 h 19"/>
                <a:gd name="T16" fmla="*/ 51 w 81"/>
                <a:gd name="T17" fmla="*/ 9 h 19"/>
                <a:gd name="T18" fmla="*/ 67 w 81"/>
                <a:gd name="T19" fmla="*/ 18 h 19"/>
                <a:gd name="T20" fmla="*/ 80 w 81"/>
                <a:gd name="T21" fmla="*/ 7 h 19"/>
                <a:gd name="T22" fmla="*/ 79 w 81"/>
                <a:gd name="T23" fmla="*/ 4 h 19"/>
                <a:gd name="T24" fmla="*/ 76 w 81"/>
                <a:gd name="T25" fmla="*/ 5 h 19"/>
                <a:gd name="T26" fmla="*/ 67 w 81"/>
                <a:gd name="T27" fmla="*/ 14 h 19"/>
                <a:gd name="T28" fmla="*/ 53 w 81"/>
                <a:gd name="T29" fmla="*/ 4 h 19"/>
                <a:gd name="T30" fmla="*/ 51 w 81"/>
                <a:gd name="T31" fmla="*/ 2 h 19"/>
                <a:gd name="T32" fmla="*/ 48 w 81"/>
                <a:gd name="T33" fmla="*/ 4 h 19"/>
                <a:gd name="T34" fmla="*/ 41 w 81"/>
                <a:gd name="T35" fmla="*/ 10 h 19"/>
                <a:gd name="T36" fmla="*/ 28 w 81"/>
                <a:gd name="T37" fmla="*/ 1 h 19"/>
                <a:gd name="T38" fmla="*/ 27 w 81"/>
                <a:gd name="T39" fmla="*/ 0 h 19"/>
                <a:gd name="T40" fmla="*/ 25 w 81"/>
                <a:gd name="T41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" h="19">
                  <a:moveTo>
                    <a:pt x="25" y="1"/>
                  </a:moveTo>
                  <a:cubicBezTo>
                    <a:pt x="21" y="6"/>
                    <a:pt x="16" y="9"/>
                    <a:pt x="11" y="8"/>
                  </a:cubicBezTo>
                  <a:cubicBezTo>
                    <a:pt x="9" y="8"/>
                    <a:pt x="6" y="7"/>
                    <a:pt x="5" y="5"/>
                  </a:cubicBezTo>
                  <a:cubicBezTo>
                    <a:pt x="4" y="4"/>
                    <a:pt x="3" y="3"/>
                    <a:pt x="1" y="4"/>
                  </a:cubicBezTo>
                  <a:cubicBezTo>
                    <a:pt x="0" y="4"/>
                    <a:pt x="0" y="6"/>
                    <a:pt x="0" y="7"/>
                  </a:cubicBezTo>
                  <a:cubicBezTo>
                    <a:pt x="2" y="10"/>
                    <a:pt x="6" y="12"/>
                    <a:pt x="10" y="13"/>
                  </a:cubicBezTo>
                  <a:cubicBezTo>
                    <a:pt x="16" y="13"/>
                    <a:pt x="22" y="11"/>
                    <a:pt x="26" y="6"/>
                  </a:cubicBezTo>
                  <a:cubicBezTo>
                    <a:pt x="31" y="12"/>
                    <a:pt x="37" y="15"/>
                    <a:pt x="42" y="15"/>
                  </a:cubicBezTo>
                  <a:cubicBezTo>
                    <a:pt x="44" y="14"/>
                    <a:pt x="48" y="13"/>
                    <a:pt x="51" y="9"/>
                  </a:cubicBezTo>
                  <a:cubicBezTo>
                    <a:pt x="55" y="15"/>
                    <a:pt x="61" y="19"/>
                    <a:pt x="67" y="18"/>
                  </a:cubicBezTo>
                  <a:cubicBezTo>
                    <a:pt x="73" y="18"/>
                    <a:pt x="78" y="14"/>
                    <a:pt x="80" y="7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3"/>
                    <a:pt x="76" y="4"/>
                    <a:pt x="76" y="5"/>
                  </a:cubicBezTo>
                  <a:cubicBezTo>
                    <a:pt x="74" y="11"/>
                    <a:pt x="71" y="14"/>
                    <a:pt x="67" y="14"/>
                  </a:cubicBezTo>
                  <a:cubicBezTo>
                    <a:pt x="61" y="14"/>
                    <a:pt x="56" y="10"/>
                    <a:pt x="53" y="4"/>
                  </a:cubicBezTo>
                  <a:cubicBezTo>
                    <a:pt x="52" y="3"/>
                    <a:pt x="51" y="2"/>
                    <a:pt x="51" y="2"/>
                  </a:cubicBezTo>
                  <a:cubicBezTo>
                    <a:pt x="50" y="2"/>
                    <a:pt x="49" y="3"/>
                    <a:pt x="48" y="4"/>
                  </a:cubicBezTo>
                  <a:cubicBezTo>
                    <a:pt x="47" y="8"/>
                    <a:pt x="44" y="10"/>
                    <a:pt x="41" y="10"/>
                  </a:cubicBezTo>
                  <a:cubicBezTo>
                    <a:pt x="37" y="10"/>
                    <a:pt x="32" y="7"/>
                    <a:pt x="28" y="1"/>
                  </a:cubicBezTo>
                  <a:cubicBezTo>
                    <a:pt x="28" y="1"/>
                    <a:pt x="27" y="0"/>
                    <a:pt x="27" y="0"/>
                  </a:cubicBezTo>
                  <a:cubicBezTo>
                    <a:pt x="26" y="0"/>
                    <a:pt x="25" y="1"/>
                    <a:pt x="25" y="1"/>
                  </a:cubicBezTo>
                  <a:close/>
                </a:path>
              </a:pathLst>
            </a:custGeom>
            <a:solidFill>
              <a:srgbClr val="913B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7" name="Freeform 105"/>
            <p:cNvSpPr/>
            <p:nvPr/>
          </p:nvSpPr>
          <p:spPr bwMode="auto">
            <a:xfrm>
              <a:off x="8743314" y="4338795"/>
              <a:ext cx="500908" cy="552283"/>
            </a:xfrm>
            <a:custGeom>
              <a:avLst/>
              <a:gdLst>
                <a:gd name="T0" fmla="*/ 44 w 82"/>
                <a:gd name="T1" fmla="*/ 0 h 90"/>
                <a:gd name="T2" fmla="*/ 42 w 82"/>
                <a:gd name="T3" fmla="*/ 1 h 90"/>
                <a:gd name="T4" fmla="*/ 25 w 82"/>
                <a:gd name="T5" fmla="*/ 37 h 90"/>
                <a:gd name="T6" fmla="*/ 0 w 82"/>
                <a:gd name="T7" fmla="*/ 86 h 90"/>
                <a:gd name="T8" fmla="*/ 1 w 82"/>
                <a:gd name="T9" fmla="*/ 89 h 90"/>
                <a:gd name="T10" fmla="*/ 4 w 82"/>
                <a:gd name="T11" fmla="*/ 88 h 90"/>
                <a:gd name="T12" fmla="*/ 29 w 82"/>
                <a:gd name="T13" fmla="*/ 39 h 90"/>
                <a:gd name="T14" fmla="*/ 44 w 82"/>
                <a:gd name="T15" fmla="*/ 7 h 90"/>
                <a:gd name="T16" fmla="*/ 67 w 82"/>
                <a:gd name="T17" fmla="*/ 62 h 90"/>
                <a:gd name="T18" fmla="*/ 78 w 82"/>
                <a:gd name="T19" fmla="*/ 88 h 90"/>
                <a:gd name="T20" fmla="*/ 81 w 82"/>
                <a:gd name="T21" fmla="*/ 89 h 90"/>
                <a:gd name="T22" fmla="*/ 82 w 82"/>
                <a:gd name="T23" fmla="*/ 86 h 90"/>
                <a:gd name="T24" fmla="*/ 71 w 82"/>
                <a:gd name="T25" fmla="*/ 61 h 90"/>
                <a:gd name="T26" fmla="*/ 46 w 82"/>
                <a:gd name="T27" fmla="*/ 1 h 90"/>
                <a:gd name="T28" fmla="*/ 44 w 82"/>
                <a:gd name="T2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" h="90">
                  <a:moveTo>
                    <a:pt x="44" y="0"/>
                  </a:moveTo>
                  <a:cubicBezTo>
                    <a:pt x="43" y="0"/>
                    <a:pt x="42" y="0"/>
                    <a:pt x="42" y="1"/>
                  </a:cubicBezTo>
                  <a:cubicBezTo>
                    <a:pt x="36" y="12"/>
                    <a:pt x="30" y="24"/>
                    <a:pt x="25" y="37"/>
                  </a:cubicBezTo>
                  <a:cubicBezTo>
                    <a:pt x="17" y="54"/>
                    <a:pt x="8" y="72"/>
                    <a:pt x="0" y="86"/>
                  </a:cubicBezTo>
                  <a:cubicBezTo>
                    <a:pt x="0" y="87"/>
                    <a:pt x="0" y="88"/>
                    <a:pt x="1" y="89"/>
                  </a:cubicBezTo>
                  <a:cubicBezTo>
                    <a:pt x="2" y="90"/>
                    <a:pt x="4" y="89"/>
                    <a:pt x="4" y="88"/>
                  </a:cubicBezTo>
                  <a:cubicBezTo>
                    <a:pt x="13" y="74"/>
                    <a:pt x="21" y="56"/>
                    <a:pt x="29" y="39"/>
                  </a:cubicBezTo>
                  <a:cubicBezTo>
                    <a:pt x="34" y="27"/>
                    <a:pt x="39" y="17"/>
                    <a:pt x="44" y="7"/>
                  </a:cubicBezTo>
                  <a:cubicBezTo>
                    <a:pt x="50" y="19"/>
                    <a:pt x="59" y="43"/>
                    <a:pt x="67" y="62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8" y="89"/>
                    <a:pt x="80" y="90"/>
                    <a:pt x="81" y="89"/>
                  </a:cubicBezTo>
                  <a:cubicBezTo>
                    <a:pt x="82" y="89"/>
                    <a:pt x="82" y="88"/>
                    <a:pt x="82" y="86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62" y="38"/>
                    <a:pt x="51" y="10"/>
                    <a:pt x="46" y="1"/>
                  </a:cubicBezTo>
                  <a:cubicBezTo>
                    <a:pt x="45" y="0"/>
                    <a:pt x="45" y="0"/>
                    <a:pt x="44" y="0"/>
                  </a:cubicBezTo>
                  <a:close/>
                </a:path>
              </a:pathLst>
            </a:custGeom>
            <a:solidFill>
              <a:srgbClr val="913B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  <p:sp>
          <p:nvSpPr>
            <p:cNvPr id="48" name="Freeform 106"/>
            <p:cNvSpPr/>
            <p:nvPr/>
          </p:nvSpPr>
          <p:spPr bwMode="auto">
            <a:xfrm>
              <a:off x="8585978" y="6083947"/>
              <a:ext cx="732097" cy="184630"/>
            </a:xfrm>
            <a:custGeom>
              <a:avLst/>
              <a:gdLst>
                <a:gd name="T0" fmla="*/ 1 w 120"/>
                <a:gd name="T1" fmla="*/ 1 h 30"/>
                <a:gd name="T2" fmla="*/ 1 w 120"/>
                <a:gd name="T3" fmla="*/ 4 h 30"/>
                <a:gd name="T4" fmla="*/ 118 w 120"/>
                <a:gd name="T5" fmla="*/ 21 h 30"/>
                <a:gd name="T6" fmla="*/ 120 w 120"/>
                <a:gd name="T7" fmla="*/ 18 h 30"/>
                <a:gd name="T8" fmla="*/ 117 w 120"/>
                <a:gd name="T9" fmla="*/ 17 h 30"/>
                <a:gd name="T10" fmla="*/ 4 w 120"/>
                <a:gd name="T11" fmla="*/ 0 h 30"/>
                <a:gd name="T12" fmla="*/ 1 w 120"/>
                <a:gd name="T13" fmla="*/ 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30">
                  <a:moveTo>
                    <a:pt x="1" y="1"/>
                  </a:moveTo>
                  <a:cubicBezTo>
                    <a:pt x="0" y="2"/>
                    <a:pt x="0" y="4"/>
                    <a:pt x="1" y="4"/>
                  </a:cubicBezTo>
                  <a:cubicBezTo>
                    <a:pt x="29" y="22"/>
                    <a:pt x="83" y="30"/>
                    <a:pt x="118" y="21"/>
                  </a:cubicBezTo>
                  <a:cubicBezTo>
                    <a:pt x="119" y="21"/>
                    <a:pt x="120" y="20"/>
                    <a:pt x="120" y="18"/>
                  </a:cubicBezTo>
                  <a:cubicBezTo>
                    <a:pt x="119" y="17"/>
                    <a:pt x="118" y="16"/>
                    <a:pt x="117" y="17"/>
                  </a:cubicBezTo>
                  <a:cubicBezTo>
                    <a:pt x="83" y="25"/>
                    <a:pt x="31" y="18"/>
                    <a:pt x="4" y="0"/>
                  </a:cubicBezTo>
                  <a:cubicBezTo>
                    <a:pt x="3" y="0"/>
                    <a:pt x="1" y="0"/>
                    <a:pt x="1" y="1"/>
                  </a:cubicBezTo>
                </a:path>
              </a:pathLst>
            </a:custGeom>
            <a:solidFill>
              <a:srgbClr val="913B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7" rIns="51435" bIns="25717" numCol="1" anchor="t" anchorCtr="0" compatLnSpc="1"/>
            <a:lstStyle/>
            <a:p>
              <a:endParaRPr lang="zh-CN" altLang="en-US" sz="1350"/>
            </a:p>
          </p:txBody>
        </p:sp>
      </p:grpSp>
      <p:sp>
        <p:nvSpPr>
          <p:cNvPr id="52" name="矩形 51"/>
          <p:cNvSpPr/>
          <p:nvPr/>
        </p:nvSpPr>
        <p:spPr>
          <a:xfrm>
            <a:off x="4960620" y="3432810"/>
            <a:ext cx="2853690" cy="10090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两个圆瓶中出现了缝隙，对着火焰，能吹灭蜡烛吗？</a:t>
            </a:r>
            <a:endParaRPr lang="zh-CN" altLang="en-US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pic>
        <p:nvPicPr>
          <p:cNvPr id="4" name="图片 3" descr="IMG_20210323_1329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9625" y="2152015"/>
            <a:ext cx="3702685" cy="357124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ldLvl="0" animBg="1"/>
      <p:bldP spid="52" grpId="0" bldLvl="0" animBg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5573,&quot;width&quot;:8294}"/>
</p:tagLst>
</file>

<file path=ppt/tags/tag2.xml><?xml version="1.0" encoding="utf-8"?>
<p:tagLst xmlns:p="http://schemas.openxmlformats.org/presentationml/2006/main">
  <p:tag name="KSO_WM_UNIT_PLACING_PICTURE_USER_VIEWPORT" val="{&quot;height&quot;:3268,&quot;width&quot;:4910}"/>
</p:tagLst>
</file>

<file path=ppt/tags/tag3.xml><?xml version="1.0" encoding="utf-8"?>
<p:tagLst xmlns:p="http://schemas.openxmlformats.org/presentationml/2006/main">
  <p:tag name="KSO_WM_UNIT_PLACING_PICTURE_USER_VIEWPORT" val="{&quot;height&quot;:4040,&quot;width&quot;:5742}"/>
</p:tagLst>
</file>

<file path=ppt/tags/tag4.xml><?xml version="1.0" encoding="utf-8"?>
<p:tagLst xmlns:p="http://schemas.openxmlformats.org/presentationml/2006/main">
  <p:tag name="KSO_WM_UNIT_PLACING_PICTURE_USER_VIEWPORT" val="{&quot;height&quot;:10240,&quot;width&quot;:6800}"/>
</p:tagLst>
</file>

<file path=ppt/tags/tag5.xml><?xml version="1.0" encoding="utf-8"?>
<p:tagLst xmlns:p="http://schemas.openxmlformats.org/presentationml/2006/main">
  <p:tag name="KSO_WM_UNIT_PLACING_PICTURE_USER_VIEWPORT" val="{&quot;height&quot;:8000,&quot;width&quot;:8000}"/>
</p:tagLst>
</file>

<file path=ppt/tags/tag6.xml><?xml version="1.0" encoding="utf-8"?>
<p:tagLst xmlns:p="http://schemas.openxmlformats.org/presentationml/2006/main">
  <p:tag name="KSO_WM_UNIT_PLACING_PICTURE_USER_VIEWPORT" val="{&quot;height&quot;:8000,&quot;width&quot;:8000}"/>
</p:tagLst>
</file>

<file path=ppt/tags/tag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629*3270*460*46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A000120141119A01PPBG">
  <a:themeElements>
    <a:clrScheme name="自定义 76">
      <a:dk1>
        <a:srgbClr val="585858"/>
      </a:dk1>
      <a:lt1>
        <a:sysClr val="window" lastClr="FFFFFF"/>
      </a:lt1>
      <a:dk2>
        <a:srgbClr val="585858"/>
      </a:dk2>
      <a:lt2>
        <a:srgbClr val="FFFFFF"/>
      </a:lt2>
      <a:accent1>
        <a:srgbClr val="42ADCA"/>
      </a:accent1>
      <a:accent2>
        <a:srgbClr val="57C1AD"/>
      </a:accent2>
      <a:accent3>
        <a:srgbClr val="FF96A3"/>
      </a:accent3>
      <a:accent4>
        <a:srgbClr val="538EB4"/>
      </a:accent4>
      <a:accent5>
        <a:srgbClr val="DE6453"/>
      </a:accent5>
      <a:accent6>
        <a:srgbClr val="722E5F"/>
      </a:accent6>
      <a:hlink>
        <a:srgbClr val="00B050"/>
      </a:hlink>
      <a:folHlink>
        <a:srgbClr val="CC9900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560293</Template>
  <TotalTime>0</TotalTime>
  <Words>860</Words>
  <Application>WPS 演示</Application>
  <PresentationFormat>宽屏</PresentationFormat>
  <Paragraphs>93</Paragraphs>
  <Slides>19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Arial</vt:lpstr>
      <vt:lpstr>宋体</vt:lpstr>
      <vt:lpstr>Wingdings</vt:lpstr>
      <vt:lpstr>Calibri</vt:lpstr>
      <vt:lpstr>幼圆</vt:lpstr>
      <vt:lpstr>黑体</vt:lpstr>
      <vt:lpstr>Tempus Sans ITC</vt:lpstr>
      <vt:lpstr>Wingdings 2</vt:lpstr>
      <vt:lpstr>等线</vt:lpstr>
      <vt:lpstr>微软雅黑</vt:lpstr>
      <vt:lpstr>Arial Unicode MS</vt:lpstr>
      <vt:lpstr>等线 Light</vt:lpstr>
      <vt:lpstr>A000120141119A01PPBG</vt:lpstr>
      <vt:lpstr>隔物吹蜡烛</vt:lpstr>
      <vt:lpstr>想一想：隔着它们能吹灭蜡烛吗？</vt:lpstr>
      <vt:lpstr>探究活动：隔着不同大小、 形状的物体能吹灭蜡烛吗？</vt:lpstr>
      <vt:lpstr>友情提醒：</vt:lpstr>
      <vt:lpstr>友情提醒</vt:lpstr>
      <vt:lpstr>操作步骤</vt:lpstr>
      <vt:lpstr>PowerPoint 演示文稿</vt:lpstr>
      <vt:lpstr>原理大揭秘：</vt:lpstr>
      <vt:lpstr>思考：如果是被两个圆形瓶子遮挡会怎么样呢？</vt:lpstr>
      <vt:lpstr>实验操作</vt:lpstr>
      <vt:lpstr>PowerPoint 演示文稿</vt:lpstr>
      <vt:lpstr>思考：用漏斗能吹灭蜡烛吗？</vt:lpstr>
      <vt:lpstr>探究活动：隔漏斗吹蜡烛，观察蜡烛是否熄灭。</vt:lpstr>
      <vt:lpstr>我们发现：</vt:lpstr>
      <vt:lpstr>生活应用</vt:lpstr>
      <vt:lpstr>生活中的附壁效应（康达效应）</vt:lpstr>
      <vt:lpstr>PowerPoint 演示文稿</vt:lpstr>
      <vt:lpstr>课后拓展</vt:lpstr>
      <vt:lpstr> 再见！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隔物吹蜡烛</dc:title>
  <dc:creator/>
  <cp:lastModifiedBy>86151</cp:lastModifiedBy>
  <cp:revision>86</cp:revision>
  <dcterms:created xsi:type="dcterms:W3CDTF">2021-03-14T12:47:00Z</dcterms:created>
  <dcterms:modified xsi:type="dcterms:W3CDTF">2021-03-31T02:46:52Z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2052-11.1.0.10356</vt:lpwstr>
  </property>
  <property fmtid="{D5CDD505-2E9C-101B-9397-08002B2CF9AE}" pid="3" name="ICV">
    <vt:lpwstr>9DDCA015D7574A10815FDCCD9DE5189C</vt:lpwstr>
  </property>
</Properties>
</file>