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313" r:id="rId3"/>
    <p:sldId id="432" r:id="rId5"/>
    <p:sldId id="332" r:id="rId6"/>
    <p:sldId id="480" r:id="rId7"/>
    <p:sldId id="433" r:id="rId8"/>
    <p:sldId id="481" r:id="rId9"/>
    <p:sldId id="434" r:id="rId10"/>
    <p:sldId id="438" r:id="rId11"/>
    <p:sldId id="439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D0"/>
    <a:srgbClr val="4C9CC0"/>
    <a:srgbClr val="F9F9F9"/>
    <a:srgbClr val="41A3DF"/>
    <a:srgbClr val="2186C3"/>
    <a:srgbClr val="124768"/>
    <a:srgbClr val="9BEEFF"/>
    <a:srgbClr val="1C70A4"/>
    <a:srgbClr val="EE7D00"/>
    <a:srgbClr val="62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5119" autoAdjust="0"/>
  </p:normalViewPr>
  <p:slideViewPr>
    <p:cSldViewPr>
      <p:cViewPr varScale="1">
        <p:scale>
          <a:sx n="108" d="100"/>
          <a:sy n="108" d="100"/>
        </p:scale>
        <p:origin x="816" y="62"/>
      </p:cViewPr>
      <p:guideLst>
        <p:guide orient="horz" pos="1577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03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8F4C2-7610-42A6-BF2C-B11D352F3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AEAE-535F-4AE9-9C81-D40AE5A83D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654D-C9EB-4060-810C-DA7395686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100000">
              <a:schemeClr val="tx2"/>
            </a:gs>
            <a:gs pos="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6" descr="00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" y="0"/>
            <a:ext cx="9144000" cy="50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865288" y="2211323"/>
            <a:ext cx="6912768" cy="41148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odern No. 20" panose="02070704070505020303" pitchFamily="18" charset="0"/>
                <a:ea typeface="微软雅黑" panose="020B0503020204020204" pitchFamily="34" charset="-122"/>
              </a:rPr>
              <a:t>体育游戏中的德育 </a:t>
            </a:r>
            <a:endParaRPr lang="zh-CN" altLang="en-US" sz="3600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Modern No. 20" panose="020707040705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7301865" y="3239770"/>
            <a:ext cx="121856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婷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王秀婷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Tech World Uni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0706" y="-167672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0639" y="2840801"/>
            <a:ext cx="27844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常州市西夏墅中心小学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   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odoni MT Condensed" panose="02070606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7" grpId="0" bldLvl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1744403" y="2058396"/>
            <a:ext cx="606795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 rot="18035669">
            <a:off x="7577051" y="706290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21283757">
            <a:off x="8011514" y="1012689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5968008">
            <a:off x="8112570" y="1419930"/>
            <a:ext cx="304349" cy="22735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标题层"/>
          <p:cNvSpPr txBox="1"/>
          <p:nvPr/>
        </p:nvSpPr>
        <p:spPr bwMode="auto">
          <a:xfrm>
            <a:off x="2008489" y="2835138"/>
            <a:ext cx="2520189" cy="4603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、问题与困难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7" name="标题层"/>
          <p:cNvSpPr txBox="1"/>
          <p:nvPr/>
        </p:nvSpPr>
        <p:spPr bwMode="auto">
          <a:xfrm>
            <a:off x="2008505" y="3460115"/>
            <a:ext cx="4530090" cy="4603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、体育游戏中的德育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层"/>
          <p:cNvSpPr txBox="1"/>
          <p:nvPr/>
        </p:nvSpPr>
        <p:spPr bwMode="auto">
          <a:xfrm>
            <a:off x="2008505" y="2232025"/>
            <a:ext cx="4203700" cy="4603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、体育游戏的特点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2" grpId="0" bldLvl="0" animBg="1"/>
      <p:bldP spid="97" grpId="0" bldLvl="0" animBg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963265" y="129303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52941" y="1602259"/>
            <a:ext cx="1596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chemeClr val="bg2"/>
                </a:solidFill>
              </a:rPr>
              <a:t>01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9470" y="1904516"/>
            <a:ext cx="4983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体育游戏的特点</a:t>
            </a:r>
            <a:endParaRPr lang="zh-CN" altLang="en-US" sz="540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347720" y="2859405"/>
            <a:ext cx="49682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等腰三角形 24"/>
          <p:cNvSpPr/>
          <p:nvPr/>
        </p:nvSpPr>
        <p:spPr>
          <a:xfrm rot="18035669">
            <a:off x="1286315" y="721649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1283757">
            <a:off x="1042458" y="1119093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5968008">
            <a:off x="1160265" y="1463206"/>
            <a:ext cx="304349" cy="22735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8" grpId="0"/>
      <p:bldP spid="9" grpId="0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1744403" y="2058396"/>
            <a:ext cx="606795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 rot="18035669">
            <a:off x="7577051" y="706290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21283757">
            <a:off x="8011514" y="1012689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5968008">
            <a:off x="8112570" y="1419930"/>
            <a:ext cx="304349" cy="22735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标题层"/>
          <p:cNvSpPr txBox="1"/>
          <p:nvPr/>
        </p:nvSpPr>
        <p:spPr bwMode="auto">
          <a:xfrm>
            <a:off x="2008505" y="2835275"/>
            <a:ext cx="5803265" cy="4603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体育游戏具有全面性和教育性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7" name="标题层"/>
          <p:cNvSpPr txBox="1"/>
          <p:nvPr/>
        </p:nvSpPr>
        <p:spPr bwMode="auto">
          <a:xfrm>
            <a:off x="2008505" y="3460115"/>
            <a:ext cx="5804535" cy="4603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、体育游戏具有合作性和竞争性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层"/>
          <p:cNvSpPr txBox="1"/>
          <p:nvPr/>
        </p:nvSpPr>
        <p:spPr bwMode="auto">
          <a:xfrm>
            <a:off x="2008505" y="2232025"/>
            <a:ext cx="5803265" cy="4603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、体育游戏具有趣味性和灵活性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92" grpId="0" bldLvl="0" animBg="1"/>
      <p:bldP spid="97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19741" y="1856894"/>
            <a:ext cx="17828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02</a:t>
            </a:r>
            <a:endParaRPr lang="zh-CN" altLang="en-US" sz="12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912771"/>
            <a:ext cx="3611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问题与困难</a:t>
            </a:r>
            <a:endParaRPr lang="zh-CN" altLang="en-US" sz="540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52900" y="2826385"/>
            <a:ext cx="4018915" cy="330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等腰三角形 24"/>
          <p:cNvSpPr/>
          <p:nvPr/>
        </p:nvSpPr>
        <p:spPr>
          <a:xfrm rot="18035669">
            <a:off x="2382960" y="1282354"/>
            <a:ext cx="360040" cy="31037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1283757">
            <a:off x="1968923" y="1497553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5968008">
            <a:off x="1663185" y="1888656"/>
            <a:ext cx="304349" cy="22735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9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1744403" y="2058396"/>
            <a:ext cx="606795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 rot="18035669">
            <a:off x="7577051" y="706290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21283757">
            <a:off x="8011514" y="1012689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5968008">
            <a:off x="8112570" y="1419930"/>
            <a:ext cx="304349" cy="22735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标题层"/>
          <p:cNvSpPr txBox="1"/>
          <p:nvPr/>
        </p:nvSpPr>
        <p:spPr bwMode="auto">
          <a:xfrm>
            <a:off x="2008505" y="2835275"/>
            <a:ext cx="5803265" cy="4603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学生合作意识薄弱</a:t>
            </a:r>
            <a:endParaRPr 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7" name="标题层"/>
          <p:cNvSpPr txBox="1"/>
          <p:nvPr/>
        </p:nvSpPr>
        <p:spPr bwMode="auto">
          <a:xfrm>
            <a:off x="2008505" y="3460115"/>
            <a:ext cx="5804535" cy="4603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、心理承受能力差，害怕挫折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层"/>
          <p:cNvSpPr txBox="1"/>
          <p:nvPr/>
        </p:nvSpPr>
        <p:spPr bwMode="auto">
          <a:xfrm>
            <a:off x="2008505" y="2232025"/>
            <a:ext cx="5803265" cy="82994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比赛第一，友谊第二</a:t>
            </a:r>
            <a:endParaRPr 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defRPr/>
            </a:pP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92" grpId="0" bldLvl="0" animBg="1"/>
      <p:bldP spid="97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1035020" y="136161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12631" y="1665124"/>
            <a:ext cx="18261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dirty="0" smtClean="0">
                <a:solidFill>
                  <a:schemeClr val="accent3"/>
                </a:solidFill>
                <a:latin typeface="Impact" panose="020B0806030902050204" pitchFamily="34" charset="0"/>
              </a:rPr>
              <a:t>03</a:t>
            </a:r>
            <a:endParaRPr lang="zh-CN" altLang="en-US" sz="12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6765" y="1861185"/>
            <a:ext cx="5745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体育游戏中的德育</a:t>
            </a:r>
            <a:endParaRPr lang="zh-CN" altLang="en-US" sz="540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589020" y="2835275"/>
            <a:ext cx="5231130" cy="247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等腰三角形 24"/>
          <p:cNvSpPr/>
          <p:nvPr/>
        </p:nvSpPr>
        <p:spPr>
          <a:xfrm rot="18035669">
            <a:off x="1286315" y="770544"/>
            <a:ext cx="360040" cy="31037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1283757">
            <a:off x="1042458" y="1228313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5968008">
            <a:off x="1212970" y="1447966"/>
            <a:ext cx="304349" cy="2273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8" grpId="0"/>
      <p:bldP spid="9" grpId="0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直接连接符 327"/>
          <p:cNvCxnSpPr/>
          <p:nvPr/>
        </p:nvCxnSpPr>
        <p:spPr>
          <a:xfrm>
            <a:off x="316959" y="3162234"/>
            <a:ext cx="276539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6410" y="3752215"/>
            <a:ext cx="34956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、结合突发事件渗透德育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93" name="组合 292"/>
          <p:cNvGrpSpPr/>
          <p:nvPr/>
        </p:nvGrpSpPr>
        <p:grpSpPr>
          <a:xfrm>
            <a:off x="3548526" y="2190195"/>
            <a:ext cx="1533962" cy="642882"/>
            <a:chOff x="3326751" y="2376208"/>
            <a:chExt cx="1661787" cy="696453"/>
          </a:xfrm>
        </p:grpSpPr>
        <p:grpSp>
          <p:nvGrpSpPr>
            <p:cNvPr id="294" name="组合 293"/>
            <p:cNvGrpSpPr/>
            <p:nvPr/>
          </p:nvGrpSpPr>
          <p:grpSpPr>
            <a:xfrm>
              <a:off x="3326751" y="2376208"/>
              <a:ext cx="1661787" cy="696453"/>
              <a:chOff x="3326751" y="2376208"/>
              <a:chExt cx="1661787" cy="696453"/>
            </a:xfrm>
          </p:grpSpPr>
          <p:grpSp>
            <p:nvGrpSpPr>
              <p:cNvPr id="296" name="组合 295"/>
              <p:cNvGrpSpPr/>
              <p:nvPr/>
            </p:nvGrpSpPr>
            <p:grpSpPr>
              <a:xfrm>
                <a:off x="3328062" y="2376208"/>
                <a:ext cx="1660476" cy="696453"/>
                <a:chOff x="2402655" y="2641427"/>
                <a:chExt cx="2044380" cy="857473"/>
              </a:xfrm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8" name="矩形 2"/>
                <p:cNvSpPr/>
                <p:nvPr/>
              </p:nvSpPr>
              <p:spPr>
                <a:xfrm>
                  <a:off x="2403013" y="2921205"/>
                  <a:ext cx="1412226" cy="575985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-1" fmla="*/ 0 w 726083"/>
                    <a:gd name="connsiteY0-2" fmla="*/ 0 h 488730"/>
                    <a:gd name="connsiteX1-3" fmla="*/ 726083 w 726083"/>
                    <a:gd name="connsiteY1-4" fmla="*/ 364332 h 488730"/>
                    <a:gd name="connsiteX2-5" fmla="*/ 726083 w 726083"/>
                    <a:gd name="connsiteY2-6" fmla="*/ 488730 h 488730"/>
                    <a:gd name="connsiteX3-7" fmla="*/ 150019 w 726083"/>
                    <a:gd name="connsiteY3-8" fmla="*/ 488730 h 488730"/>
                    <a:gd name="connsiteX4-9" fmla="*/ 0 w 726083"/>
                    <a:gd name="connsiteY4-10" fmla="*/ 0 h 488730"/>
                    <a:gd name="connsiteX0-11" fmla="*/ 0 w 726083"/>
                    <a:gd name="connsiteY0-12" fmla="*/ 0 h 488730"/>
                    <a:gd name="connsiteX1-13" fmla="*/ 726083 w 726083"/>
                    <a:gd name="connsiteY1-14" fmla="*/ 364332 h 488730"/>
                    <a:gd name="connsiteX2-15" fmla="*/ 726083 w 726083"/>
                    <a:gd name="connsiteY2-16" fmla="*/ 488730 h 488730"/>
                    <a:gd name="connsiteX3-17" fmla="*/ 4763 w 726083"/>
                    <a:gd name="connsiteY3-18" fmla="*/ 110111 h 488730"/>
                    <a:gd name="connsiteX4-19" fmla="*/ 0 w 726083"/>
                    <a:gd name="connsiteY4-20" fmla="*/ 0 h 488730"/>
                    <a:gd name="connsiteX0-21" fmla="*/ 0 w 1478558"/>
                    <a:gd name="connsiteY0-22" fmla="*/ 0 h 488730"/>
                    <a:gd name="connsiteX1-23" fmla="*/ 1478558 w 1478558"/>
                    <a:gd name="connsiteY1-24" fmla="*/ 481014 h 488730"/>
                    <a:gd name="connsiteX2-25" fmla="*/ 726083 w 1478558"/>
                    <a:gd name="connsiteY2-26" fmla="*/ 488730 h 488730"/>
                    <a:gd name="connsiteX3-27" fmla="*/ 4763 w 1478558"/>
                    <a:gd name="connsiteY3-28" fmla="*/ 110111 h 488730"/>
                    <a:gd name="connsiteX4-29" fmla="*/ 0 w 1478558"/>
                    <a:gd name="connsiteY4-30" fmla="*/ 0 h 488730"/>
                    <a:gd name="connsiteX0-31" fmla="*/ 0 w 1483321"/>
                    <a:gd name="connsiteY0-32" fmla="*/ 0 h 562549"/>
                    <a:gd name="connsiteX1-33" fmla="*/ 1478558 w 1483321"/>
                    <a:gd name="connsiteY1-34" fmla="*/ 481014 h 562549"/>
                    <a:gd name="connsiteX2-35" fmla="*/ 1483321 w 1483321"/>
                    <a:gd name="connsiteY2-36" fmla="*/ 562549 h 562549"/>
                    <a:gd name="connsiteX3-37" fmla="*/ 4763 w 1483321"/>
                    <a:gd name="connsiteY3-38" fmla="*/ 110111 h 562549"/>
                    <a:gd name="connsiteX4-39" fmla="*/ 0 w 1483321"/>
                    <a:gd name="connsiteY4-40" fmla="*/ 0 h 562549"/>
                    <a:gd name="connsiteX0-41" fmla="*/ 0 w 1483321"/>
                    <a:gd name="connsiteY0-42" fmla="*/ 0 h 562549"/>
                    <a:gd name="connsiteX1-43" fmla="*/ 1478558 w 1483321"/>
                    <a:gd name="connsiteY1-44" fmla="*/ 481014 h 562549"/>
                    <a:gd name="connsiteX2-45" fmla="*/ 1483321 w 1483321"/>
                    <a:gd name="connsiteY2-46" fmla="*/ 562549 h 562549"/>
                    <a:gd name="connsiteX3-47" fmla="*/ 4763 w 1483321"/>
                    <a:gd name="connsiteY3-48" fmla="*/ 110111 h 562549"/>
                    <a:gd name="connsiteX4-49" fmla="*/ 0 w 1483321"/>
                    <a:gd name="connsiteY4-50" fmla="*/ 0 h 562549"/>
                    <a:gd name="connsiteX0-51" fmla="*/ 0 w 1483321"/>
                    <a:gd name="connsiteY0-52" fmla="*/ 0 h 562549"/>
                    <a:gd name="connsiteX1-53" fmla="*/ 1478558 w 1483321"/>
                    <a:gd name="connsiteY1-54" fmla="*/ 481014 h 562549"/>
                    <a:gd name="connsiteX2-55" fmla="*/ 1483321 w 1483321"/>
                    <a:gd name="connsiteY2-56" fmla="*/ 562549 h 562549"/>
                    <a:gd name="connsiteX3-57" fmla="*/ 4763 w 1483321"/>
                    <a:gd name="connsiteY3-58" fmla="*/ 110111 h 562549"/>
                    <a:gd name="connsiteX4-59" fmla="*/ 0 w 1483321"/>
                    <a:gd name="connsiteY4-60" fmla="*/ 0 h 562549"/>
                    <a:gd name="connsiteX0-61" fmla="*/ 0 w 1483321"/>
                    <a:gd name="connsiteY0-62" fmla="*/ 0 h 562549"/>
                    <a:gd name="connsiteX1-63" fmla="*/ 1478558 w 1483321"/>
                    <a:gd name="connsiteY1-64" fmla="*/ 481014 h 562549"/>
                    <a:gd name="connsiteX2-65" fmla="*/ 1483321 w 1483321"/>
                    <a:gd name="connsiteY2-66" fmla="*/ 562549 h 562549"/>
                    <a:gd name="connsiteX3-67" fmla="*/ 4763 w 1483321"/>
                    <a:gd name="connsiteY3-68" fmla="*/ 110111 h 562549"/>
                    <a:gd name="connsiteX4-69" fmla="*/ 0 w 1483321"/>
                    <a:gd name="connsiteY4-70" fmla="*/ 0 h 562549"/>
                    <a:gd name="connsiteX0-71" fmla="*/ 0 w 1483321"/>
                    <a:gd name="connsiteY0-72" fmla="*/ 6683 h 569232"/>
                    <a:gd name="connsiteX1-73" fmla="*/ 1478558 w 1483321"/>
                    <a:gd name="connsiteY1-74" fmla="*/ 487697 h 569232"/>
                    <a:gd name="connsiteX2-75" fmla="*/ 1483321 w 1483321"/>
                    <a:gd name="connsiteY2-76" fmla="*/ 569232 h 569232"/>
                    <a:gd name="connsiteX3-77" fmla="*/ 4763 w 1483321"/>
                    <a:gd name="connsiteY3-78" fmla="*/ 116794 h 569232"/>
                    <a:gd name="connsiteX4-79" fmla="*/ 0 w 1483321"/>
                    <a:gd name="connsiteY4-80" fmla="*/ 6683 h 569232"/>
                    <a:gd name="connsiteX0-81" fmla="*/ 0 w 1478558"/>
                    <a:gd name="connsiteY0-82" fmla="*/ 6683 h 559707"/>
                    <a:gd name="connsiteX1-83" fmla="*/ 1478558 w 1478558"/>
                    <a:gd name="connsiteY1-84" fmla="*/ 487697 h 559707"/>
                    <a:gd name="connsiteX2-85" fmla="*/ 1440459 w 1478558"/>
                    <a:gd name="connsiteY2-86" fmla="*/ 559707 h 559707"/>
                    <a:gd name="connsiteX3-87" fmla="*/ 4763 w 1478558"/>
                    <a:gd name="connsiteY3-88" fmla="*/ 116794 h 559707"/>
                    <a:gd name="connsiteX4-89" fmla="*/ 0 w 1478558"/>
                    <a:gd name="connsiteY4-90" fmla="*/ 6683 h 559707"/>
                    <a:gd name="connsiteX0-91" fmla="*/ 0 w 1478558"/>
                    <a:gd name="connsiteY0-92" fmla="*/ 6683 h 559707"/>
                    <a:gd name="connsiteX1-93" fmla="*/ 1478558 w 1478558"/>
                    <a:gd name="connsiteY1-94" fmla="*/ 487697 h 559707"/>
                    <a:gd name="connsiteX2-95" fmla="*/ 1440459 w 1478558"/>
                    <a:gd name="connsiteY2-96" fmla="*/ 559707 h 559707"/>
                    <a:gd name="connsiteX3-97" fmla="*/ 4763 w 1478558"/>
                    <a:gd name="connsiteY3-98" fmla="*/ 116794 h 559707"/>
                    <a:gd name="connsiteX4-99" fmla="*/ 0 w 1478558"/>
                    <a:gd name="connsiteY4-100" fmla="*/ 6683 h 559707"/>
                    <a:gd name="connsiteX0-101" fmla="*/ 0 w 1478558"/>
                    <a:gd name="connsiteY0-102" fmla="*/ 6683 h 559707"/>
                    <a:gd name="connsiteX1-103" fmla="*/ 1478558 w 1478558"/>
                    <a:gd name="connsiteY1-104" fmla="*/ 487697 h 559707"/>
                    <a:gd name="connsiteX2-105" fmla="*/ 1440459 w 1478558"/>
                    <a:gd name="connsiteY2-106" fmla="*/ 559707 h 559707"/>
                    <a:gd name="connsiteX3-107" fmla="*/ 4763 w 1478558"/>
                    <a:gd name="connsiteY3-108" fmla="*/ 116794 h 559707"/>
                    <a:gd name="connsiteX4-109" fmla="*/ 0 w 1478558"/>
                    <a:gd name="connsiteY4-110" fmla="*/ 6683 h 559707"/>
                    <a:gd name="connsiteX0-111" fmla="*/ 0 w 1478558"/>
                    <a:gd name="connsiteY0-112" fmla="*/ 6683 h 559707"/>
                    <a:gd name="connsiteX1-113" fmla="*/ 1478558 w 1478558"/>
                    <a:gd name="connsiteY1-114" fmla="*/ 487697 h 559707"/>
                    <a:gd name="connsiteX2-115" fmla="*/ 1440459 w 1478558"/>
                    <a:gd name="connsiteY2-116" fmla="*/ 559707 h 559707"/>
                    <a:gd name="connsiteX3-117" fmla="*/ 4763 w 1478558"/>
                    <a:gd name="connsiteY3-118" fmla="*/ 116794 h 559707"/>
                    <a:gd name="connsiteX4-119" fmla="*/ 0 w 1478558"/>
                    <a:gd name="connsiteY4-120" fmla="*/ 6683 h 559707"/>
                    <a:gd name="connsiteX0-121" fmla="*/ 0 w 1478558"/>
                    <a:gd name="connsiteY0-122" fmla="*/ 6683 h 559707"/>
                    <a:gd name="connsiteX1-123" fmla="*/ 1478558 w 1478558"/>
                    <a:gd name="connsiteY1-124" fmla="*/ 487697 h 559707"/>
                    <a:gd name="connsiteX2-125" fmla="*/ 1440459 w 1478558"/>
                    <a:gd name="connsiteY2-126" fmla="*/ 559707 h 559707"/>
                    <a:gd name="connsiteX3-127" fmla="*/ 4763 w 1478558"/>
                    <a:gd name="connsiteY3-128" fmla="*/ 116794 h 559707"/>
                    <a:gd name="connsiteX4-129" fmla="*/ 0 w 1478558"/>
                    <a:gd name="connsiteY4-130" fmla="*/ 6683 h 559707"/>
                    <a:gd name="connsiteX0-131" fmla="*/ 0 w 1478558"/>
                    <a:gd name="connsiteY0-132" fmla="*/ 6683 h 559707"/>
                    <a:gd name="connsiteX1-133" fmla="*/ 1478558 w 1478558"/>
                    <a:gd name="connsiteY1-134" fmla="*/ 487697 h 559707"/>
                    <a:gd name="connsiteX2-135" fmla="*/ 1440459 w 1478558"/>
                    <a:gd name="connsiteY2-136" fmla="*/ 559707 h 559707"/>
                    <a:gd name="connsiteX3-137" fmla="*/ 4763 w 1478558"/>
                    <a:gd name="connsiteY3-138" fmla="*/ 116794 h 559707"/>
                    <a:gd name="connsiteX4-139" fmla="*/ 0 w 1478558"/>
                    <a:gd name="connsiteY4-140" fmla="*/ 6683 h 559707"/>
                    <a:gd name="connsiteX0-141" fmla="*/ 0 w 1478558"/>
                    <a:gd name="connsiteY0-142" fmla="*/ 6683 h 573994"/>
                    <a:gd name="connsiteX1-143" fmla="*/ 1478558 w 1478558"/>
                    <a:gd name="connsiteY1-144" fmla="*/ 487697 h 573994"/>
                    <a:gd name="connsiteX2-145" fmla="*/ 1445221 w 1478558"/>
                    <a:gd name="connsiteY2-146" fmla="*/ 573994 h 573994"/>
                    <a:gd name="connsiteX3-147" fmla="*/ 4763 w 1478558"/>
                    <a:gd name="connsiteY3-148" fmla="*/ 116794 h 573994"/>
                    <a:gd name="connsiteX4-149" fmla="*/ 0 w 1478558"/>
                    <a:gd name="connsiteY4-150" fmla="*/ 6683 h 573994"/>
                    <a:gd name="connsiteX0-151" fmla="*/ 0 w 1478558"/>
                    <a:gd name="connsiteY0-152" fmla="*/ 6683 h 573994"/>
                    <a:gd name="connsiteX1-153" fmla="*/ 1478558 w 1478558"/>
                    <a:gd name="connsiteY1-154" fmla="*/ 487697 h 573994"/>
                    <a:gd name="connsiteX2-155" fmla="*/ 1445221 w 1478558"/>
                    <a:gd name="connsiteY2-156" fmla="*/ 573994 h 573994"/>
                    <a:gd name="connsiteX3-157" fmla="*/ 4763 w 1478558"/>
                    <a:gd name="connsiteY3-158" fmla="*/ 116794 h 573994"/>
                    <a:gd name="connsiteX4-159" fmla="*/ 0 w 1478558"/>
                    <a:gd name="connsiteY4-160" fmla="*/ 6683 h 573994"/>
                    <a:gd name="connsiteX0-161" fmla="*/ 0 w 1478558"/>
                    <a:gd name="connsiteY0-162" fmla="*/ 7185 h 574496"/>
                    <a:gd name="connsiteX1-163" fmla="*/ 1478558 w 1478558"/>
                    <a:gd name="connsiteY1-164" fmla="*/ 488199 h 574496"/>
                    <a:gd name="connsiteX2-165" fmla="*/ 1445221 w 1478558"/>
                    <a:gd name="connsiteY2-166" fmla="*/ 574496 h 574496"/>
                    <a:gd name="connsiteX3-167" fmla="*/ 4763 w 1478558"/>
                    <a:gd name="connsiteY3-168" fmla="*/ 117296 h 574496"/>
                    <a:gd name="connsiteX4-169" fmla="*/ 0 w 1478558"/>
                    <a:gd name="connsiteY4-170" fmla="*/ 7185 h 574496"/>
                    <a:gd name="connsiteX0-171" fmla="*/ 0 w 1478558"/>
                    <a:gd name="connsiteY0-172" fmla="*/ 7185 h 576878"/>
                    <a:gd name="connsiteX1-173" fmla="*/ 1478558 w 1478558"/>
                    <a:gd name="connsiteY1-174" fmla="*/ 488199 h 576878"/>
                    <a:gd name="connsiteX2-175" fmla="*/ 1464271 w 1478558"/>
                    <a:gd name="connsiteY2-176" fmla="*/ 576878 h 576878"/>
                    <a:gd name="connsiteX3-177" fmla="*/ 4763 w 1478558"/>
                    <a:gd name="connsiteY3-178" fmla="*/ 117296 h 576878"/>
                    <a:gd name="connsiteX4-179" fmla="*/ 0 w 1478558"/>
                    <a:gd name="connsiteY4-180" fmla="*/ 7185 h 576878"/>
                    <a:gd name="connsiteX0-181" fmla="*/ 0 w 1478558"/>
                    <a:gd name="connsiteY0-182" fmla="*/ 7376 h 577069"/>
                    <a:gd name="connsiteX1-183" fmla="*/ 1478558 w 1478558"/>
                    <a:gd name="connsiteY1-184" fmla="*/ 483627 h 577069"/>
                    <a:gd name="connsiteX2-185" fmla="*/ 1464271 w 1478558"/>
                    <a:gd name="connsiteY2-186" fmla="*/ 577069 h 577069"/>
                    <a:gd name="connsiteX3-187" fmla="*/ 4763 w 1478558"/>
                    <a:gd name="connsiteY3-188" fmla="*/ 117487 h 577069"/>
                    <a:gd name="connsiteX4-189" fmla="*/ 0 w 1478558"/>
                    <a:gd name="connsiteY4-190" fmla="*/ 7376 h 577069"/>
                    <a:gd name="connsiteX0-191" fmla="*/ 0 w 1478558"/>
                    <a:gd name="connsiteY0-192" fmla="*/ 6934 h 576627"/>
                    <a:gd name="connsiteX1-193" fmla="*/ 1478558 w 1478558"/>
                    <a:gd name="connsiteY1-194" fmla="*/ 483185 h 576627"/>
                    <a:gd name="connsiteX2-195" fmla="*/ 1464271 w 1478558"/>
                    <a:gd name="connsiteY2-196" fmla="*/ 576627 h 576627"/>
                    <a:gd name="connsiteX3-197" fmla="*/ 4763 w 1478558"/>
                    <a:gd name="connsiteY3-198" fmla="*/ 117045 h 576627"/>
                    <a:gd name="connsiteX4-199" fmla="*/ 0 w 1478558"/>
                    <a:gd name="connsiteY4-200" fmla="*/ 6934 h 576627"/>
                    <a:gd name="connsiteX0-201" fmla="*/ 0 w 1478558"/>
                    <a:gd name="connsiteY0-202" fmla="*/ 6934 h 576627"/>
                    <a:gd name="connsiteX1-203" fmla="*/ 1478558 w 1478558"/>
                    <a:gd name="connsiteY1-204" fmla="*/ 483185 h 576627"/>
                    <a:gd name="connsiteX2-205" fmla="*/ 1464271 w 1478558"/>
                    <a:gd name="connsiteY2-206" fmla="*/ 576627 h 576627"/>
                    <a:gd name="connsiteX3-207" fmla="*/ 23813 w 1478558"/>
                    <a:gd name="connsiteY3-208" fmla="*/ 112283 h 576627"/>
                    <a:gd name="connsiteX4-209" fmla="*/ 0 w 1478558"/>
                    <a:gd name="connsiteY4-210" fmla="*/ 6934 h 576627"/>
                    <a:gd name="connsiteX0-211" fmla="*/ 0 w 1473795"/>
                    <a:gd name="connsiteY0-212" fmla="*/ 6934 h 576627"/>
                    <a:gd name="connsiteX1-213" fmla="*/ 1473795 w 1473795"/>
                    <a:gd name="connsiteY1-214" fmla="*/ 483185 h 576627"/>
                    <a:gd name="connsiteX2-215" fmla="*/ 1459508 w 1473795"/>
                    <a:gd name="connsiteY2-216" fmla="*/ 576627 h 576627"/>
                    <a:gd name="connsiteX3-217" fmla="*/ 19050 w 1473795"/>
                    <a:gd name="connsiteY3-218" fmla="*/ 112283 h 576627"/>
                    <a:gd name="connsiteX4-219" fmla="*/ 0 w 1473795"/>
                    <a:gd name="connsiteY4-220" fmla="*/ 6934 h 576627"/>
                    <a:gd name="connsiteX0-221" fmla="*/ 0 w 1473795"/>
                    <a:gd name="connsiteY0-222" fmla="*/ 7206 h 569755"/>
                    <a:gd name="connsiteX1-223" fmla="*/ 1473795 w 1473795"/>
                    <a:gd name="connsiteY1-224" fmla="*/ 476313 h 569755"/>
                    <a:gd name="connsiteX2-225" fmla="*/ 1459508 w 1473795"/>
                    <a:gd name="connsiteY2-226" fmla="*/ 569755 h 569755"/>
                    <a:gd name="connsiteX3-227" fmla="*/ 19050 w 1473795"/>
                    <a:gd name="connsiteY3-228" fmla="*/ 105411 h 569755"/>
                    <a:gd name="connsiteX4-229" fmla="*/ 0 w 1473795"/>
                    <a:gd name="connsiteY4-230" fmla="*/ 7206 h 569755"/>
                    <a:gd name="connsiteX0-231" fmla="*/ 0 w 1473795"/>
                    <a:gd name="connsiteY0-232" fmla="*/ 12924 h 575473"/>
                    <a:gd name="connsiteX1-233" fmla="*/ 1473795 w 1473795"/>
                    <a:gd name="connsiteY1-234" fmla="*/ 482031 h 575473"/>
                    <a:gd name="connsiteX2-235" fmla="*/ 1459508 w 1473795"/>
                    <a:gd name="connsiteY2-236" fmla="*/ 575473 h 575473"/>
                    <a:gd name="connsiteX3-237" fmla="*/ 19050 w 1473795"/>
                    <a:gd name="connsiteY3-238" fmla="*/ 111129 h 575473"/>
                    <a:gd name="connsiteX4-239" fmla="*/ 0 w 1473795"/>
                    <a:gd name="connsiteY4-240" fmla="*/ 12924 h 575473"/>
                    <a:gd name="connsiteX0-241" fmla="*/ 0 w 1473795"/>
                    <a:gd name="connsiteY0-242" fmla="*/ 17766 h 580315"/>
                    <a:gd name="connsiteX1-243" fmla="*/ 1473795 w 1473795"/>
                    <a:gd name="connsiteY1-244" fmla="*/ 486873 h 580315"/>
                    <a:gd name="connsiteX2-245" fmla="*/ 1459508 w 1473795"/>
                    <a:gd name="connsiteY2-246" fmla="*/ 580315 h 580315"/>
                    <a:gd name="connsiteX3-247" fmla="*/ 19050 w 1473795"/>
                    <a:gd name="connsiteY3-248" fmla="*/ 115971 h 580315"/>
                    <a:gd name="connsiteX4-249" fmla="*/ 0 w 1473795"/>
                    <a:gd name="connsiteY4-250" fmla="*/ 17766 h 580315"/>
                    <a:gd name="connsiteX0-251" fmla="*/ 0 w 1473795"/>
                    <a:gd name="connsiteY0-252" fmla="*/ 19413 h 581962"/>
                    <a:gd name="connsiteX1-253" fmla="*/ 1473795 w 1473795"/>
                    <a:gd name="connsiteY1-254" fmla="*/ 488520 h 581962"/>
                    <a:gd name="connsiteX2-255" fmla="*/ 1459508 w 1473795"/>
                    <a:gd name="connsiteY2-256" fmla="*/ 581962 h 581962"/>
                    <a:gd name="connsiteX3-257" fmla="*/ 19050 w 1473795"/>
                    <a:gd name="connsiteY3-258" fmla="*/ 117618 h 581962"/>
                    <a:gd name="connsiteX4-259" fmla="*/ 0 w 1473795"/>
                    <a:gd name="connsiteY4-260" fmla="*/ 19413 h 581962"/>
                    <a:gd name="connsiteX0-261" fmla="*/ 0 w 1473795"/>
                    <a:gd name="connsiteY0-262" fmla="*/ 19413 h 581962"/>
                    <a:gd name="connsiteX1-263" fmla="*/ 1473795 w 1473795"/>
                    <a:gd name="connsiteY1-264" fmla="*/ 488520 h 581962"/>
                    <a:gd name="connsiteX2-265" fmla="*/ 1459508 w 1473795"/>
                    <a:gd name="connsiteY2-266" fmla="*/ 581962 h 581962"/>
                    <a:gd name="connsiteX3-267" fmla="*/ 19050 w 1473795"/>
                    <a:gd name="connsiteY3-268" fmla="*/ 117618 h 581962"/>
                    <a:gd name="connsiteX4-269" fmla="*/ 0 w 1473795"/>
                    <a:gd name="connsiteY4-270" fmla="*/ 19413 h 581962"/>
                    <a:gd name="connsiteX0-271" fmla="*/ 0 w 1473795"/>
                    <a:gd name="connsiteY0-272" fmla="*/ 19413 h 581962"/>
                    <a:gd name="connsiteX1-273" fmla="*/ 1473795 w 1473795"/>
                    <a:gd name="connsiteY1-274" fmla="*/ 488520 h 581962"/>
                    <a:gd name="connsiteX2-275" fmla="*/ 1459508 w 1473795"/>
                    <a:gd name="connsiteY2-276" fmla="*/ 581962 h 581962"/>
                    <a:gd name="connsiteX3-277" fmla="*/ 19050 w 1473795"/>
                    <a:gd name="connsiteY3-278" fmla="*/ 117618 h 581962"/>
                    <a:gd name="connsiteX4-279" fmla="*/ 0 w 1473795"/>
                    <a:gd name="connsiteY4-280" fmla="*/ 19413 h 581962"/>
                    <a:gd name="connsiteX0-281" fmla="*/ 0 w 1473795"/>
                    <a:gd name="connsiteY0-282" fmla="*/ 20094 h 582643"/>
                    <a:gd name="connsiteX1-283" fmla="*/ 1473795 w 1473795"/>
                    <a:gd name="connsiteY1-284" fmla="*/ 489201 h 582643"/>
                    <a:gd name="connsiteX2-285" fmla="*/ 1459508 w 1473795"/>
                    <a:gd name="connsiteY2-286" fmla="*/ 582643 h 582643"/>
                    <a:gd name="connsiteX3-287" fmla="*/ 19050 w 1473795"/>
                    <a:gd name="connsiteY3-288" fmla="*/ 118299 h 582643"/>
                    <a:gd name="connsiteX4-289" fmla="*/ 0 w 1473795"/>
                    <a:gd name="connsiteY4-290" fmla="*/ 20094 h 582643"/>
                    <a:gd name="connsiteX0-291" fmla="*/ 45450 w 1454745"/>
                    <a:gd name="connsiteY0-292" fmla="*/ 20348 h 579965"/>
                    <a:gd name="connsiteX1-293" fmla="*/ 1454745 w 1454745"/>
                    <a:gd name="connsiteY1-294" fmla="*/ 486523 h 579965"/>
                    <a:gd name="connsiteX2-295" fmla="*/ 1440458 w 1454745"/>
                    <a:gd name="connsiteY2-296" fmla="*/ 579965 h 579965"/>
                    <a:gd name="connsiteX3-297" fmla="*/ 0 w 1454745"/>
                    <a:gd name="connsiteY3-298" fmla="*/ 115621 h 579965"/>
                    <a:gd name="connsiteX4-299" fmla="*/ 45450 w 1454745"/>
                    <a:gd name="connsiteY4-300" fmla="*/ 20348 h 579965"/>
                    <a:gd name="connsiteX0-301" fmla="*/ 0 w 1409295"/>
                    <a:gd name="connsiteY0-302" fmla="*/ 20348 h 579965"/>
                    <a:gd name="connsiteX1-303" fmla="*/ 1409295 w 1409295"/>
                    <a:gd name="connsiteY1-304" fmla="*/ 486523 h 579965"/>
                    <a:gd name="connsiteX2-305" fmla="*/ 1395008 w 1409295"/>
                    <a:gd name="connsiteY2-306" fmla="*/ 579965 h 579965"/>
                    <a:gd name="connsiteX3-307" fmla="*/ 24913 w 1409295"/>
                    <a:gd name="connsiteY3-308" fmla="*/ 115621 h 579965"/>
                    <a:gd name="connsiteX4-309" fmla="*/ 0 w 1409295"/>
                    <a:gd name="connsiteY4-310" fmla="*/ 20348 h 579965"/>
                    <a:gd name="connsiteX0-311" fmla="*/ 0 w 1409295"/>
                    <a:gd name="connsiteY0-312" fmla="*/ 11135 h 570752"/>
                    <a:gd name="connsiteX1-313" fmla="*/ 1409295 w 1409295"/>
                    <a:gd name="connsiteY1-314" fmla="*/ 477310 h 570752"/>
                    <a:gd name="connsiteX2-315" fmla="*/ 1395008 w 1409295"/>
                    <a:gd name="connsiteY2-316" fmla="*/ 570752 h 570752"/>
                    <a:gd name="connsiteX3-317" fmla="*/ 24913 w 1409295"/>
                    <a:gd name="connsiteY3-318" fmla="*/ 106408 h 570752"/>
                    <a:gd name="connsiteX4-319" fmla="*/ 0 w 1409295"/>
                    <a:gd name="connsiteY4-320" fmla="*/ 11135 h 570752"/>
                    <a:gd name="connsiteX0-321" fmla="*/ 0 w 1409295"/>
                    <a:gd name="connsiteY0-322" fmla="*/ 11135 h 570752"/>
                    <a:gd name="connsiteX1-323" fmla="*/ 1409295 w 1409295"/>
                    <a:gd name="connsiteY1-324" fmla="*/ 477310 h 570752"/>
                    <a:gd name="connsiteX2-325" fmla="*/ 1395008 w 1409295"/>
                    <a:gd name="connsiteY2-326" fmla="*/ 570752 h 570752"/>
                    <a:gd name="connsiteX3-327" fmla="*/ 24913 w 1409295"/>
                    <a:gd name="connsiteY3-328" fmla="*/ 106408 h 570752"/>
                    <a:gd name="connsiteX4-329" fmla="*/ 0 w 1409295"/>
                    <a:gd name="connsiteY4-330" fmla="*/ 11135 h 570752"/>
                    <a:gd name="connsiteX0-331" fmla="*/ 0 w 1409295"/>
                    <a:gd name="connsiteY0-332" fmla="*/ 16139 h 575756"/>
                    <a:gd name="connsiteX1-333" fmla="*/ 1409295 w 1409295"/>
                    <a:gd name="connsiteY1-334" fmla="*/ 482314 h 575756"/>
                    <a:gd name="connsiteX2-335" fmla="*/ 1395008 w 1409295"/>
                    <a:gd name="connsiteY2-336" fmla="*/ 575756 h 575756"/>
                    <a:gd name="connsiteX3-337" fmla="*/ 24913 w 1409295"/>
                    <a:gd name="connsiteY3-338" fmla="*/ 111412 h 575756"/>
                    <a:gd name="connsiteX4-339" fmla="*/ 0 w 1409295"/>
                    <a:gd name="connsiteY4-340" fmla="*/ 16139 h 575756"/>
                    <a:gd name="connsiteX0-341" fmla="*/ 0 w 1412226"/>
                    <a:gd name="connsiteY0-342" fmla="*/ 16368 h 575985"/>
                    <a:gd name="connsiteX1-343" fmla="*/ 1412226 w 1412226"/>
                    <a:gd name="connsiteY1-344" fmla="*/ 479612 h 575985"/>
                    <a:gd name="connsiteX2-345" fmla="*/ 1395008 w 1412226"/>
                    <a:gd name="connsiteY2-346" fmla="*/ 575985 h 575985"/>
                    <a:gd name="connsiteX3-347" fmla="*/ 24913 w 1412226"/>
                    <a:gd name="connsiteY3-348" fmla="*/ 111641 h 575985"/>
                    <a:gd name="connsiteX4-349" fmla="*/ 0 w 1412226"/>
                    <a:gd name="connsiteY4-350" fmla="*/ 16368 h 5759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12226" h="575985">
                      <a:moveTo>
                        <a:pt x="0" y="16368"/>
                      </a:moveTo>
                      <a:cubicBezTo>
                        <a:pt x="629905" y="-45300"/>
                        <a:pt x="977447" y="58424"/>
                        <a:pt x="1412226" y="479612"/>
                      </a:cubicBezTo>
                      <a:lnTo>
                        <a:pt x="1395008" y="575985"/>
                      </a:lnTo>
                      <a:cubicBezTo>
                        <a:pt x="885858" y="110898"/>
                        <a:pt x="559017" y="54492"/>
                        <a:pt x="24913" y="111641"/>
                      </a:cubicBezTo>
                      <a:lnTo>
                        <a:pt x="0" y="16368"/>
                      </a:lnTo>
                      <a:close/>
                    </a:path>
                  </a:pathLst>
                </a:custGeom>
                <a:gradFill>
                  <a:gsLst>
                    <a:gs pos="24000">
                      <a:schemeClr val="accent4"/>
                    </a:gs>
                    <a:gs pos="100000">
                      <a:schemeClr val="accent3">
                        <a:lumMod val="62000"/>
                      </a:schemeClr>
                    </a:gs>
                  </a:gsLst>
                  <a:lin ang="16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9" name="矩形 3"/>
                <p:cNvSpPr/>
                <p:nvPr/>
              </p:nvSpPr>
              <p:spPr>
                <a:xfrm>
                  <a:off x="3796779" y="3026840"/>
                  <a:ext cx="648642" cy="472060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-1" fmla="*/ 0 w 1241573"/>
                    <a:gd name="connsiteY0-2" fmla="*/ 481013 h 553021"/>
                    <a:gd name="connsiteX1-3" fmla="*/ 1241573 w 1241573"/>
                    <a:gd name="connsiteY1-4" fmla="*/ 0 h 553021"/>
                    <a:gd name="connsiteX2-5" fmla="*/ 720080 w 1241573"/>
                    <a:gd name="connsiteY2-6" fmla="*/ 553021 h 553021"/>
                    <a:gd name="connsiteX3-7" fmla="*/ 0 w 1241573"/>
                    <a:gd name="connsiteY3-8" fmla="*/ 553021 h 553021"/>
                    <a:gd name="connsiteX4-9" fmla="*/ 0 w 1241573"/>
                    <a:gd name="connsiteY4-10" fmla="*/ 481013 h 553021"/>
                    <a:gd name="connsiteX0-11" fmla="*/ 0 w 1246336"/>
                    <a:gd name="connsiteY0-12" fmla="*/ 481013 h 553021"/>
                    <a:gd name="connsiteX1-13" fmla="*/ 1241573 w 1246336"/>
                    <a:gd name="connsiteY1-14" fmla="*/ 0 h 553021"/>
                    <a:gd name="connsiteX2-15" fmla="*/ 1246336 w 1246336"/>
                    <a:gd name="connsiteY2-16" fmla="*/ 81533 h 553021"/>
                    <a:gd name="connsiteX3-17" fmla="*/ 0 w 1246336"/>
                    <a:gd name="connsiteY3-18" fmla="*/ 553021 h 553021"/>
                    <a:gd name="connsiteX4-19" fmla="*/ 0 w 1246336"/>
                    <a:gd name="connsiteY4-20" fmla="*/ 481013 h 553021"/>
                    <a:gd name="connsiteX0-21" fmla="*/ 0 w 1246336"/>
                    <a:gd name="connsiteY0-22" fmla="*/ 481013 h 595884"/>
                    <a:gd name="connsiteX1-23" fmla="*/ 1241573 w 1246336"/>
                    <a:gd name="connsiteY1-24" fmla="*/ 0 h 595884"/>
                    <a:gd name="connsiteX2-25" fmla="*/ 1246336 w 1246336"/>
                    <a:gd name="connsiteY2-26" fmla="*/ 81533 h 595884"/>
                    <a:gd name="connsiteX3-27" fmla="*/ 19050 w 1246336"/>
                    <a:gd name="connsiteY3-28" fmla="*/ 595884 h 595884"/>
                    <a:gd name="connsiteX4-29" fmla="*/ 0 w 1246336"/>
                    <a:gd name="connsiteY4-30" fmla="*/ 481013 h 595884"/>
                    <a:gd name="connsiteX0-31" fmla="*/ 0 w 1246336"/>
                    <a:gd name="connsiteY0-32" fmla="*/ 481013 h 481013"/>
                    <a:gd name="connsiteX1-33" fmla="*/ 1241573 w 1246336"/>
                    <a:gd name="connsiteY1-34" fmla="*/ 0 h 481013"/>
                    <a:gd name="connsiteX2-35" fmla="*/ 1246336 w 1246336"/>
                    <a:gd name="connsiteY2-36" fmla="*/ 81533 h 481013"/>
                    <a:gd name="connsiteX3-37" fmla="*/ 585788 w 1246336"/>
                    <a:gd name="connsiteY3-38" fmla="*/ 462534 h 481013"/>
                    <a:gd name="connsiteX4-39" fmla="*/ 0 w 1246336"/>
                    <a:gd name="connsiteY4-40" fmla="*/ 481013 h 481013"/>
                    <a:gd name="connsiteX0-41" fmla="*/ 26193 w 660548"/>
                    <a:gd name="connsiteY0-42" fmla="*/ 373856 h 462534"/>
                    <a:gd name="connsiteX1-43" fmla="*/ 655785 w 660548"/>
                    <a:gd name="connsiteY1-44" fmla="*/ 0 h 462534"/>
                    <a:gd name="connsiteX2-45" fmla="*/ 660548 w 660548"/>
                    <a:gd name="connsiteY2-46" fmla="*/ 81533 h 462534"/>
                    <a:gd name="connsiteX3-47" fmla="*/ 0 w 660548"/>
                    <a:gd name="connsiteY3-48" fmla="*/ 462534 h 462534"/>
                    <a:gd name="connsiteX4-49" fmla="*/ 26193 w 660548"/>
                    <a:gd name="connsiteY4-50" fmla="*/ 373856 h 462534"/>
                    <a:gd name="connsiteX0-51" fmla="*/ 38099 w 672454"/>
                    <a:gd name="connsiteY0-52" fmla="*/ 373856 h 460153"/>
                    <a:gd name="connsiteX1-53" fmla="*/ 667691 w 672454"/>
                    <a:gd name="connsiteY1-54" fmla="*/ 0 h 460153"/>
                    <a:gd name="connsiteX2-55" fmla="*/ 672454 w 672454"/>
                    <a:gd name="connsiteY2-56" fmla="*/ 81533 h 460153"/>
                    <a:gd name="connsiteX3-57" fmla="*/ 0 w 672454"/>
                    <a:gd name="connsiteY3-58" fmla="*/ 460153 h 460153"/>
                    <a:gd name="connsiteX4-59" fmla="*/ 38099 w 672454"/>
                    <a:gd name="connsiteY4-60" fmla="*/ 373856 h 460153"/>
                    <a:gd name="connsiteX0-61" fmla="*/ 14287 w 648642"/>
                    <a:gd name="connsiteY0-62" fmla="*/ 373856 h 460153"/>
                    <a:gd name="connsiteX1-63" fmla="*/ 643879 w 648642"/>
                    <a:gd name="connsiteY1-64" fmla="*/ 0 h 460153"/>
                    <a:gd name="connsiteX2-65" fmla="*/ 648642 w 648642"/>
                    <a:gd name="connsiteY2-66" fmla="*/ 81533 h 460153"/>
                    <a:gd name="connsiteX3-67" fmla="*/ 0 w 648642"/>
                    <a:gd name="connsiteY3-68" fmla="*/ 460153 h 460153"/>
                    <a:gd name="connsiteX4-69" fmla="*/ 14287 w 648642"/>
                    <a:gd name="connsiteY4-70" fmla="*/ 373856 h 460153"/>
                    <a:gd name="connsiteX0-71" fmla="*/ 19050 w 653405"/>
                    <a:gd name="connsiteY0-72" fmla="*/ 373856 h 472060"/>
                    <a:gd name="connsiteX1-73" fmla="*/ 648642 w 653405"/>
                    <a:gd name="connsiteY1-74" fmla="*/ 0 h 472060"/>
                    <a:gd name="connsiteX2-75" fmla="*/ 653405 w 653405"/>
                    <a:gd name="connsiteY2-76" fmla="*/ 81533 h 472060"/>
                    <a:gd name="connsiteX3-77" fmla="*/ 0 w 653405"/>
                    <a:gd name="connsiteY3-78" fmla="*/ 472060 h 472060"/>
                    <a:gd name="connsiteX4-79" fmla="*/ 19050 w 653405"/>
                    <a:gd name="connsiteY4-80" fmla="*/ 373856 h 472060"/>
                    <a:gd name="connsiteX0-81" fmla="*/ 19050 w 648642"/>
                    <a:gd name="connsiteY0-82" fmla="*/ 373856 h 472060"/>
                    <a:gd name="connsiteX1-83" fmla="*/ 648642 w 648642"/>
                    <a:gd name="connsiteY1-84" fmla="*/ 0 h 472060"/>
                    <a:gd name="connsiteX2-85" fmla="*/ 620068 w 648642"/>
                    <a:gd name="connsiteY2-86" fmla="*/ 83915 h 472060"/>
                    <a:gd name="connsiteX3-87" fmla="*/ 0 w 648642"/>
                    <a:gd name="connsiteY3-88" fmla="*/ 472060 h 472060"/>
                    <a:gd name="connsiteX4-89" fmla="*/ 19050 w 648642"/>
                    <a:gd name="connsiteY4-90" fmla="*/ 373856 h 4720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48642" h="472060">
                      <a:moveTo>
                        <a:pt x="19050" y="373856"/>
                      </a:moveTo>
                      <a:lnTo>
                        <a:pt x="648642" y="0"/>
                      </a:lnTo>
                      <a:lnTo>
                        <a:pt x="620068" y="83915"/>
                      </a:lnTo>
                      <a:lnTo>
                        <a:pt x="0" y="472060"/>
                      </a:lnTo>
                      <a:lnTo>
                        <a:pt x="19050" y="37385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31000">
                      <a:schemeClr val="accent3">
                        <a:lumMod val="69000"/>
                        <a:lumOff val="31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0" name="矩形 1"/>
                <p:cNvSpPr/>
                <p:nvPr/>
              </p:nvSpPr>
              <p:spPr>
                <a:xfrm>
                  <a:off x="2402655" y="2641427"/>
                  <a:ext cx="2044380" cy="774800"/>
                </a:xfrm>
                <a:custGeom>
                  <a:avLst/>
                  <a:gdLst>
                    <a:gd name="connsiteX0" fmla="*/ 0 w 1296144"/>
                    <a:gd name="connsiteY0" fmla="*/ 0 h 648072"/>
                    <a:gd name="connsiteX1" fmla="*/ 1296144 w 1296144"/>
                    <a:gd name="connsiteY1" fmla="*/ 0 h 648072"/>
                    <a:gd name="connsiteX2" fmla="*/ 1296144 w 1296144"/>
                    <a:gd name="connsiteY2" fmla="*/ 648072 h 648072"/>
                    <a:gd name="connsiteX3" fmla="*/ 0 w 1296144"/>
                    <a:gd name="connsiteY3" fmla="*/ 648072 h 648072"/>
                    <a:gd name="connsiteX4" fmla="*/ 0 w 1296144"/>
                    <a:gd name="connsiteY4" fmla="*/ 0 h 648072"/>
                    <a:gd name="connsiteX0-1" fmla="*/ 802481 w 2098625"/>
                    <a:gd name="connsiteY0-2" fmla="*/ 0 h 648072"/>
                    <a:gd name="connsiteX1-3" fmla="*/ 2098625 w 2098625"/>
                    <a:gd name="connsiteY1-4" fmla="*/ 0 h 648072"/>
                    <a:gd name="connsiteX2-5" fmla="*/ 2098625 w 2098625"/>
                    <a:gd name="connsiteY2-6" fmla="*/ 648072 h 648072"/>
                    <a:gd name="connsiteX3-7" fmla="*/ 0 w 2098625"/>
                    <a:gd name="connsiteY3-8" fmla="*/ 219447 h 648072"/>
                    <a:gd name="connsiteX4-9" fmla="*/ 802481 w 2098625"/>
                    <a:gd name="connsiteY4-10" fmla="*/ 0 h 648072"/>
                    <a:gd name="connsiteX0-11" fmla="*/ 969169 w 2098625"/>
                    <a:gd name="connsiteY0-12" fmla="*/ 0 h 721891"/>
                    <a:gd name="connsiteX1-13" fmla="*/ 2098625 w 2098625"/>
                    <a:gd name="connsiteY1-14" fmla="*/ 73819 h 721891"/>
                    <a:gd name="connsiteX2-15" fmla="*/ 2098625 w 2098625"/>
                    <a:gd name="connsiteY2-16" fmla="*/ 721891 h 721891"/>
                    <a:gd name="connsiteX3-17" fmla="*/ 0 w 2098625"/>
                    <a:gd name="connsiteY3-18" fmla="*/ 293266 h 721891"/>
                    <a:gd name="connsiteX4-19" fmla="*/ 969169 w 2098625"/>
                    <a:gd name="connsiteY4-20" fmla="*/ 0 h 721891"/>
                    <a:gd name="connsiteX0-21" fmla="*/ 969169 w 2098625"/>
                    <a:gd name="connsiteY0-22" fmla="*/ 0 h 764754"/>
                    <a:gd name="connsiteX1-23" fmla="*/ 2098625 w 2098625"/>
                    <a:gd name="connsiteY1-24" fmla="*/ 73819 h 764754"/>
                    <a:gd name="connsiteX2-25" fmla="*/ 1491407 w 2098625"/>
                    <a:gd name="connsiteY2-26" fmla="*/ 764754 h 764754"/>
                    <a:gd name="connsiteX3-27" fmla="*/ 0 w 2098625"/>
                    <a:gd name="connsiteY3-28" fmla="*/ 293266 h 764754"/>
                    <a:gd name="connsiteX4-29" fmla="*/ 969169 w 2098625"/>
                    <a:gd name="connsiteY4-30" fmla="*/ 0 h 764754"/>
                    <a:gd name="connsiteX0-31" fmla="*/ 969169 w 2101006"/>
                    <a:gd name="connsiteY0-32" fmla="*/ 0 h 764754"/>
                    <a:gd name="connsiteX1-33" fmla="*/ 2101006 w 2101006"/>
                    <a:gd name="connsiteY1-34" fmla="*/ 390526 h 764754"/>
                    <a:gd name="connsiteX2-35" fmla="*/ 1491407 w 2101006"/>
                    <a:gd name="connsiteY2-36" fmla="*/ 764754 h 764754"/>
                    <a:gd name="connsiteX3-37" fmla="*/ 0 w 2101006"/>
                    <a:gd name="connsiteY3-38" fmla="*/ 293266 h 764754"/>
                    <a:gd name="connsiteX4-39" fmla="*/ 969169 w 2101006"/>
                    <a:gd name="connsiteY4-40" fmla="*/ 0 h 764754"/>
                    <a:gd name="connsiteX0-41" fmla="*/ 969169 w 2101006"/>
                    <a:gd name="connsiteY0-42" fmla="*/ 0 h 764754"/>
                    <a:gd name="connsiteX1-43" fmla="*/ 2101006 w 2101006"/>
                    <a:gd name="connsiteY1-44" fmla="*/ 390526 h 764754"/>
                    <a:gd name="connsiteX2-45" fmla="*/ 1491407 w 2101006"/>
                    <a:gd name="connsiteY2-46" fmla="*/ 764754 h 764754"/>
                    <a:gd name="connsiteX3-47" fmla="*/ 0 w 2101006"/>
                    <a:gd name="connsiteY3-48" fmla="*/ 293266 h 764754"/>
                    <a:gd name="connsiteX4-49" fmla="*/ 969169 w 2101006"/>
                    <a:gd name="connsiteY4-50" fmla="*/ 0 h 764754"/>
                    <a:gd name="connsiteX0-51" fmla="*/ 969169 w 2101006"/>
                    <a:gd name="connsiteY0-52" fmla="*/ 2072 h 766826"/>
                    <a:gd name="connsiteX1-53" fmla="*/ 2101006 w 2101006"/>
                    <a:gd name="connsiteY1-54" fmla="*/ 392598 h 766826"/>
                    <a:gd name="connsiteX2-55" fmla="*/ 1491407 w 2101006"/>
                    <a:gd name="connsiteY2-56" fmla="*/ 766826 h 766826"/>
                    <a:gd name="connsiteX3-57" fmla="*/ 0 w 2101006"/>
                    <a:gd name="connsiteY3-58" fmla="*/ 295338 h 766826"/>
                    <a:gd name="connsiteX4-59" fmla="*/ 969169 w 2101006"/>
                    <a:gd name="connsiteY4-60" fmla="*/ 2072 h 766826"/>
                    <a:gd name="connsiteX0-61" fmla="*/ 969169 w 2117675"/>
                    <a:gd name="connsiteY0-62" fmla="*/ 2158 h 766912"/>
                    <a:gd name="connsiteX1-63" fmla="*/ 2117675 w 2117675"/>
                    <a:gd name="connsiteY1-64" fmla="*/ 387922 h 766912"/>
                    <a:gd name="connsiteX2-65" fmla="*/ 1491407 w 2117675"/>
                    <a:gd name="connsiteY2-66" fmla="*/ 766912 h 766912"/>
                    <a:gd name="connsiteX3-67" fmla="*/ 0 w 2117675"/>
                    <a:gd name="connsiteY3-68" fmla="*/ 295424 h 766912"/>
                    <a:gd name="connsiteX4-69" fmla="*/ 969169 w 2117675"/>
                    <a:gd name="connsiteY4-70" fmla="*/ 2158 h 766912"/>
                    <a:gd name="connsiteX0-71" fmla="*/ 969169 w 2117675"/>
                    <a:gd name="connsiteY0-72" fmla="*/ 2158 h 771675"/>
                    <a:gd name="connsiteX1-73" fmla="*/ 2117675 w 2117675"/>
                    <a:gd name="connsiteY1-74" fmla="*/ 387922 h 771675"/>
                    <a:gd name="connsiteX2-75" fmla="*/ 1481882 w 2117675"/>
                    <a:gd name="connsiteY2-76" fmla="*/ 771675 h 771675"/>
                    <a:gd name="connsiteX3-77" fmla="*/ 0 w 2117675"/>
                    <a:gd name="connsiteY3-78" fmla="*/ 295424 h 771675"/>
                    <a:gd name="connsiteX4-79" fmla="*/ 969169 w 2117675"/>
                    <a:gd name="connsiteY4-80" fmla="*/ 2158 h 771675"/>
                    <a:gd name="connsiteX0-81" fmla="*/ 969169 w 2117675"/>
                    <a:gd name="connsiteY0-82" fmla="*/ 2158 h 771675"/>
                    <a:gd name="connsiteX1-83" fmla="*/ 2117675 w 2117675"/>
                    <a:gd name="connsiteY1-84" fmla="*/ 387922 h 771675"/>
                    <a:gd name="connsiteX2-85" fmla="*/ 1481882 w 2117675"/>
                    <a:gd name="connsiteY2-86" fmla="*/ 771675 h 771675"/>
                    <a:gd name="connsiteX3-87" fmla="*/ 0 w 2117675"/>
                    <a:gd name="connsiteY3-88" fmla="*/ 295424 h 771675"/>
                    <a:gd name="connsiteX4-89" fmla="*/ 969169 w 2117675"/>
                    <a:gd name="connsiteY4-90" fmla="*/ 2158 h 771675"/>
                    <a:gd name="connsiteX0-91" fmla="*/ 969169 w 2117675"/>
                    <a:gd name="connsiteY0-92" fmla="*/ 2158 h 771675"/>
                    <a:gd name="connsiteX1-93" fmla="*/ 2117675 w 2117675"/>
                    <a:gd name="connsiteY1-94" fmla="*/ 387922 h 771675"/>
                    <a:gd name="connsiteX2-95" fmla="*/ 1481882 w 2117675"/>
                    <a:gd name="connsiteY2-96" fmla="*/ 771675 h 771675"/>
                    <a:gd name="connsiteX3-97" fmla="*/ 0 w 2117675"/>
                    <a:gd name="connsiteY3-98" fmla="*/ 295424 h 771675"/>
                    <a:gd name="connsiteX4-99" fmla="*/ 969169 w 2117675"/>
                    <a:gd name="connsiteY4-100" fmla="*/ 2158 h 771675"/>
                    <a:gd name="connsiteX0-101" fmla="*/ 969169 w 2117675"/>
                    <a:gd name="connsiteY0-102" fmla="*/ 2158 h 776438"/>
                    <a:gd name="connsiteX1-103" fmla="*/ 2117675 w 2117675"/>
                    <a:gd name="connsiteY1-104" fmla="*/ 387922 h 776438"/>
                    <a:gd name="connsiteX2-105" fmla="*/ 1477119 w 2117675"/>
                    <a:gd name="connsiteY2-106" fmla="*/ 776438 h 776438"/>
                    <a:gd name="connsiteX3-107" fmla="*/ 0 w 2117675"/>
                    <a:gd name="connsiteY3-108" fmla="*/ 295424 h 776438"/>
                    <a:gd name="connsiteX4-109" fmla="*/ 969169 w 2117675"/>
                    <a:gd name="connsiteY4-110" fmla="*/ 2158 h 776438"/>
                    <a:gd name="connsiteX0-111" fmla="*/ 969169 w 2117675"/>
                    <a:gd name="connsiteY0-112" fmla="*/ 2158 h 776438"/>
                    <a:gd name="connsiteX1-113" fmla="*/ 2117675 w 2117675"/>
                    <a:gd name="connsiteY1-114" fmla="*/ 387922 h 776438"/>
                    <a:gd name="connsiteX2-115" fmla="*/ 1477119 w 2117675"/>
                    <a:gd name="connsiteY2-116" fmla="*/ 776438 h 776438"/>
                    <a:gd name="connsiteX3-117" fmla="*/ 0 w 2117675"/>
                    <a:gd name="connsiteY3-118" fmla="*/ 295424 h 776438"/>
                    <a:gd name="connsiteX4-119" fmla="*/ 969169 w 2117675"/>
                    <a:gd name="connsiteY4-120" fmla="*/ 2158 h 776438"/>
                    <a:gd name="connsiteX0-121" fmla="*/ 969169 w 2117675"/>
                    <a:gd name="connsiteY0-122" fmla="*/ 2158 h 776438"/>
                    <a:gd name="connsiteX1-123" fmla="*/ 2117675 w 2117675"/>
                    <a:gd name="connsiteY1-124" fmla="*/ 387922 h 776438"/>
                    <a:gd name="connsiteX2-125" fmla="*/ 1477119 w 2117675"/>
                    <a:gd name="connsiteY2-126" fmla="*/ 776438 h 776438"/>
                    <a:gd name="connsiteX3-127" fmla="*/ 0 w 2117675"/>
                    <a:gd name="connsiteY3-128" fmla="*/ 295424 h 776438"/>
                    <a:gd name="connsiteX4-129" fmla="*/ 969169 w 2117675"/>
                    <a:gd name="connsiteY4-130" fmla="*/ 2158 h 776438"/>
                    <a:gd name="connsiteX0-131" fmla="*/ 969169 w 2117675"/>
                    <a:gd name="connsiteY0-132" fmla="*/ 5624 h 779904"/>
                    <a:gd name="connsiteX1-133" fmla="*/ 2117675 w 2117675"/>
                    <a:gd name="connsiteY1-134" fmla="*/ 391388 h 779904"/>
                    <a:gd name="connsiteX2-135" fmla="*/ 1477119 w 2117675"/>
                    <a:gd name="connsiteY2-136" fmla="*/ 779904 h 779904"/>
                    <a:gd name="connsiteX3-137" fmla="*/ 0 w 2117675"/>
                    <a:gd name="connsiteY3-138" fmla="*/ 298890 h 779904"/>
                    <a:gd name="connsiteX4-139" fmla="*/ 969169 w 2117675"/>
                    <a:gd name="connsiteY4-140" fmla="*/ 5624 h 779904"/>
                    <a:gd name="connsiteX0-141" fmla="*/ 969169 w 2117675"/>
                    <a:gd name="connsiteY0-142" fmla="*/ 5624 h 779904"/>
                    <a:gd name="connsiteX1-143" fmla="*/ 2117675 w 2117675"/>
                    <a:gd name="connsiteY1-144" fmla="*/ 391388 h 779904"/>
                    <a:gd name="connsiteX2-145" fmla="*/ 1477119 w 2117675"/>
                    <a:gd name="connsiteY2-146" fmla="*/ 779904 h 779904"/>
                    <a:gd name="connsiteX3-147" fmla="*/ 0 w 2117675"/>
                    <a:gd name="connsiteY3-148" fmla="*/ 298890 h 779904"/>
                    <a:gd name="connsiteX4-149" fmla="*/ 969169 w 2117675"/>
                    <a:gd name="connsiteY4-150" fmla="*/ 5624 h 779904"/>
                    <a:gd name="connsiteX0-151" fmla="*/ 969169 w 2117675"/>
                    <a:gd name="connsiteY0-152" fmla="*/ 5624 h 779904"/>
                    <a:gd name="connsiteX1-153" fmla="*/ 2117675 w 2117675"/>
                    <a:gd name="connsiteY1-154" fmla="*/ 391388 h 779904"/>
                    <a:gd name="connsiteX2-155" fmla="*/ 1477119 w 2117675"/>
                    <a:gd name="connsiteY2-156" fmla="*/ 779904 h 779904"/>
                    <a:gd name="connsiteX3-157" fmla="*/ 0 w 2117675"/>
                    <a:gd name="connsiteY3-158" fmla="*/ 298890 h 779904"/>
                    <a:gd name="connsiteX4-159" fmla="*/ 969169 w 2117675"/>
                    <a:gd name="connsiteY4-160" fmla="*/ 5624 h 779904"/>
                    <a:gd name="connsiteX0-161" fmla="*/ 913466 w 2061972"/>
                    <a:gd name="connsiteY0-162" fmla="*/ 5624 h 779904"/>
                    <a:gd name="connsiteX1-163" fmla="*/ 2061972 w 2061972"/>
                    <a:gd name="connsiteY1-164" fmla="*/ 391388 h 779904"/>
                    <a:gd name="connsiteX2-165" fmla="*/ 1421416 w 2061972"/>
                    <a:gd name="connsiteY2-166" fmla="*/ 779904 h 779904"/>
                    <a:gd name="connsiteX3-167" fmla="*/ 0 w 2061972"/>
                    <a:gd name="connsiteY3-168" fmla="*/ 310617 h 779904"/>
                    <a:gd name="connsiteX4-169" fmla="*/ 913466 w 2061972"/>
                    <a:gd name="connsiteY4-170" fmla="*/ 5624 h 779904"/>
                    <a:gd name="connsiteX0-171" fmla="*/ 954511 w 2061972"/>
                    <a:gd name="connsiteY0-172" fmla="*/ 5737 h 777085"/>
                    <a:gd name="connsiteX1-173" fmla="*/ 2061972 w 2061972"/>
                    <a:gd name="connsiteY1-174" fmla="*/ 388569 h 777085"/>
                    <a:gd name="connsiteX2-175" fmla="*/ 1421416 w 2061972"/>
                    <a:gd name="connsiteY2-176" fmla="*/ 777085 h 777085"/>
                    <a:gd name="connsiteX3-177" fmla="*/ 0 w 2061972"/>
                    <a:gd name="connsiteY3-178" fmla="*/ 307798 h 777085"/>
                    <a:gd name="connsiteX4-179" fmla="*/ 954511 w 2061972"/>
                    <a:gd name="connsiteY4-180" fmla="*/ 5737 h 777085"/>
                    <a:gd name="connsiteX0-181" fmla="*/ 954511 w 2061972"/>
                    <a:gd name="connsiteY0-182" fmla="*/ 3453 h 774801"/>
                    <a:gd name="connsiteX1-183" fmla="*/ 2061972 w 2061972"/>
                    <a:gd name="connsiteY1-184" fmla="*/ 386285 h 774801"/>
                    <a:gd name="connsiteX2-185" fmla="*/ 1421416 w 2061972"/>
                    <a:gd name="connsiteY2-186" fmla="*/ 774801 h 774801"/>
                    <a:gd name="connsiteX3-187" fmla="*/ 0 w 2061972"/>
                    <a:gd name="connsiteY3-188" fmla="*/ 305514 h 774801"/>
                    <a:gd name="connsiteX4-189" fmla="*/ 954511 w 2061972"/>
                    <a:gd name="connsiteY4-190" fmla="*/ 3453 h 774801"/>
                    <a:gd name="connsiteX0-191" fmla="*/ 933988 w 2041449"/>
                    <a:gd name="connsiteY0-192" fmla="*/ 3453 h 774801"/>
                    <a:gd name="connsiteX1-193" fmla="*/ 2041449 w 2041449"/>
                    <a:gd name="connsiteY1-194" fmla="*/ 386285 h 774801"/>
                    <a:gd name="connsiteX2-195" fmla="*/ 1400893 w 2041449"/>
                    <a:gd name="connsiteY2-196" fmla="*/ 774801 h 774801"/>
                    <a:gd name="connsiteX3-197" fmla="*/ 0 w 2041449"/>
                    <a:gd name="connsiteY3-198" fmla="*/ 305514 h 774801"/>
                    <a:gd name="connsiteX4-199" fmla="*/ 933988 w 2041449"/>
                    <a:gd name="connsiteY4-200" fmla="*/ 3453 h 774801"/>
                    <a:gd name="connsiteX0-201" fmla="*/ 925192 w 2032653"/>
                    <a:gd name="connsiteY0-202" fmla="*/ 3453 h 774801"/>
                    <a:gd name="connsiteX1-203" fmla="*/ 2032653 w 2032653"/>
                    <a:gd name="connsiteY1-204" fmla="*/ 386285 h 774801"/>
                    <a:gd name="connsiteX2-205" fmla="*/ 1392097 w 2032653"/>
                    <a:gd name="connsiteY2-206" fmla="*/ 774801 h 774801"/>
                    <a:gd name="connsiteX3-207" fmla="*/ 0 w 2032653"/>
                    <a:gd name="connsiteY3-208" fmla="*/ 299650 h 774801"/>
                    <a:gd name="connsiteX4-209" fmla="*/ 925192 w 2032653"/>
                    <a:gd name="connsiteY4-210" fmla="*/ 3453 h 774801"/>
                    <a:gd name="connsiteX0-211" fmla="*/ 936919 w 2044380"/>
                    <a:gd name="connsiteY0-212" fmla="*/ 3453 h 774801"/>
                    <a:gd name="connsiteX1-213" fmla="*/ 2044380 w 2044380"/>
                    <a:gd name="connsiteY1-214" fmla="*/ 386285 h 774801"/>
                    <a:gd name="connsiteX2-215" fmla="*/ 1403824 w 2044380"/>
                    <a:gd name="connsiteY2-216" fmla="*/ 774801 h 774801"/>
                    <a:gd name="connsiteX3-217" fmla="*/ 0 w 2044380"/>
                    <a:gd name="connsiteY3-218" fmla="*/ 296718 h 774801"/>
                    <a:gd name="connsiteX4-219" fmla="*/ 936919 w 2044380"/>
                    <a:gd name="connsiteY4-220" fmla="*/ 3453 h 77480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44380" h="774801">
                      <a:moveTo>
                        <a:pt x="936919" y="3453"/>
                      </a:moveTo>
                      <a:cubicBezTo>
                        <a:pt x="1415284" y="-19500"/>
                        <a:pt x="1671864" y="67992"/>
                        <a:pt x="2044380" y="386285"/>
                      </a:cubicBezTo>
                      <a:lnTo>
                        <a:pt x="1403824" y="774801"/>
                      </a:lnTo>
                      <a:cubicBezTo>
                        <a:pt x="1016840" y="359414"/>
                        <a:pt x="580609" y="231810"/>
                        <a:pt x="0" y="296718"/>
                      </a:cubicBezTo>
                      <a:lnTo>
                        <a:pt x="936919" y="3453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chemeClr val="accent4"/>
                    </a:gs>
                    <a:gs pos="100000">
                      <a:schemeClr val="accent3"/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97" name="矩形 1"/>
              <p:cNvSpPr/>
              <p:nvPr/>
            </p:nvSpPr>
            <p:spPr>
              <a:xfrm>
                <a:off x="3326751" y="2378015"/>
                <a:ext cx="759006" cy="313966"/>
              </a:xfrm>
              <a:custGeom>
                <a:avLst/>
                <a:gdLst/>
                <a:ahLst/>
                <a:cxnLst/>
                <a:rect l="l" t="t" r="r" b="b"/>
                <a:pathLst>
                  <a:path w="759006" h="313966">
                    <a:moveTo>
                      <a:pt x="759006" y="0"/>
                    </a:moveTo>
                    <a:cubicBezTo>
                      <a:pt x="720023" y="99571"/>
                      <a:pt x="699689" y="205036"/>
                      <a:pt x="699379" y="313966"/>
                    </a:cubicBezTo>
                    <a:cubicBezTo>
                      <a:pt x="494976" y="227877"/>
                      <a:pt x="266166" y="207821"/>
                      <a:pt x="0" y="237577"/>
                    </a:cubicBezTo>
                    <a:close/>
                  </a:path>
                </a:pathLst>
              </a:custGeom>
              <a:gradFill>
                <a:gsLst>
                  <a:gs pos="95000">
                    <a:schemeClr val="bg1">
                      <a:alpha val="20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5" name="TextBox 294"/>
            <p:cNvSpPr txBox="1"/>
            <p:nvPr/>
          </p:nvSpPr>
          <p:spPr>
            <a:xfrm>
              <a:off x="4322812" y="2551422"/>
              <a:ext cx="324128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2622361" y="2430303"/>
            <a:ext cx="1960275" cy="796226"/>
            <a:chOff x="2323409" y="2636324"/>
            <a:chExt cx="2123625" cy="862576"/>
          </a:xfrm>
        </p:grpSpPr>
        <p:grpSp>
          <p:nvGrpSpPr>
            <p:cNvPr id="302" name="组合 301"/>
            <p:cNvGrpSpPr/>
            <p:nvPr/>
          </p:nvGrpSpPr>
          <p:grpSpPr>
            <a:xfrm>
              <a:off x="2323409" y="2636324"/>
              <a:ext cx="2123625" cy="862576"/>
              <a:chOff x="2323409" y="2636324"/>
              <a:chExt cx="2123625" cy="862576"/>
            </a:xfrm>
          </p:grpSpPr>
          <p:grpSp>
            <p:nvGrpSpPr>
              <p:cNvPr id="304" name="组合 303"/>
              <p:cNvGrpSpPr/>
              <p:nvPr/>
            </p:nvGrpSpPr>
            <p:grpSpPr>
              <a:xfrm>
                <a:off x="2329359" y="2636324"/>
                <a:ext cx="2117675" cy="862576"/>
                <a:chOff x="2329359" y="2636324"/>
                <a:chExt cx="2117675" cy="862576"/>
              </a:xfrm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6" name="矩形 2"/>
                <p:cNvSpPr/>
                <p:nvPr/>
              </p:nvSpPr>
              <p:spPr>
                <a:xfrm>
                  <a:off x="2338512" y="2921548"/>
                  <a:ext cx="1473795" cy="575642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-1" fmla="*/ 0 w 726083"/>
                    <a:gd name="connsiteY0-2" fmla="*/ 0 h 488730"/>
                    <a:gd name="connsiteX1-3" fmla="*/ 726083 w 726083"/>
                    <a:gd name="connsiteY1-4" fmla="*/ 364332 h 488730"/>
                    <a:gd name="connsiteX2-5" fmla="*/ 726083 w 726083"/>
                    <a:gd name="connsiteY2-6" fmla="*/ 488730 h 488730"/>
                    <a:gd name="connsiteX3-7" fmla="*/ 150019 w 726083"/>
                    <a:gd name="connsiteY3-8" fmla="*/ 488730 h 488730"/>
                    <a:gd name="connsiteX4-9" fmla="*/ 0 w 726083"/>
                    <a:gd name="connsiteY4-10" fmla="*/ 0 h 488730"/>
                    <a:gd name="connsiteX0-11" fmla="*/ 0 w 726083"/>
                    <a:gd name="connsiteY0-12" fmla="*/ 0 h 488730"/>
                    <a:gd name="connsiteX1-13" fmla="*/ 726083 w 726083"/>
                    <a:gd name="connsiteY1-14" fmla="*/ 364332 h 488730"/>
                    <a:gd name="connsiteX2-15" fmla="*/ 726083 w 726083"/>
                    <a:gd name="connsiteY2-16" fmla="*/ 488730 h 488730"/>
                    <a:gd name="connsiteX3-17" fmla="*/ 4763 w 726083"/>
                    <a:gd name="connsiteY3-18" fmla="*/ 110111 h 488730"/>
                    <a:gd name="connsiteX4-19" fmla="*/ 0 w 726083"/>
                    <a:gd name="connsiteY4-20" fmla="*/ 0 h 488730"/>
                    <a:gd name="connsiteX0-21" fmla="*/ 0 w 1478558"/>
                    <a:gd name="connsiteY0-22" fmla="*/ 0 h 488730"/>
                    <a:gd name="connsiteX1-23" fmla="*/ 1478558 w 1478558"/>
                    <a:gd name="connsiteY1-24" fmla="*/ 481014 h 488730"/>
                    <a:gd name="connsiteX2-25" fmla="*/ 726083 w 1478558"/>
                    <a:gd name="connsiteY2-26" fmla="*/ 488730 h 488730"/>
                    <a:gd name="connsiteX3-27" fmla="*/ 4763 w 1478558"/>
                    <a:gd name="connsiteY3-28" fmla="*/ 110111 h 488730"/>
                    <a:gd name="connsiteX4-29" fmla="*/ 0 w 1478558"/>
                    <a:gd name="connsiteY4-30" fmla="*/ 0 h 488730"/>
                    <a:gd name="connsiteX0-31" fmla="*/ 0 w 1483321"/>
                    <a:gd name="connsiteY0-32" fmla="*/ 0 h 562549"/>
                    <a:gd name="connsiteX1-33" fmla="*/ 1478558 w 1483321"/>
                    <a:gd name="connsiteY1-34" fmla="*/ 481014 h 562549"/>
                    <a:gd name="connsiteX2-35" fmla="*/ 1483321 w 1483321"/>
                    <a:gd name="connsiteY2-36" fmla="*/ 562549 h 562549"/>
                    <a:gd name="connsiteX3-37" fmla="*/ 4763 w 1483321"/>
                    <a:gd name="connsiteY3-38" fmla="*/ 110111 h 562549"/>
                    <a:gd name="connsiteX4-39" fmla="*/ 0 w 1483321"/>
                    <a:gd name="connsiteY4-40" fmla="*/ 0 h 562549"/>
                    <a:gd name="connsiteX0-41" fmla="*/ 0 w 1483321"/>
                    <a:gd name="connsiteY0-42" fmla="*/ 0 h 562549"/>
                    <a:gd name="connsiteX1-43" fmla="*/ 1478558 w 1483321"/>
                    <a:gd name="connsiteY1-44" fmla="*/ 481014 h 562549"/>
                    <a:gd name="connsiteX2-45" fmla="*/ 1483321 w 1483321"/>
                    <a:gd name="connsiteY2-46" fmla="*/ 562549 h 562549"/>
                    <a:gd name="connsiteX3-47" fmla="*/ 4763 w 1483321"/>
                    <a:gd name="connsiteY3-48" fmla="*/ 110111 h 562549"/>
                    <a:gd name="connsiteX4-49" fmla="*/ 0 w 1483321"/>
                    <a:gd name="connsiteY4-50" fmla="*/ 0 h 562549"/>
                    <a:gd name="connsiteX0-51" fmla="*/ 0 w 1483321"/>
                    <a:gd name="connsiteY0-52" fmla="*/ 0 h 562549"/>
                    <a:gd name="connsiteX1-53" fmla="*/ 1478558 w 1483321"/>
                    <a:gd name="connsiteY1-54" fmla="*/ 481014 h 562549"/>
                    <a:gd name="connsiteX2-55" fmla="*/ 1483321 w 1483321"/>
                    <a:gd name="connsiteY2-56" fmla="*/ 562549 h 562549"/>
                    <a:gd name="connsiteX3-57" fmla="*/ 4763 w 1483321"/>
                    <a:gd name="connsiteY3-58" fmla="*/ 110111 h 562549"/>
                    <a:gd name="connsiteX4-59" fmla="*/ 0 w 1483321"/>
                    <a:gd name="connsiteY4-60" fmla="*/ 0 h 562549"/>
                    <a:gd name="connsiteX0-61" fmla="*/ 0 w 1483321"/>
                    <a:gd name="connsiteY0-62" fmla="*/ 0 h 562549"/>
                    <a:gd name="connsiteX1-63" fmla="*/ 1478558 w 1483321"/>
                    <a:gd name="connsiteY1-64" fmla="*/ 481014 h 562549"/>
                    <a:gd name="connsiteX2-65" fmla="*/ 1483321 w 1483321"/>
                    <a:gd name="connsiteY2-66" fmla="*/ 562549 h 562549"/>
                    <a:gd name="connsiteX3-67" fmla="*/ 4763 w 1483321"/>
                    <a:gd name="connsiteY3-68" fmla="*/ 110111 h 562549"/>
                    <a:gd name="connsiteX4-69" fmla="*/ 0 w 1483321"/>
                    <a:gd name="connsiteY4-70" fmla="*/ 0 h 562549"/>
                    <a:gd name="connsiteX0-71" fmla="*/ 0 w 1483321"/>
                    <a:gd name="connsiteY0-72" fmla="*/ 6683 h 569232"/>
                    <a:gd name="connsiteX1-73" fmla="*/ 1478558 w 1483321"/>
                    <a:gd name="connsiteY1-74" fmla="*/ 487697 h 569232"/>
                    <a:gd name="connsiteX2-75" fmla="*/ 1483321 w 1483321"/>
                    <a:gd name="connsiteY2-76" fmla="*/ 569232 h 569232"/>
                    <a:gd name="connsiteX3-77" fmla="*/ 4763 w 1483321"/>
                    <a:gd name="connsiteY3-78" fmla="*/ 116794 h 569232"/>
                    <a:gd name="connsiteX4-79" fmla="*/ 0 w 1483321"/>
                    <a:gd name="connsiteY4-80" fmla="*/ 6683 h 569232"/>
                    <a:gd name="connsiteX0-81" fmla="*/ 0 w 1478558"/>
                    <a:gd name="connsiteY0-82" fmla="*/ 6683 h 559707"/>
                    <a:gd name="connsiteX1-83" fmla="*/ 1478558 w 1478558"/>
                    <a:gd name="connsiteY1-84" fmla="*/ 487697 h 559707"/>
                    <a:gd name="connsiteX2-85" fmla="*/ 1440459 w 1478558"/>
                    <a:gd name="connsiteY2-86" fmla="*/ 559707 h 559707"/>
                    <a:gd name="connsiteX3-87" fmla="*/ 4763 w 1478558"/>
                    <a:gd name="connsiteY3-88" fmla="*/ 116794 h 559707"/>
                    <a:gd name="connsiteX4-89" fmla="*/ 0 w 1478558"/>
                    <a:gd name="connsiteY4-90" fmla="*/ 6683 h 559707"/>
                    <a:gd name="connsiteX0-91" fmla="*/ 0 w 1478558"/>
                    <a:gd name="connsiteY0-92" fmla="*/ 6683 h 559707"/>
                    <a:gd name="connsiteX1-93" fmla="*/ 1478558 w 1478558"/>
                    <a:gd name="connsiteY1-94" fmla="*/ 487697 h 559707"/>
                    <a:gd name="connsiteX2-95" fmla="*/ 1440459 w 1478558"/>
                    <a:gd name="connsiteY2-96" fmla="*/ 559707 h 559707"/>
                    <a:gd name="connsiteX3-97" fmla="*/ 4763 w 1478558"/>
                    <a:gd name="connsiteY3-98" fmla="*/ 116794 h 559707"/>
                    <a:gd name="connsiteX4-99" fmla="*/ 0 w 1478558"/>
                    <a:gd name="connsiteY4-100" fmla="*/ 6683 h 559707"/>
                    <a:gd name="connsiteX0-101" fmla="*/ 0 w 1478558"/>
                    <a:gd name="connsiteY0-102" fmla="*/ 6683 h 559707"/>
                    <a:gd name="connsiteX1-103" fmla="*/ 1478558 w 1478558"/>
                    <a:gd name="connsiteY1-104" fmla="*/ 487697 h 559707"/>
                    <a:gd name="connsiteX2-105" fmla="*/ 1440459 w 1478558"/>
                    <a:gd name="connsiteY2-106" fmla="*/ 559707 h 559707"/>
                    <a:gd name="connsiteX3-107" fmla="*/ 4763 w 1478558"/>
                    <a:gd name="connsiteY3-108" fmla="*/ 116794 h 559707"/>
                    <a:gd name="connsiteX4-109" fmla="*/ 0 w 1478558"/>
                    <a:gd name="connsiteY4-110" fmla="*/ 6683 h 559707"/>
                    <a:gd name="connsiteX0-111" fmla="*/ 0 w 1478558"/>
                    <a:gd name="connsiteY0-112" fmla="*/ 6683 h 559707"/>
                    <a:gd name="connsiteX1-113" fmla="*/ 1478558 w 1478558"/>
                    <a:gd name="connsiteY1-114" fmla="*/ 487697 h 559707"/>
                    <a:gd name="connsiteX2-115" fmla="*/ 1440459 w 1478558"/>
                    <a:gd name="connsiteY2-116" fmla="*/ 559707 h 559707"/>
                    <a:gd name="connsiteX3-117" fmla="*/ 4763 w 1478558"/>
                    <a:gd name="connsiteY3-118" fmla="*/ 116794 h 559707"/>
                    <a:gd name="connsiteX4-119" fmla="*/ 0 w 1478558"/>
                    <a:gd name="connsiteY4-120" fmla="*/ 6683 h 559707"/>
                    <a:gd name="connsiteX0-121" fmla="*/ 0 w 1478558"/>
                    <a:gd name="connsiteY0-122" fmla="*/ 6683 h 559707"/>
                    <a:gd name="connsiteX1-123" fmla="*/ 1478558 w 1478558"/>
                    <a:gd name="connsiteY1-124" fmla="*/ 487697 h 559707"/>
                    <a:gd name="connsiteX2-125" fmla="*/ 1440459 w 1478558"/>
                    <a:gd name="connsiteY2-126" fmla="*/ 559707 h 559707"/>
                    <a:gd name="connsiteX3-127" fmla="*/ 4763 w 1478558"/>
                    <a:gd name="connsiteY3-128" fmla="*/ 116794 h 559707"/>
                    <a:gd name="connsiteX4-129" fmla="*/ 0 w 1478558"/>
                    <a:gd name="connsiteY4-130" fmla="*/ 6683 h 559707"/>
                    <a:gd name="connsiteX0-131" fmla="*/ 0 w 1478558"/>
                    <a:gd name="connsiteY0-132" fmla="*/ 6683 h 559707"/>
                    <a:gd name="connsiteX1-133" fmla="*/ 1478558 w 1478558"/>
                    <a:gd name="connsiteY1-134" fmla="*/ 487697 h 559707"/>
                    <a:gd name="connsiteX2-135" fmla="*/ 1440459 w 1478558"/>
                    <a:gd name="connsiteY2-136" fmla="*/ 559707 h 559707"/>
                    <a:gd name="connsiteX3-137" fmla="*/ 4763 w 1478558"/>
                    <a:gd name="connsiteY3-138" fmla="*/ 116794 h 559707"/>
                    <a:gd name="connsiteX4-139" fmla="*/ 0 w 1478558"/>
                    <a:gd name="connsiteY4-140" fmla="*/ 6683 h 559707"/>
                    <a:gd name="connsiteX0-141" fmla="*/ 0 w 1478558"/>
                    <a:gd name="connsiteY0-142" fmla="*/ 6683 h 573994"/>
                    <a:gd name="connsiteX1-143" fmla="*/ 1478558 w 1478558"/>
                    <a:gd name="connsiteY1-144" fmla="*/ 487697 h 573994"/>
                    <a:gd name="connsiteX2-145" fmla="*/ 1445221 w 1478558"/>
                    <a:gd name="connsiteY2-146" fmla="*/ 573994 h 573994"/>
                    <a:gd name="connsiteX3-147" fmla="*/ 4763 w 1478558"/>
                    <a:gd name="connsiteY3-148" fmla="*/ 116794 h 573994"/>
                    <a:gd name="connsiteX4-149" fmla="*/ 0 w 1478558"/>
                    <a:gd name="connsiteY4-150" fmla="*/ 6683 h 573994"/>
                    <a:gd name="connsiteX0-151" fmla="*/ 0 w 1478558"/>
                    <a:gd name="connsiteY0-152" fmla="*/ 6683 h 573994"/>
                    <a:gd name="connsiteX1-153" fmla="*/ 1478558 w 1478558"/>
                    <a:gd name="connsiteY1-154" fmla="*/ 487697 h 573994"/>
                    <a:gd name="connsiteX2-155" fmla="*/ 1445221 w 1478558"/>
                    <a:gd name="connsiteY2-156" fmla="*/ 573994 h 573994"/>
                    <a:gd name="connsiteX3-157" fmla="*/ 4763 w 1478558"/>
                    <a:gd name="connsiteY3-158" fmla="*/ 116794 h 573994"/>
                    <a:gd name="connsiteX4-159" fmla="*/ 0 w 1478558"/>
                    <a:gd name="connsiteY4-160" fmla="*/ 6683 h 573994"/>
                    <a:gd name="connsiteX0-161" fmla="*/ 0 w 1478558"/>
                    <a:gd name="connsiteY0-162" fmla="*/ 7185 h 574496"/>
                    <a:gd name="connsiteX1-163" fmla="*/ 1478558 w 1478558"/>
                    <a:gd name="connsiteY1-164" fmla="*/ 488199 h 574496"/>
                    <a:gd name="connsiteX2-165" fmla="*/ 1445221 w 1478558"/>
                    <a:gd name="connsiteY2-166" fmla="*/ 574496 h 574496"/>
                    <a:gd name="connsiteX3-167" fmla="*/ 4763 w 1478558"/>
                    <a:gd name="connsiteY3-168" fmla="*/ 117296 h 574496"/>
                    <a:gd name="connsiteX4-169" fmla="*/ 0 w 1478558"/>
                    <a:gd name="connsiteY4-170" fmla="*/ 7185 h 574496"/>
                    <a:gd name="connsiteX0-171" fmla="*/ 0 w 1478558"/>
                    <a:gd name="connsiteY0-172" fmla="*/ 7185 h 576878"/>
                    <a:gd name="connsiteX1-173" fmla="*/ 1478558 w 1478558"/>
                    <a:gd name="connsiteY1-174" fmla="*/ 488199 h 576878"/>
                    <a:gd name="connsiteX2-175" fmla="*/ 1464271 w 1478558"/>
                    <a:gd name="connsiteY2-176" fmla="*/ 576878 h 576878"/>
                    <a:gd name="connsiteX3-177" fmla="*/ 4763 w 1478558"/>
                    <a:gd name="connsiteY3-178" fmla="*/ 117296 h 576878"/>
                    <a:gd name="connsiteX4-179" fmla="*/ 0 w 1478558"/>
                    <a:gd name="connsiteY4-180" fmla="*/ 7185 h 576878"/>
                    <a:gd name="connsiteX0-181" fmla="*/ 0 w 1478558"/>
                    <a:gd name="connsiteY0-182" fmla="*/ 7376 h 577069"/>
                    <a:gd name="connsiteX1-183" fmla="*/ 1478558 w 1478558"/>
                    <a:gd name="connsiteY1-184" fmla="*/ 483627 h 577069"/>
                    <a:gd name="connsiteX2-185" fmla="*/ 1464271 w 1478558"/>
                    <a:gd name="connsiteY2-186" fmla="*/ 577069 h 577069"/>
                    <a:gd name="connsiteX3-187" fmla="*/ 4763 w 1478558"/>
                    <a:gd name="connsiteY3-188" fmla="*/ 117487 h 577069"/>
                    <a:gd name="connsiteX4-189" fmla="*/ 0 w 1478558"/>
                    <a:gd name="connsiteY4-190" fmla="*/ 7376 h 577069"/>
                    <a:gd name="connsiteX0-191" fmla="*/ 0 w 1478558"/>
                    <a:gd name="connsiteY0-192" fmla="*/ 6934 h 576627"/>
                    <a:gd name="connsiteX1-193" fmla="*/ 1478558 w 1478558"/>
                    <a:gd name="connsiteY1-194" fmla="*/ 483185 h 576627"/>
                    <a:gd name="connsiteX2-195" fmla="*/ 1464271 w 1478558"/>
                    <a:gd name="connsiteY2-196" fmla="*/ 576627 h 576627"/>
                    <a:gd name="connsiteX3-197" fmla="*/ 4763 w 1478558"/>
                    <a:gd name="connsiteY3-198" fmla="*/ 117045 h 576627"/>
                    <a:gd name="connsiteX4-199" fmla="*/ 0 w 1478558"/>
                    <a:gd name="connsiteY4-200" fmla="*/ 6934 h 576627"/>
                    <a:gd name="connsiteX0-201" fmla="*/ 0 w 1478558"/>
                    <a:gd name="connsiteY0-202" fmla="*/ 6934 h 576627"/>
                    <a:gd name="connsiteX1-203" fmla="*/ 1478558 w 1478558"/>
                    <a:gd name="connsiteY1-204" fmla="*/ 483185 h 576627"/>
                    <a:gd name="connsiteX2-205" fmla="*/ 1464271 w 1478558"/>
                    <a:gd name="connsiteY2-206" fmla="*/ 576627 h 576627"/>
                    <a:gd name="connsiteX3-207" fmla="*/ 23813 w 1478558"/>
                    <a:gd name="connsiteY3-208" fmla="*/ 112283 h 576627"/>
                    <a:gd name="connsiteX4-209" fmla="*/ 0 w 1478558"/>
                    <a:gd name="connsiteY4-210" fmla="*/ 6934 h 576627"/>
                    <a:gd name="connsiteX0-211" fmla="*/ 0 w 1473795"/>
                    <a:gd name="connsiteY0-212" fmla="*/ 6934 h 576627"/>
                    <a:gd name="connsiteX1-213" fmla="*/ 1473795 w 1473795"/>
                    <a:gd name="connsiteY1-214" fmla="*/ 483185 h 576627"/>
                    <a:gd name="connsiteX2-215" fmla="*/ 1459508 w 1473795"/>
                    <a:gd name="connsiteY2-216" fmla="*/ 576627 h 576627"/>
                    <a:gd name="connsiteX3-217" fmla="*/ 19050 w 1473795"/>
                    <a:gd name="connsiteY3-218" fmla="*/ 112283 h 576627"/>
                    <a:gd name="connsiteX4-219" fmla="*/ 0 w 1473795"/>
                    <a:gd name="connsiteY4-220" fmla="*/ 6934 h 576627"/>
                    <a:gd name="connsiteX0-221" fmla="*/ 0 w 1473795"/>
                    <a:gd name="connsiteY0-222" fmla="*/ 7206 h 569755"/>
                    <a:gd name="connsiteX1-223" fmla="*/ 1473795 w 1473795"/>
                    <a:gd name="connsiteY1-224" fmla="*/ 476313 h 569755"/>
                    <a:gd name="connsiteX2-225" fmla="*/ 1459508 w 1473795"/>
                    <a:gd name="connsiteY2-226" fmla="*/ 569755 h 569755"/>
                    <a:gd name="connsiteX3-227" fmla="*/ 19050 w 1473795"/>
                    <a:gd name="connsiteY3-228" fmla="*/ 105411 h 569755"/>
                    <a:gd name="connsiteX4-229" fmla="*/ 0 w 1473795"/>
                    <a:gd name="connsiteY4-230" fmla="*/ 7206 h 569755"/>
                    <a:gd name="connsiteX0-231" fmla="*/ 0 w 1473795"/>
                    <a:gd name="connsiteY0-232" fmla="*/ 12924 h 575473"/>
                    <a:gd name="connsiteX1-233" fmla="*/ 1473795 w 1473795"/>
                    <a:gd name="connsiteY1-234" fmla="*/ 482031 h 575473"/>
                    <a:gd name="connsiteX2-235" fmla="*/ 1459508 w 1473795"/>
                    <a:gd name="connsiteY2-236" fmla="*/ 575473 h 575473"/>
                    <a:gd name="connsiteX3-237" fmla="*/ 19050 w 1473795"/>
                    <a:gd name="connsiteY3-238" fmla="*/ 111129 h 575473"/>
                    <a:gd name="connsiteX4-239" fmla="*/ 0 w 1473795"/>
                    <a:gd name="connsiteY4-240" fmla="*/ 12924 h 575473"/>
                    <a:gd name="connsiteX0-241" fmla="*/ 0 w 1473795"/>
                    <a:gd name="connsiteY0-242" fmla="*/ 13093 h 575642"/>
                    <a:gd name="connsiteX1-243" fmla="*/ 1473795 w 1473795"/>
                    <a:gd name="connsiteY1-244" fmla="*/ 479298 h 575642"/>
                    <a:gd name="connsiteX2-245" fmla="*/ 1459508 w 1473795"/>
                    <a:gd name="connsiteY2-246" fmla="*/ 575642 h 575642"/>
                    <a:gd name="connsiteX3-247" fmla="*/ 19050 w 1473795"/>
                    <a:gd name="connsiteY3-248" fmla="*/ 111298 h 575642"/>
                    <a:gd name="connsiteX4-249" fmla="*/ 0 w 1473795"/>
                    <a:gd name="connsiteY4-250" fmla="*/ 13093 h 5756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73795" h="575642">
                      <a:moveTo>
                        <a:pt x="0" y="13093"/>
                      </a:moveTo>
                      <a:cubicBezTo>
                        <a:pt x="521429" y="-45644"/>
                        <a:pt x="1021424" y="90360"/>
                        <a:pt x="1473795" y="479298"/>
                      </a:cubicBezTo>
                      <a:lnTo>
                        <a:pt x="1459508" y="575642"/>
                      </a:lnTo>
                      <a:cubicBezTo>
                        <a:pt x="935699" y="139872"/>
                        <a:pt x="447609" y="54149"/>
                        <a:pt x="19050" y="111298"/>
                      </a:cubicBezTo>
                      <a:lnTo>
                        <a:pt x="0" y="13093"/>
                      </a:lnTo>
                      <a:close/>
                    </a:path>
                  </a:pathLst>
                </a:custGeom>
                <a:gradFill>
                  <a:gsLst>
                    <a:gs pos="24000">
                      <a:schemeClr val="bg2">
                        <a:lumMod val="83000"/>
                      </a:schemeClr>
                    </a:gs>
                    <a:gs pos="100000">
                      <a:schemeClr val="tx2"/>
                    </a:gs>
                  </a:gsLst>
                  <a:lin ang="16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7" name="矩形 3"/>
                <p:cNvSpPr/>
                <p:nvPr/>
              </p:nvSpPr>
              <p:spPr>
                <a:xfrm>
                  <a:off x="3796779" y="3026840"/>
                  <a:ext cx="648642" cy="472060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-1" fmla="*/ 0 w 1241573"/>
                    <a:gd name="connsiteY0-2" fmla="*/ 481013 h 553021"/>
                    <a:gd name="connsiteX1-3" fmla="*/ 1241573 w 1241573"/>
                    <a:gd name="connsiteY1-4" fmla="*/ 0 h 553021"/>
                    <a:gd name="connsiteX2-5" fmla="*/ 720080 w 1241573"/>
                    <a:gd name="connsiteY2-6" fmla="*/ 553021 h 553021"/>
                    <a:gd name="connsiteX3-7" fmla="*/ 0 w 1241573"/>
                    <a:gd name="connsiteY3-8" fmla="*/ 553021 h 553021"/>
                    <a:gd name="connsiteX4-9" fmla="*/ 0 w 1241573"/>
                    <a:gd name="connsiteY4-10" fmla="*/ 481013 h 553021"/>
                    <a:gd name="connsiteX0-11" fmla="*/ 0 w 1246336"/>
                    <a:gd name="connsiteY0-12" fmla="*/ 481013 h 553021"/>
                    <a:gd name="connsiteX1-13" fmla="*/ 1241573 w 1246336"/>
                    <a:gd name="connsiteY1-14" fmla="*/ 0 h 553021"/>
                    <a:gd name="connsiteX2-15" fmla="*/ 1246336 w 1246336"/>
                    <a:gd name="connsiteY2-16" fmla="*/ 81533 h 553021"/>
                    <a:gd name="connsiteX3-17" fmla="*/ 0 w 1246336"/>
                    <a:gd name="connsiteY3-18" fmla="*/ 553021 h 553021"/>
                    <a:gd name="connsiteX4-19" fmla="*/ 0 w 1246336"/>
                    <a:gd name="connsiteY4-20" fmla="*/ 481013 h 553021"/>
                    <a:gd name="connsiteX0-21" fmla="*/ 0 w 1246336"/>
                    <a:gd name="connsiteY0-22" fmla="*/ 481013 h 595884"/>
                    <a:gd name="connsiteX1-23" fmla="*/ 1241573 w 1246336"/>
                    <a:gd name="connsiteY1-24" fmla="*/ 0 h 595884"/>
                    <a:gd name="connsiteX2-25" fmla="*/ 1246336 w 1246336"/>
                    <a:gd name="connsiteY2-26" fmla="*/ 81533 h 595884"/>
                    <a:gd name="connsiteX3-27" fmla="*/ 19050 w 1246336"/>
                    <a:gd name="connsiteY3-28" fmla="*/ 595884 h 595884"/>
                    <a:gd name="connsiteX4-29" fmla="*/ 0 w 1246336"/>
                    <a:gd name="connsiteY4-30" fmla="*/ 481013 h 595884"/>
                    <a:gd name="connsiteX0-31" fmla="*/ 0 w 1246336"/>
                    <a:gd name="connsiteY0-32" fmla="*/ 481013 h 481013"/>
                    <a:gd name="connsiteX1-33" fmla="*/ 1241573 w 1246336"/>
                    <a:gd name="connsiteY1-34" fmla="*/ 0 h 481013"/>
                    <a:gd name="connsiteX2-35" fmla="*/ 1246336 w 1246336"/>
                    <a:gd name="connsiteY2-36" fmla="*/ 81533 h 481013"/>
                    <a:gd name="connsiteX3-37" fmla="*/ 585788 w 1246336"/>
                    <a:gd name="connsiteY3-38" fmla="*/ 462534 h 481013"/>
                    <a:gd name="connsiteX4-39" fmla="*/ 0 w 1246336"/>
                    <a:gd name="connsiteY4-40" fmla="*/ 481013 h 481013"/>
                    <a:gd name="connsiteX0-41" fmla="*/ 26193 w 660548"/>
                    <a:gd name="connsiteY0-42" fmla="*/ 373856 h 462534"/>
                    <a:gd name="connsiteX1-43" fmla="*/ 655785 w 660548"/>
                    <a:gd name="connsiteY1-44" fmla="*/ 0 h 462534"/>
                    <a:gd name="connsiteX2-45" fmla="*/ 660548 w 660548"/>
                    <a:gd name="connsiteY2-46" fmla="*/ 81533 h 462534"/>
                    <a:gd name="connsiteX3-47" fmla="*/ 0 w 660548"/>
                    <a:gd name="connsiteY3-48" fmla="*/ 462534 h 462534"/>
                    <a:gd name="connsiteX4-49" fmla="*/ 26193 w 660548"/>
                    <a:gd name="connsiteY4-50" fmla="*/ 373856 h 462534"/>
                    <a:gd name="connsiteX0-51" fmla="*/ 38099 w 672454"/>
                    <a:gd name="connsiteY0-52" fmla="*/ 373856 h 460153"/>
                    <a:gd name="connsiteX1-53" fmla="*/ 667691 w 672454"/>
                    <a:gd name="connsiteY1-54" fmla="*/ 0 h 460153"/>
                    <a:gd name="connsiteX2-55" fmla="*/ 672454 w 672454"/>
                    <a:gd name="connsiteY2-56" fmla="*/ 81533 h 460153"/>
                    <a:gd name="connsiteX3-57" fmla="*/ 0 w 672454"/>
                    <a:gd name="connsiteY3-58" fmla="*/ 460153 h 460153"/>
                    <a:gd name="connsiteX4-59" fmla="*/ 38099 w 672454"/>
                    <a:gd name="connsiteY4-60" fmla="*/ 373856 h 460153"/>
                    <a:gd name="connsiteX0-61" fmla="*/ 14287 w 648642"/>
                    <a:gd name="connsiteY0-62" fmla="*/ 373856 h 460153"/>
                    <a:gd name="connsiteX1-63" fmla="*/ 643879 w 648642"/>
                    <a:gd name="connsiteY1-64" fmla="*/ 0 h 460153"/>
                    <a:gd name="connsiteX2-65" fmla="*/ 648642 w 648642"/>
                    <a:gd name="connsiteY2-66" fmla="*/ 81533 h 460153"/>
                    <a:gd name="connsiteX3-67" fmla="*/ 0 w 648642"/>
                    <a:gd name="connsiteY3-68" fmla="*/ 460153 h 460153"/>
                    <a:gd name="connsiteX4-69" fmla="*/ 14287 w 648642"/>
                    <a:gd name="connsiteY4-70" fmla="*/ 373856 h 460153"/>
                    <a:gd name="connsiteX0-71" fmla="*/ 19050 w 653405"/>
                    <a:gd name="connsiteY0-72" fmla="*/ 373856 h 472060"/>
                    <a:gd name="connsiteX1-73" fmla="*/ 648642 w 653405"/>
                    <a:gd name="connsiteY1-74" fmla="*/ 0 h 472060"/>
                    <a:gd name="connsiteX2-75" fmla="*/ 653405 w 653405"/>
                    <a:gd name="connsiteY2-76" fmla="*/ 81533 h 472060"/>
                    <a:gd name="connsiteX3-77" fmla="*/ 0 w 653405"/>
                    <a:gd name="connsiteY3-78" fmla="*/ 472060 h 472060"/>
                    <a:gd name="connsiteX4-79" fmla="*/ 19050 w 653405"/>
                    <a:gd name="connsiteY4-80" fmla="*/ 373856 h 472060"/>
                    <a:gd name="connsiteX0-81" fmla="*/ 19050 w 648642"/>
                    <a:gd name="connsiteY0-82" fmla="*/ 373856 h 472060"/>
                    <a:gd name="connsiteX1-83" fmla="*/ 648642 w 648642"/>
                    <a:gd name="connsiteY1-84" fmla="*/ 0 h 472060"/>
                    <a:gd name="connsiteX2-85" fmla="*/ 620068 w 648642"/>
                    <a:gd name="connsiteY2-86" fmla="*/ 83915 h 472060"/>
                    <a:gd name="connsiteX3-87" fmla="*/ 0 w 648642"/>
                    <a:gd name="connsiteY3-88" fmla="*/ 472060 h 472060"/>
                    <a:gd name="connsiteX4-89" fmla="*/ 19050 w 648642"/>
                    <a:gd name="connsiteY4-90" fmla="*/ 373856 h 472060"/>
                    <a:gd name="connsiteX0-91" fmla="*/ 1633 w 648642"/>
                    <a:gd name="connsiteY0-92" fmla="*/ 388370 h 472060"/>
                    <a:gd name="connsiteX1-93" fmla="*/ 648642 w 648642"/>
                    <a:gd name="connsiteY1-94" fmla="*/ 0 h 472060"/>
                    <a:gd name="connsiteX2-95" fmla="*/ 620068 w 648642"/>
                    <a:gd name="connsiteY2-96" fmla="*/ 83915 h 472060"/>
                    <a:gd name="connsiteX3-97" fmla="*/ 0 w 648642"/>
                    <a:gd name="connsiteY3-98" fmla="*/ 472060 h 472060"/>
                    <a:gd name="connsiteX4-99" fmla="*/ 1633 w 648642"/>
                    <a:gd name="connsiteY4-100" fmla="*/ 388370 h 472060"/>
                    <a:gd name="connsiteX0-101" fmla="*/ 7439 w 648642"/>
                    <a:gd name="connsiteY0-102" fmla="*/ 385467 h 472060"/>
                    <a:gd name="connsiteX1-103" fmla="*/ 648642 w 648642"/>
                    <a:gd name="connsiteY1-104" fmla="*/ 0 h 472060"/>
                    <a:gd name="connsiteX2-105" fmla="*/ 620068 w 648642"/>
                    <a:gd name="connsiteY2-106" fmla="*/ 83915 h 472060"/>
                    <a:gd name="connsiteX3-107" fmla="*/ 0 w 648642"/>
                    <a:gd name="connsiteY3-108" fmla="*/ 472060 h 472060"/>
                    <a:gd name="connsiteX4-109" fmla="*/ 7439 w 648642"/>
                    <a:gd name="connsiteY4-110" fmla="*/ 385467 h 4720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48642" h="472060">
                      <a:moveTo>
                        <a:pt x="7439" y="385467"/>
                      </a:moveTo>
                      <a:lnTo>
                        <a:pt x="648642" y="0"/>
                      </a:lnTo>
                      <a:lnTo>
                        <a:pt x="620068" y="83915"/>
                      </a:lnTo>
                      <a:lnTo>
                        <a:pt x="0" y="472060"/>
                      </a:lnTo>
                      <a:cubicBezTo>
                        <a:pt x="544" y="444163"/>
                        <a:pt x="6895" y="413364"/>
                        <a:pt x="7439" y="3854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2">
                        <a:lumMod val="88000"/>
                        <a:lumOff val="12000"/>
                      </a:schemeClr>
                    </a:gs>
                    <a:gs pos="31000">
                      <a:schemeClr val="tx2">
                        <a:lumMod val="69000"/>
                        <a:lumOff val="31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8" name="矩形 1"/>
                <p:cNvSpPr/>
                <p:nvPr/>
              </p:nvSpPr>
              <p:spPr>
                <a:xfrm>
                  <a:off x="2329359" y="2636324"/>
                  <a:ext cx="2117675" cy="779904"/>
                </a:xfrm>
                <a:custGeom>
                  <a:avLst/>
                  <a:gdLst>
                    <a:gd name="connsiteX0" fmla="*/ 0 w 1296144"/>
                    <a:gd name="connsiteY0" fmla="*/ 0 h 648072"/>
                    <a:gd name="connsiteX1" fmla="*/ 1296144 w 1296144"/>
                    <a:gd name="connsiteY1" fmla="*/ 0 h 648072"/>
                    <a:gd name="connsiteX2" fmla="*/ 1296144 w 1296144"/>
                    <a:gd name="connsiteY2" fmla="*/ 648072 h 648072"/>
                    <a:gd name="connsiteX3" fmla="*/ 0 w 1296144"/>
                    <a:gd name="connsiteY3" fmla="*/ 648072 h 648072"/>
                    <a:gd name="connsiteX4" fmla="*/ 0 w 1296144"/>
                    <a:gd name="connsiteY4" fmla="*/ 0 h 648072"/>
                    <a:gd name="connsiteX0-1" fmla="*/ 802481 w 2098625"/>
                    <a:gd name="connsiteY0-2" fmla="*/ 0 h 648072"/>
                    <a:gd name="connsiteX1-3" fmla="*/ 2098625 w 2098625"/>
                    <a:gd name="connsiteY1-4" fmla="*/ 0 h 648072"/>
                    <a:gd name="connsiteX2-5" fmla="*/ 2098625 w 2098625"/>
                    <a:gd name="connsiteY2-6" fmla="*/ 648072 h 648072"/>
                    <a:gd name="connsiteX3-7" fmla="*/ 0 w 2098625"/>
                    <a:gd name="connsiteY3-8" fmla="*/ 219447 h 648072"/>
                    <a:gd name="connsiteX4-9" fmla="*/ 802481 w 2098625"/>
                    <a:gd name="connsiteY4-10" fmla="*/ 0 h 648072"/>
                    <a:gd name="connsiteX0-11" fmla="*/ 969169 w 2098625"/>
                    <a:gd name="connsiteY0-12" fmla="*/ 0 h 721891"/>
                    <a:gd name="connsiteX1-13" fmla="*/ 2098625 w 2098625"/>
                    <a:gd name="connsiteY1-14" fmla="*/ 73819 h 721891"/>
                    <a:gd name="connsiteX2-15" fmla="*/ 2098625 w 2098625"/>
                    <a:gd name="connsiteY2-16" fmla="*/ 721891 h 721891"/>
                    <a:gd name="connsiteX3-17" fmla="*/ 0 w 2098625"/>
                    <a:gd name="connsiteY3-18" fmla="*/ 293266 h 721891"/>
                    <a:gd name="connsiteX4-19" fmla="*/ 969169 w 2098625"/>
                    <a:gd name="connsiteY4-20" fmla="*/ 0 h 721891"/>
                    <a:gd name="connsiteX0-21" fmla="*/ 969169 w 2098625"/>
                    <a:gd name="connsiteY0-22" fmla="*/ 0 h 764754"/>
                    <a:gd name="connsiteX1-23" fmla="*/ 2098625 w 2098625"/>
                    <a:gd name="connsiteY1-24" fmla="*/ 73819 h 764754"/>
                    <a:gd name="connsiteX2-25" fmla="*/ 1491407 w 2098625"/>
                    <a:gd name="connsiteY2-26" fmla="*/ 764754 h 764754"/>
                    <a:gd name="connsiteX3-27" fmla="*/ 0 w 2098625"/>
                    <a:gd name="connsiteY3-28" fmla="*/ 293266 h 764754"/>
                    <a:gd name="connsiteX4-29" fmla="*/ 969169 w 2098625"/>
                    <a:gd name="connsiteY4-30" fmla="*/ 0 h 764754"/>
                    <a:gd name="connsiteX0-31" fmla="*/ 969169 w 2101006"/>
                    <a:gd name="connsiteY0-32" fmla="*/ 0 h 764754"/>
                    <a:gd name="connsiteX1-33" fmla="*/ 2101006 w 2101006"/>
                    <a:gd name="connsiteY1-34" fmla="*/ 390526 h 764754"/>
                    <a:gd name="connsiteX2-35" fmla="*/ 1491407 w 2101006"/>
                    <a:gd name="connsiteY2-36" fmla="*/ 764754 h 764754"/>
                    <a:gd name="connsiteX3-37" fmla="*/ 0 w 2101006"/>
                    <a:gd name="connsiteY3-38" fmla="*/ 293266 h 764754"/>
                    <a:gd name="connsiteX4-39" fmla="*/ 969169 w 2101006"/>
                    <a:gd name="connsiteY4-40" fmla="*/ 0 h 764754"/>
                    <a:gd name="connsiteX0-41" fmla="*/ 969169 w 2101006"/>
                    <a:gd name="connsiteY0-42" fmla="*/ 0 h 764754"/>
                    <a:gd name="connsiteX1-43" fmla="*/ 2101006 w 2101006"/>
                    <a:gd name="connsiteY1-44" fmla="*/ 390526 h 764754"/>
                    <a:gd name="connsiteX2-45" fmla="*/ 1491407 w 2101006"/>
                    <a:gd name="connsiteY2-46" fmla="*/ 764754 h 764754"/>
                    <a:gd name="connsiteX3-47" fmla="*/ 0 w 2101006"/>
                    <a:gd name="connsiteY3-48" fmla="*/ 293266 h 764754"/>
                    <a:gd name="connsiteX4-49" fmla="*/ 969169 w 2101006"/>
                    <a:gd name="connsiteY4-50" fmla="*/ 0 h 764754"/>
                    <a:gd name="connsiteX0-51" fmla="*/ 969169 w 2101006"/>
                    <a:gd name="connsiteY0-52" fmla="*/ 2072 h 766826"/>
                    <a:gd name="connsiteX1-53" fmla="*/ 2101006 w 2101006"/>
                    <a:gd name="connsiteY1-54" fmla="*/ 392598 h 766826"/>
                    <a:gd name="connsiteX2-55" fmla="*/ 1491407 w 2101006"/>
                    <a:gd name="connsiteY2-56" fmla="*/ 766826 h 766826"/>
                    <a:gd name="connsiteX3-57" fmla="*/ 0 w 2101006"/>
                    <a:gd name="connsiteY3-58" fmla="*/ 295338 h 766826"/>
                    <a:gd name="connsiteX4-59" fmla="*/ 969169 w 2101006"/>
                    <a:gd name="connsiteY4-60" fmla="*/ 2072 h 766826"/>
                    <a:gd name="connsiteX0-61" fmla="*/ 969169 w 2117675"/>
                    <a:gd name="connsiteY0-62" fmla="*/ 2158 h 766912"/>
                    <a:gd name="connsiteX1-63" fmla="*/ 2117675 w 2117675"/>
                    <a:gd name="connsiteY1-64" fmla="*/ 387922 h 766912"/>
                    <a:gd name="connsiteX2-65" fmla="*/ 1491407 w 2117675"/>
                    <a:gd name="connsiteY2-66" fmla="*/ 766912 h 766912"/>
                    <a:gd name="connsiteX3-67" fmla="*/ 0 w 2117675"/>
                    <a:gd name="connsiteY3-68" fmla="*/ 295424 h 766912"/>
                    <a:gd name="connsiteX4-69" fmla="*/ 969169 w 2117675"/>
                    <a:gd name="connsiteY4-70" fmla="*/ 2158 h 766912"/>
                    <a:gd name="connsiteX0-71" fmla="*/ 969169 w 2117675"/>
                    <a:gd name="connsiteY0-72" fmla="*/ 2158 h 771675"/>
                    <a:gd name="connsiteX1-73" fmla="*/ 2117675 w 2117675"/>
                    <a:gd name="connsiteY1-74" fmla="*/ 387922 h 771675"/>
                    <a:gd name="connsiteX2-75" fmla="*/ 1481882 w 2117675"/>
                    <a:gd name="connsiteY2-76" fmla="*/ 771675 h 771675"/>
                    <a:gd name="connsiteX3-77" fmla="*/ 0 w 2117675"/>
                    <a:gd name="connsiteY3-78" fmla="*/ 295424 h 771675"/>
                    <a:gd name="connsiteX4-79" fmla="*/ 969169 w 2117675"/>
                    <a:gd name="connsiteY4-80" fmla="*/ 2158 h 771675"/>
                    <a:gd name="connsiteX0-81" fmla="*/ 969169 w 2117675"/>
                    <a:gd name="connsiteY0-82" fmla="*/ 2158 h 771675"/>
                    <a:gd name="connsiteX1-83" fmla="*/ 2117675 w 2117675"/>
                    <a:gd name="connsiteY1-84" fmla="*/ 387922 h 771675"/>
                    <a:gd name="connsiteX2-85" fmla="*/ 1481882 w 2117675"/>
                    <a:gd name="connsiteY2-86" fmla="*/ 771675 h 771675"/>
                    <a:gd name="connsiteX3-87" fmla="*/ 0 w 2117675"/>
                    <a:gd name="connsiteY3-88" fmla="*/ 295424 h 771675"/>
                    <a:gd name="connsiteX4-89" fmla="*/ 969169 w 2117675"/>
                    <a:gd name="connsiteY4-90" fmla="*/ 2158 h 771675"/>
                    <a:gd name="connsiteX0-91" fmla="*/ 969169 w 2117675"/>
                    <a:gd name="connsiteY0-92" fmla="*/ 2158 h 771675"/>
                    <a:gd name="connsiteX1-93" fmla="*/ 2117675 w 2117675"/>
                    <a:gd name="connsiteY1-94" fmla="*/ 387922 h 771675"/>
                    <a:gd name="connsiteX2-95" fmla="*/ 1481882 w 2117675"/>
                    <a:gd name="connsiteY2-96" fmla="*/ 771675 h 771675"/>
                    <a:gd name="connsiteX3-97" fmla="*/ 0 w 2117675"/>
                    <a:gd name="connsiteY3-98" fmla="*/ 295424 h 771675"/>
                    <a:gd name="connsiteX4-99" fmla="*/ 969169 w 2117675"/>
                    <a:gd name="connsiteY4-100" fmla="*/ 2158 h 771675"/>
                    <a:gd name="connsiteX0-101" fmla="*/ 969169 w 2117675"/>
                    <a:gd name="connsiteY0-102" fmla="*/ 2158 h 776438"/>
                    <a:gd name="connsiteX1-103" fmla="*/ 2117675 w 2117675"/>
                    <a:gd name="connsiteY1-104" fmla="*/ 387922 h 776438"/>
                    <a:gd name="connsiteX2-105" fmla="*/ 1477119 w 2117675"/>
                    <a:gd name="connsiteY2-106" fmla="*/ 776438 h 776438"/>
                    <a:gd name="connsiteX3-107" fmla="*/ 0 w 2117675"/>
                    <a:gd name="connsiteY3-108" fmla="*/ 295424 h 776438"/>
                    <a:gd name="connsiteX4-109" fmla="*/ 969169 w 2117675"/>
                    <a:gd name="connsiteY4-110" fmla="*/ 2158 h 776438"/>
                    <a:gd name="connsiteX0-111" fmla="*/ 969169 w 2117675"/>
                    <a:gd name="connsiteY0-112" fmla="*/ 2158 h 776438"/>
                    <a:gd name="connsiteX1-113" fmla="*/ 2117675 w 2117675"/>
                    <a:gd name="connsiteY1-114" fmla="*/ 387922 h 776438"/>
                    <a:gd name="connsiteX2-115" fmla="*/ 1477119 w 2117675"/>
                    <a:gd name="connsiteY2-116" fmla="*/ 776438 h 776438"/>
                    <a:gd name="connsiteX3-117" fmla="*/ 0 w 2117675"/>
                    <a:gd name="connsiteY3-118" fmla="*/ 295424 h 776438"/>
                    <a:gd name="connsiteX4-119" fmla="*/ 969169 w 2117675"/>
                    <a:gd name="connsiteY4-120" fmla="*/ 2158 h 776438"/>
                    <a:gd name="connsiteX0-121" fmla="*/ 969169 w 2117675"/>
                    <a:gd name="connsiteY0-122" fmla="*/ 2158 h 776438"/>
                    <a:gd name="connsiteX1-123" fmla="*/ 2117675 w 2117675"/>
                    <a:gd name="connsiteY1-124" fmla="*/ 387922 h 776438"/>
                    <a:gd name="connsiteX2-125" fmla="*/ 1477119 w 2117675"/>
                    <a:gd name="connsiteY2-126" fmla="*/ 776438 h 776438"/>
                    <a:gd name="connsiteX3-127" fmla="*/ 0 w 2117675"/>
                    <a:gd name="connsiteY3-128" fmla="*/ 295424 h 776438"/>
                    <a:gd name="connsiteX4-129" fmla="*/ 969169 w 2117675"/>
                    <a:gd name="connsiteY4-130" fmla="*/ 2158 h 776438"/>
                    <a:gd name="connsiteX0-131" fmla="*/ 969169 w 2117675"/>
                    <a:gd name="connsiteY0-132" fmla="*/ 5624 h 779904"/>
                    <a:gd name="connsiteX1-133" fmla="*/ 2117675 w 2117675"/>
                    <a:gd name="connsiteY1-134" fmla="*/ 391388 h 779904"/>
                    <a:gd name="connsiteX2-135" fmla="*/ 1477119 w 2117675"/>
                    <a:gd name="connsiteY2-136" fmla="*/ 779904 h 779904"/>
                    <a:gd name="connsiteX3-137" fmla="*/ 0 w 2117675"/>
                    <a:gd name="connsiteY3-138" fmla="*/ 298890 h 779904"/>
                    <a:gd name="connsiteX4-139" fmla="*/ 969169 w 2117675"/>
                    <a:gd name="connsiteY4-140" fmla="*/ 5624 h 77990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117675" h="779904">
                      <a:moveTo>
                        <a:pt x="969169" y="5624"/>
                      </a:moveTo>
                      <a:cubicBezTo>
                        <a:pt x="1517897" y="-26125"/>
                        <a:pt x="1745159" y="73095"/>
                        <a:pt x="2117675" y="391388"/>
                      </a:cubicBezTo>
                      <a:lnTo>
                        <a:pt x="1477119" y="779904"/>
                      </a:lnTo>
                      <a:cubicBezTo>
                        <a:pt x="1078408" y="399698"/>
                        <a:pt x="563017" y="245709"/>
                        <a:pt x="0" y="298890"/>
                      </a:cubicBezTo>
                      <a:lnTo>
                        <a:pt x="969169" y="5624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chemeClr val="bg2"/>
                    </a:gs>
                    <a:gs pos="100000">
                      <a:schemeClr val="tx2"/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5" name="矩形 1"/>
              <p:cNvSpPr/>
              <p:nvPr/>
            </p:nvSpPr>
            <p:spPr>
              <a:xfrm>
                <a:off x="2323409" y="2636324"/>
                <a:ext cx="1847864" cy="779904"/>
              </a:xfrm>
              <a:custGeom>
                <a:avLst/>
                <a:gdLst/>
                <a:ahLst/>
                <a:cxnLst/>
                <a:rect l="l" t="t" r="r" b="b"/>
                <a:pathLst>
                  <a:path w="1847864" h="779904">
                    <a:moveTo>
                      <a:pt x="1160785" y="29"/>
                    </a:moveTo>
                    <a:cubicBezTo>
                      <a:pt x="1384664" y="1145"/>
                      <a:pt x="1550251" y="33714"/>
                      <a:pt x="1705539" y="108358"/>
                    </a:cubicBezTo>
                    <a:cubicBezTo>
                      <a:pt x="1711932" y="267614"/>
                      <a:pt x="1762280" y="418728"/>
                      <a:pt x="1847864" y="555036"/>
                    </a:cubicBezTo>
                    <a:lnTo>
                      <a:pt x="1477119" y="779904"/>
                    </a:lnTo>
                    <a:cubicBezTo>
                      <a:pt x="1078408" y="399698"/>
                      <a:pt x="563017" y="245709"/>
                      <a:pt x="0" y="298890"/>
                    </a:cubicBezTo>
                    <a:lnTo>
                      <a:pt x="969169" y="5624"/>
                    </a:lnTo>
                    <a:cubicBezTo>
                      <a:pt x="1037760" y="1656"/>
                      <a:pt x="1101328" y="-267"/>
                      <a:pt x="1160785" y="29"/>
                    </a:cubicBezTo>
                    <a:close/>
                  </a:path>
                </a:pathLst>
              </a:custGeom>
              <a:gradFill>
                <a:gsLst>
                  <a:gs pos="95000">
                    <a:schemeClr val="bg1">
                      <a:alpha val="20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3" name="TextBox 302"/>
            <p:cNvSpPr txBox="1"/>
            <p:nvPr/>
          </p:nvSpPr>
          <p:spPr>
            <a:xfrm>
              <a:off x="3883578" y="2807214"/>
              <a:ext cx="37382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4669726" y="2503634"/>
            <a:ext cx="1337011" cy="701901"/>
            <a:chOff x="4541381" y="2715766"/>
            <a:chExt cx="1448424" cy="760390"/>
          </a:xfrm>
        </p:grpSpPr>
        <p:grpSp>
          <p:nvGrpSpPr>
            <p:cNvPr id="310" name="组合 309"/>
            <p:cNvGrpSpPr/>
            <p:nvPr/>
          </p:nvGrpSpPr>
          <p:grpSpPr>
            <a:xfrm>
              <a:off x="4541381" y="2715766"/>
              <a:ext cx="1448424" cy="760390"/>
              <a:chOff x="3885010" y="3089595"/>
              <a:chExt cx="1802592" cy="946320"/>
            </a:xfrm>
            <a:effectLst>
              <a:outerShdw blurRad="292100" dist="419100" dir="654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2" name="矩形 2"/>
              <p:cNvSpPr/>
              <p:nvPr/>
            </p:nvSpPr>
            <p:spPr>
              <a:xfrm rot="2092662" flipV="1">
                <a:off x="3885010" y="3411305"/>
                <a:ext cx="1472564" cy="624610"/>
              </a:xfrm>
              <a:custGeom>
                <a:avLst/>
                <a:gdLst>
                  <a:gd name="connsiteX0" fmla="*/ 0 w 576064"/>
                  <a:gd name="connsiteY0" fmla="*/ 0 h 124398"/>
                  <a:gd name="connsiteX1" fmla="*/ 576064 w 576064"/>
                  <a:gd name="connsiteY1" fmla="*/ 0 h 124398"/>
                  <a:gd name="connsiteX2" fmla="*/ 576064 w 576064"/>
                  <a:gd name="connsiteY2" fmla="*/ 124398 h 124398"/>
                  <a:gd name="connsiteX3" fmla="*/ 0 w 576064"/>
                  <a:gd name="connsiteY3" fmla="*/ 124398 h 124398"/>
                  <a:gd name="connsiteX4" fmla="*/ 0 w 576064"/>
                  <a:gd name="connsiteY4" fmla="*/ 0 h 124398"/>
                  <a:gd name="connsiteX0-1" fmla="*/ 0 w 726083"/>
                  <a:gd name="connsiteY0-2" fmla="*/ 0 h 488730"/>
                  <a:gd name="connsiteX1-3" fmla="*/ 726083 w 726083"/>
                  <a:gd name="connsiteY1-4" fmla="*/ 364332 h 488730"/>
                  <a:gd name="connsiteX2-5" fmla="*/ 726083 w 726083"/>
                  <a:gd name="connsiteY2-6" fmla="*/ 488730 h 488730"/>
                  <a:gd name="connsiteX3-7" fmla="*/ 150019 w 726083"/>
                  <a:gd name="connsiteY3-8" fmla="*/ 488730 h 488730"/>
                  <a:gd name="connsiteX4-9" fmla="*/ 0 w 726083"/>
                  <a:gd name="connsiteY4-10" fmla="*/ 0 h 488730"/>
                  <a:gd name="connsiteX0-11" fmla="*/ 0 w 726083"/>
                  <a:gd name="connsiteY0-12" fmla="*/ 0 h 488730"/>
                  <a:gd name="connsiteX1-13" fmla="*/ 726083 w 726083"/>
                  <a:gd name="connsiteY1-14" fmla="*/ 364332 h 488730"/>
                  <a:gd name="connsiteX2-15" fmla="*/ 726083 w 726083"/>
                  <a:gd name="connsiteY2-16" fmla="*/ 488730 h 488730"/>
                  <a:gd name="connsiteX3-17" fmla="*/ 4763 w 726083"/>
                  <a:gd name="connsiteY3-18" fmla="*/ 110111 h 488730"/>
                  <a:gd name="connsiteX4-19" fmla="*/ 0 w 726083"/>
                  <a:gd name="connsiteY4-20" fmla="*/ 0 h 488730"/>
                  <a:gd name="connsiteX0-21" fmla="*/ 0 w 1478558"/>
                  <a:gd name="connsiteY0-22" fmla="*/ 0 h 488730"/>
                  <a:gd name="connsiteX1-23" fmla="*/ 1478558 w 1478558"/>
                  <a:gd name="connsiteY1-24" fmla="*/ 481014 h 488730"/>
                  <a:gd name="connsiteX2-25" fmla="*/ 726083 w 1478558"/>
                  <a:gd name="connsiteY2-26" fmla="*/ 488730 h 488730"/>
                  <a:gd name="connsiteX3-27" fmla="*/ 4763 w 1478558"/>
                  <a:gd name="connsiteY3-28" fmla="*/ 110111 h 488730"/>
                  <a:gd name="connsiteX4-29" fmla="*/ 0 w 1478558"/>
                  <a:gd name="connsiteY4-30" fmla="*/ 0 h 488730"/>
                  <a:gd name="connsiteX0-31" fmla="*/ 0 w 1483321"/>
                  <a:gd name="connsiteY0-32" fmla="*/ 0 h 562549"/>
                  <a:gd name="connsiteX1-33" fmla="*/ 1478558 w 1483321"/>
                  <a:gd name="connsiteY1-34" fmla="*/ 481014 h 562549"/>
                  <a:gd name="connsiteX2-35" fmla="*/ 1483321 w 1483321"/>
                  <a:gd name="connsiteY2-36" fmla="*/ 562549 h 562549"/>
                  <a:gd name="connsiteX3-37" fmla="*/ 4763 w 1483321"/>
                  <a:gd name="connsiteY3-38" fmla="*/ 110111 h 562549"/>
                  <a:gd name="connsiteX4-39" fmla="*/ 0 w 1483321"/>
                  <a:gd name="connsiteY4-40" fmla="*/ 0 h 562549"/>
                  <a:gd name="connsiteX0-41" fmla="*/ 0 w 1483321"/>
                  <a:gd name="connsiteY0-42" fmla="*/ 0 h 562549"/>
                  <a:gd name="connsiteX1-43" fmla="*/ 1478558 w 1483321"/>
                  <a:gd name="connsiteY1-44" fmla="*/ 481014 h 562549"/>
                  <a:gd name="connsiteX2-45" fmla="*/ 1483321 w 1483321"/>
                  <a:gd name="connsiteY2-46" fmla="*/ 562549 h 562549"/>
                  <a:gd name="connsiteX3-47" fmla="*/ 4763 w 1483321"/>
                  <a:gd name="connsiteY3-48" fmla="*/ 110111 h 562549"/>
                  <a:gd name="connsiteX4-49" fmla="*/ 0 w 1483321"/>
                  <a:gd name="connsiteY4-50" fmla="*/ 0 h 562549"/>
                  <a:gd name="connsiteX0-51" fmla="*/ 0 w 1483321"/>
                  <a:gd name="connsiteY0-52" fmla="*/ 0 h 562549"/>
                  <a:gd name="connsiteX1-53" fmla="*/ 1478558 w 1483321"/>
                  <a:gd name="connsiteY1-54" fmla="*/ 481014 h 562549"/>
                  <a:gd name="connsiteX2-55" fmla="*/ 1483321 w 1483321"/>
                  <a:gd name="connsiteY2-56" fmla="*/ 562549 h 562549"/>
                  <a:gd name="connsiteX3-57" fmla="*/ 4763 w 1483321"/>
                  <a:gd name="connsiteY3-58" fmla="*/ 110111 h 562549"/>
                  <a:gd name="connsiteX4-59" fmla="*/ 0 w 1483321"/>
                  <a:gd name="connsiteY4-60" fmla="*/ 0 h 562549"/>
                  <a:gd name="connsiteX0-61" fmla="*/ 0 w 1483321"/>
                  <a:gd name="connsiteY0-62" fmla="*/ 0 h 562549"/>
                  <a:gd name="connsiteX1-63" fmla="*/ 1478558 w 1483321"/>
                  <a:gd name="connsiteY1-64" fmla="*/ 481014 h 562549"/>
                  <a:gd name="connsiteX2-65" fmla="*/ 1483321 w 1483321"/>
                  <a:gd name="connsiteY2-66" fmla="*/ 562549 h 562549"/>
                  <a:gd name="connsiteX3-67" fmla="*/ 4763 w 1483321"/>
                  <a:gd name="connsiteY3-68" fmla="*/ 110111 h 562549"/>
                  <a:gd name="connsiteX4-69" fmla="*/ 0 w 1483321"/>
                  <a:gd name="connsiteY4-70" fmla="*/ 0 h 562549"/>
                  <a:gd name="connsiteX0-71" fmla="*/ 0 w 1483321"/>
                  <a:gd name="connsiteY0-72" fmla="*/ 6683 h 569232"/>
                  <a:gd name="connsiteX1-73" fmla="*/ 1478558 w 1483321"/>
                  <a:gd name="connsiteY1-74" fmla="*/ 487697 h 569232"/>
                  <a:gd name="connsiteX2-75" fmla="*/ 1483321 w 1483321"/>
                  <a:gd name="connsiteY2-76" fmla="*/ 569232 h 569232"/>
                  <a:gd name="connsiteX3-77" fmla="*/ 4763 w 1483321"/>
                  <a:gd name="connsiteY3-78" fmla="*/ 116794 h 569232"/>
                  <a:gd name="connsiteX4-79" fmla="*/ 0 w 1483321"/>
                  <a:gd name="connsiteY4-80" fmla="*/ 6683 h 569232"/>
                  <a:gd name="connsiteX0-81" fmla="*/ 0 w 1478558"/>
                  <a:gd name="connsiteY0-82" fmla="*/ 6683 h 559707"/>
                  <a:gd name="connsiteX1-83" fmla="*/ 1478558 w 1478558"/>
                  <a:gd name="connsiteY1-84" fmla="*/ 487697 h 559707"/>
                  <a:gd name="connsiteX2-85" fmla="*/ 1440459 w 1478558"/>
                  <a:gd name="connsiteY2-86" fmla="*/ 559707 h 559707"/>
                  <a:gd name="connsiteX3-87" fmla="*/ 4763 w 1478558"/>
                  <a:gd name="connsiteY3-88" fmla="*/ 116794 h 559707"/>
                  <a:gd name="connsiteX4-89" fmla="*/ 0 w 1478558"/>
                  <a:gd name="connsiteY4-90" fmla="*/ 6683 h 559707"/>
                  <a:gd name="connsiteX0-91" fmla="*/ 0 w 1478558"/>
                  <a:gd name="connsiteY0-92" fmla="*/ 6683 h 559707"/>
                  <a:gd name="connsiteX1-93" fmla="*/ 1478558 w 1478558"/>
                  <a:gd name="connsiteY1-94" fmla="*/ 487697 h 559707"/>
                  <a:gd name="connsiteX2-95" fmla="*/ 1440459 w 1478558"/>
                  <a:gd name="connsiteY2-96" fmla="*/ 559707 h 559707"/>
                  <a:gd name="connsiteX3-97" fmla="*/ 4763 w 1478558"/>
                  <a:gd name="connsiteY3-98" fmla="*/ 116794 h 559707"/>
                  <a:gd name="connsiteX4-99" fmla="*/ 0 w 1478558"/>
                  <a:gd name="connsiteY4-100" fmla="*/ 6683 h 559707"/>
                  <a:gd name="connsiteX0-101" fmla="*/ 0 w 1478558"/>
                  <a:gd name="connsiteY0-102" fmla="*/ 6683 h 559707"/>
                  <a:gd name="connsiteX1-103" fmla="*/ 1478558 w 1478558"/>
                  <a:gd name="connsiteY1-104" fmla="*/ 487697 h 559707"/>
                  <a:gd name="connsiteX2-105" fmla="*/ 1440459 w 1478558"/>
                  <a:gd name="connsiteY2-106" fmla="*/ 559707 h 559707"/>
                  <a:gd name="connsiteX3-107" fmla="*/ 4763 w 1478558"/>
                  <a:gd name="connsiteY3-108" fmla="*/ 116794 h 559707"/>
                  <a:gd name="connsiteX4-109" fmla="*/ 0 w 1478558"/>
                  <a:gd name="connsiteY4-110" fmla="*/ 6683 h 559707"/>
                  <a:gd name="connsiteX0-111" fmla="*/ 0 w 1478558"/>
                  <a:gd name="connsiteY0-112" fmla="*/ 6683 h 559707"/>
                  <a:gd name="connsiteX1-113" fmla="*/ 1478558 w 1478558"/>
                  <a:gd name="connsiteY1-114" fmla="*/ 487697 h 559707"/>
                  <a:gd name="connsiteX2-115" fmla="*/ 1440459 w 1478558"/>
                  <a:gd name="connsiteY2-116" fmla="*/ 559707 h 559707"/>
                  <a:gd name="connsiteX3-117" fmla="*/ 4763 w 1478558"/>
                  <a:gd name="connsiteY3-118" fmla="*/ 116794 h 559707"/>
                  <a:gd name="connsiteX4-119" fmla="*/ 0 w 1478558"/>
                  <a:gd name="connsiteY4-120" fmla="*/ 6683 h 559707"/>
                  <a:gd name="connsiteX0-121" fmla="*/ 0 w 1478558"/>
                  <a:gd name="connsiteY0-122" fmla="*/ 6683 h 559707"/>
                  <a:gd name="connsiteX1-123" fmla="*/ 1478558 w 1478558"/>
                  <a:gd name="connsiteY1-124" fmla="*/ 487697 h 559707"/>
                  <a:gd name="connsiteX2-125" fmla="*/ 1440459 w 1478558"/>
                  <a:gd name="connsiteY2-126" fmla="*/ 559707 h 559707"/>
                  <a:gd name="connsiteX3-127" fmla="*/ 4763 w 1478558"/>
                  <a:gd name="connsiteY3-128" fmla="*/ 116794 h 559707"/>
                  <a:gd name="connsiteX4-129" fmla="*/ 0 w 1478558"/>
                  <a:gd name="connsiteY4-130" fmla="*/ 6683 h 559707"/>
                  <a:gd name="connsiteX0-131" fmla="*/ 0 w 1478558"/>
                  <a:gd name="connsiteY0-132" fmla="*/ 6683 h 559707"/>
                  <a:gd name="connsiteX1-133" fmla="*/ 1478558 w 1478558"/>
                  <a:gd name="connsiteY1-134" fmla="*/ 487697 h 559707"/>
                  <a:gd name="connsiteX2-135" fmla="*/ 1440459 w 1478558"/>
                  <a:gd name="connsiteY2-136" fmla="*/ 559707 h 559707"/>
                  <a:gd name="connsiteX3-137" fmla="*/ 4763 w 1478558"/>
                  <a:gd name="connsiteY3-138" fmla="*/ 116794 h 559707"/>
                  <a:gd name="connsiteX4-139" fmla="*/ 0 w 1478558"/>
                  <a:gd name="connsiteY4-140" fmla="*/ 6683 h 559707"/>
                  <a:gd name="connsiteX0-141" fmla="*/ 0 w 1478558"/>
                  <a:gd name="connsiteY0-142" fmla="*/ 6683 h 573994"/>
                  <a:gd name="connsiteX1-143" fmla="*/ 1478558 w 1478558"/>
                  <a:gd name="connsiteY1-144" fmla="*/ 487697 h 573994"/>
                  <a:gd name="connsiteX2-145" fmla="*/ 1445221 w 1478558"/>
                  <a:gd name="connsiteY2-146" fmla="*/ 573994 h 573994"/>
                  <a:gd name="connsiteX3-147" fmla="*/ 4763 w 1478558"/>
                  <a:gd name="connsiteY3-148" fmla="*/ 116794 h 573994"/>
                  <a:gd name="connsiteX4-149" fmla="*/ 0 w 1478558"/>
                  <a:gd name="connsiteY4-150" fmla="*/ 6683 h 573994"/>
                  <a:gd name="connsiteX0-151" fmla="*/ 0 w 1478558"/>
                  <a:gd name="connsiteY0-152" fmla="*/ 6683 h 573994"/>
                  <a:gd name="connsiteX1-153" fmla="*/ 1478558 w 1478558"/>
                  <a:gd name="connsiteY1-154" fmla="*/ 487697 h 573994"/>
                  <a:gd name="connsiteX2-155" fmla="*/ 1445221 w 1478558"/>
                  <a:gd name="connsiteY2-156" fmla="*/ 573994 h 573994"/>
                  <a:gd name="connsiteX3-157" fmla="*/ 4763 w 1478558"/>
                  <a:gd name="connsiteY3-158" fmla="*/ 116794 h 573994"/>
                  <a:gd name="connsiteX4-159" fmla="*/ 0 w 1478558"/>
                  <a:gd name="connsiteY4-160" fmla="*/ 6683 h 573994"/>
                  <a:gd name="connsiteX0-161" fmla="*/ 0 w 1478558"/>
                  <a:gd name="connsiteY0-162" fmla="*/ 7185 h 574496"/>
                  <a:gd name="connsiteX1-163" fmla="*/ 1478558 w 1478558"/>
                  <a:gd name="connsiteY1-164" fmla="*/ 488199 h 574496"/>
                  <a:gd name="connsiteX2-165" fmla="*/ 1445221 w 1478558"/>
                  <a:gd name="connsiteY2-166" fmla="*/ 574496 h 574496"/>
                  <a:gd name="connsiteX3-167" fmla="*/ 4763 w 1478558"/>
                  <a:gd name="connsiteY3-168" fmla="*/ 117296 h 574496"/>
                  <a:gd name="connsiteX4-169" fmla="*/ 0 w 1478558"/>
                  <a:gd name="connsiteY4-170" fmla="*/ 7185 h 574496"/>
                  <a:gd name="connsiteX0-171" fmla="*/ 0 w 1478558"/>
                  <a:gd name="connsiteY0-172" fmla="*/ 7185 h 576878"/>
                  <a:gd name="connsiteX1-173" fmla="*/ 1478558 w 1478558"/>
                  <a:gd name="connsiteY1-174" fmla="*/ 488199 h 576878"/>
                  <a:gd name="connsiteX2-175" fmla="*/ 1464271 w 1478558"/>
                  <a:gd name="connsiteY2-176" fmla="*/ 576878 h 576878"/>
                  <a:gd name="connsiteX3-177" fmla="*/ 4763 w 1478558"/>
                  <a:gd name="connsiteY3-178" fmla="*/ 117296 h 576878"/>
                  <a:gd name="connsiteX4-179" fmla="*/ 0 w 1478558"/>
                  <a:gd name="connsiteY4-180" fmla="*/ 7185 h 576878"/>
                  <a:gd name="connsiteX0-181" fmla="*/ 0 w 1478558"/>
                  <a:gd name="connsiteY0-182" fmla="*/ 7376 h 577069"/>
                  <a:gd name="connsiteX1-183" fmla="*/ 1478558 w 1478558"/>
                  <a:gd name="connsiteY1-184" fmla="*/ 483627 h 577069"/>
                  <a:gd name="connsiteX2-185" fmla="*/ 1464271 w 1478558"/>
                  <a:gd name="connsiteY2-186" fmla="*/ 577069 h 577069"/>
                  <a:gd name="connsiteX3-187" fmla="*/ 4763 w 1478558"/>
                  <a:gd name="connsiteY3-188" fmla="*/ 117487 h 577069"/>
                  <a:gd name="connsiteX4-189" fmla="*/ 0 w 1478558"/>
                  <a:gd name="connsiteY4-190" fmla="*/ 7376 h 577069"/>
                  <a:gd name="connsiteX0-191" fmla="*/ 0 w 1478558"/>
                  <a:gd name="connsiteY0-192" fmla="*/ 6934 h 576627"/>
                  <a:gd name="connsiteX1-193" fmla="*/ 1478558 w 1478558"/>
                  <a:gd name="connsiteY1-194" fmla="*/ 483185 h 576627"/>
                  <a:gd name="connsiteX2-195" fmla="*/ 1464271 w 1478558"/>
                  <a:gd name="connsiteY2-196" fmla="*/ 576627 h 576627"/>
                  <a:gd name="connsiteX3-197" fmla="*/ 4763 w 1478558"/>
                  <a:gd name="connsiteY3-198" fmla="*/ 117045 h 576627"/>
                  <a:gd name="connsiteX4-199" fmla="*/ 0 w 1478558"/>
                  <a:gd name="connsiteY4-200" fmla="*/ 6934 h 576627"/>
                  <a:gd name="connsiteX0-201" fmla="*/ 0 w 1478558"/>
                  <a:gd name="connsiteY0-202" fmla="*/ 6934 h 576627"/>
                  <a:gd name="connsiteX1-203" fmla="*/ 1478558 w 1478558"/>
                  <a:gd name="connsiteY1-204" fmla="*/ 483185 h 576627"/>
                  <a:gd name="connsiteX2-205" fmla="*/ 1464271 w 1478558"/>
                  <a:gd name="connsiteY2-206" fmla="*/ 576627 h 576627"/>
                  <a:gd name="connsiteX3-207" fmla="*/ 23813 w 1478558"/>
                  <a:gd name="connsiteY3-208" fmla="*/ 112283 h 576627"/>
                  <a:gd name="connsiteX4-209" fmla="*/ 0 w 1478558"/>
                  <a:gd name="connsiteY4-210" fmla="*/ 6934 h 576627"/>
                  <a:gd name="connsiteX0-211" fmla="*/ 0 w 1473795"/>
                  <a:gd name="connsiteY0-212" fmla="*/ 6934 h 576627"/>
                  <a:gd name="connsiteX1-213" fmla="*/ 1473795 w 1473795"/>
                  <a:gd name="connsiteY1-214" fmla="*/ 483185 h 576627"/>
                  <a:gd name="connsiteX2-215" fmla="*/ 1459508 w 1473795"/>
                  <a:gd name="connsiteY2-216" fmla="*/ 576627 h 576627"/>
                  <a:gd name="connsiteX3-217" fmla="*/ 19050 w 1473795"/>
                  <a:gd name="connsiteY3-218" fmla="*/ 112283 h 576627"/>
                  <a:gd name="connsiteX4-219" fmla="*/ 0 w 1473795"/>
                  <a:gd name="connsiteY4-220" fmla="*/ 6934 h 576627"/>
                  <a:gd name="connsiteX0-221" fmla="*/ 0 w 1473795"/>
                  <a:gd name="connsiteY0-222" fmla="*/ 7206 h 569755"/>
                  <a:gd name="connsiteX1-223" fmla="*/ 1473795 w 1473795"/>
                  <a:gd name="connsiteY1-224" fmla="*/ 476313 h 569755"/>
                  <a:gd name="connsiteX2-225" fmla="*/ 1459508 w 1473795"/>
                  <a:gd name="connsiteY2-226" fmla="*/ 569755 h 569755"/>
                  <a:gd name="connsiteX3-227" fmla="*/ 19050 w 1473795"/>
                  <a:gd name="connsiteY3-228" fmla="*/ 105411 h 569755"/>
                  <a:gd name="connsiteX4-229" fmla="*/ 0 w 1473795"/>
                  <a:gd name="connsiteY4-230" fmla="*/ 7206 h 569755"/>
                  <a:gd name="connsiteX0-231" fmla="*/ 0 w 1473795"/>
                  <a:gd name="connsiteY0-232" fmla="*/ 12924 h 575473"/>
                  <a:gd name="connsiteX1-233" fmla="*/ 1473795 w 1473795"/>
                  <a:gd name="connsiteY1-234" fmla="*/ 482031 h 575473"/>
                  <a:gd name="connsiteX2-235" fmla="*/ 1459508 w 1473795"/>
                  <a:gd name="connsiteY2-236" fmla="*/ 575473 h 575473"/>
                  <a:gd name="connsiteX3-237" fmla="*/ 19050 w 1473795"/>
                  <a:gd name="connsiteY3-238" fmla="*/ 111129 h 575473"/>
                  <a:gd name="connsiteX4-239" fmla="*/ 0 w 1473795"/>
                  <a:gd name="connsiteY4-240" fmla="*/ 12924 h 575473"/>
                  <a:gd name="connsiteX0-241" fmla="*/ 0 w 1473795"/>
                  <a:gd name="connsiteY0-242" fmla="*/ 12924 h 575473"/>
                  <a:gd name="connsiteX1-243" fmla="*/ 1473795 w 1473795"/>
                  <a:gd name="connsiteY1-244" fmla="*/ 482031 h 575473"/>
                  <a:gd name="connsiteX2-245" fmla="*/ 1459508 w 1473795"/>
                  <a:gd name="connsiteY2-246" fmla="*/ 575473 h 575473"/>
                  <a:gd name="connsiteX3-247" fmla="*/ 37814 w 1473795"/>
                  <a:gd name="connsiteY3-248" fmla="*/ 99438 h 575473"/>
                  <a:gd name="connsiteX4-249" fmla="*/ 0 w 1473795"/>
                  <a:gd name="connsiteY4-250" fmla="*/ 12924 h 575473"/>
                  <a:gd name="connsiteX0-251" fmla="*/ 0 w 1461888"/>
                  <a:gd name="connsiteY0-252" fmla="*/ 13419 h 567670"/>
                  <a:gd name="connsiteX1-253" fmla="*/ 1461888 w 1461888"/>
                  <a:gd name="connsiteY1-254" fmla="*/ 474228 h 567670"/>
                  <a:gd name="connsiteX2-255" fmla="*/ 1447601 w 1461888"/>
                  <a:gd name="connsiteY2-256" fmla="*/ 567670 h 567670"/>
                  <a:gd name="connsiteX3-257" fmla="*/ 25907 w 1461888"/>
                  <a:gd name="connsiteY3-258" fmla="*/ 91635 h 567670"/>
                  <a:gd name="connsiteX4-259" fmla="*/ 0 w 1461888"/>
                  <a:gd name="connsiteY4-260" fmla="*/ 13419 h 567670"/>
                  <a:gd name="connsiteX0-261" fmla="*/ 0 w 1461888"/>
                  <a:gd name="connsiteY0-262" fmla="*/ 13419 h 627927"/>
                  <a:gd name="connsiteX1-263" fmla="*/ 1461888 w 1461888"/>
                  <a:gd name="connsiteY1-264" fmla="*/ 474228 h 627927"/>
                  <a:gd name="connsiteX2-265" fmla="*/ 1402061 w 1461888"/>
                  <a:gd name="connsiteY2-266" fmla="*/ 627927 h 627927"/>
                  <a:gd name="connsiteX3-267" fmla="*/ 25907 w 1461888"/>
                  <a:gd name="connsiteY3-268" fmla="*/ 91635 h 627927"/>
                  <a:gd name="connsiteX4-269" fmla="*/ 0 w 1461888"/>
                  <a:gd name="connsiteY4-270" fmla="*/ 13419 h 627927"/>
                  <a:gd name="connsiteX0-271" fmla="*/ 0 w 1472564"/>
                  <a:gd name="connsiteY0-272" fmla="*/ 8892 h 623400"/>
                  <a:gd name="connsiteX1-273" fmla="*/ 1472564 w 1472564"/>
                  <a:gd name="connsiteY1-274" fmla="*/ 576219 h 623400"/>
                  <a:gd name="connsiteX2-275" fmla="*/ 1402061 w 1472564"/>
                  <a:gd name="connsiteY2-276" fmla="*/ 623400 h 623400"/>
                  <a:gd name="connsiteX3-277" fmla="*/ 25907 w 1472564"/>
                  <a:gd name="connsiteY3-278" fmla="*/ 87108 h 623400"/>
                  <a:gd name="connsiteX4-279" fmla="*/ 0 w 1472564"/>
                  <a:gd name="connsiteY4-280" fmla="*/ 8892 h 623400"/>
                  <a:gd name="connsiteX0-281" fmla="*/ 0 w 1472564"/>
                  <a:gd name="connsiteY0-282" fmla="*/ 8892 h 623400"/>
                  <a:gd name="connsiteX1-283" fmla="*/ 1472564 w 1472564"/>
                  <a:gd name="connsiteY1-284" fmla="*/ 576219 h 623400"/>
                  <a:gd name="connsiteX2-285" fmla="*/ 1402061 w 1472564"/>
                  <a:gd name="connsiteY2-286" fmla="*/ 623400 h 623400"/>
                  <a:gd name="connsiteX3-287" fmla="*/ 25907 w 1472564"/>
                  <a:gd name="connsiteY3-288" fmla="*/ 87108 h 623400"/>
                  <a:gd name="connsiteX4-289" fmla="*/ 0 w 1472564"/>
                  <a:gd name="connsiteY4-290" fmla="*/ 8892 h 623400"/>
                  <a:gd name="connsiteX0-291" fmla="*/ 0 w 1472564"/>
                  <a:gd name="connsiteY0-292" fmla="*/ 8892 h 623400"/>
                  <a:gd name="connsiteX1-293" fmla="*/ 1472564 w 1472564"/>
                  <a:gd name="connsiteY1-294" fmla="*/ 576219 h 623400"/>
                  <a:gd name="connsiteX2-295" fmla="*/ 1402061 w 1472564"/>
                  <a:gd name="connsiteY2-296" fmla="*/ 623400 h 623400"/>
                  <a:gd name="connsiteX3-297" fmla="*/ 25907 w 1472564"/>
                  <a:gd name="connsiteY3-298" fmla="*/ 87108 h 623400"/>
                  <a:gd name="connsiteX4-299" fmla="*/ 0 w 1472564"/>
                  <a:gd name="connsiteY4-300" fmla="*/ 8892 h 623400"/>
                  <a:gd name="connsiteX0-301" fmla="*/ 0 w 1472564"/>
                  <a:gd name="connsiteY0-302" fmla="*/ 9380 h 623888"/>
                  <a:gd name="connsiteX1-303" fmla="*/ 1472564 w 1472564"/>
                  <a:gd name="connsiteY1-304" fmla="*/ 576707 h 623888"/>
                  <a:gd name="connsiteX2-305" fmla="*/ 1402061 w 1472564"/>
                  <a:gd name="connsiteY2-306" fmla="*/ 623888 h 623888"/>
                  <a:gd name="connsiteX3-307" fmla="*/ 25907 w 1472564"/>
                  <a:gd name="connsiteY3-308" fmla="*/ 87596 h 623888"/>
                  <a:gd name="connsiteX4-309" fmla="*/ 0 w 1472564"/>
                  <a:gd name="connsiteY4-310" fmla="*/ 9380 h 623888"/>
                  <a:gd name="connsiteX0-311" fmla="*/ 0 w 1472564"/>
                  <a:gd name="connsiteY0-312" fmla="*/ 9380 h 623888"/>
                  <a:gd name="connsiteX1-313" fmla="*/ 1472564 w 1472564"/>
                  <a:gd name="connsiteY1-314" fmla="*/ 576707 h 623888"/>
                  <a:gd name="connsiteX2-315" fmla="*/ 1402061 w 1472564"/>
                  <a:gd name="connsiteY2-316" fmla="*/ 623888 h 623888"/>
                  <a:gd name="connsiteX3-317" fmla="*/ 25907 w 1472564"/>
                  <a:gd name="connsiteY3-318" fmla="*/ 87596 h 623888"/>
                  <a:gd name="connsiteX4-319" fmla="*/ 0 w 1472564"/>
                  <a:gd name="connsiteY4-320" fmla="*/ 9380 h 623888"/>
                  <a:gd name="connsiteX0-321" fmla="*/ 0 w 1472564"/>
                  <a:gd name="connsiteY0-322" fmla="*/ 9380 h 624610"/>
                  <a:gd name="connsiteX1-323" fmla="*/ 1472564 w 1472564"/>
                  <a:gd name="connsiteY1-324" fmla="*/ 576707 h 624610"/>
                  <a:gd name="connsiteX2-325" fmla="*/ 1398019 w 1472564"/>
                  <a:gd name="connsiteY2-326" fmla="*/ 624610 h 624610"/>
                  <a:gd name="connsiteX3-327" fmla="*/ 25907 w 1472564"/>
                  <a:gd name="connsiteY3-328" fmla="*/ 87596 h 624610"/>
                  <a:gd name="connsiteX4-329" fmla="*/ 0 w 1472564"/>
                  <a:gd name="connsiteY4-330" fmla="*/ 9380 h 624610"/>
                  <a:gd name="connsiteX0-331" fmla="*/ 0 w 1472564"/>
                  <a:gd name="connsiteY0-332" fmla="*/ 9380 h 624610"/>
                  <a:gd name="connsiteX1-333" fmla="*/ 1472564 w 1472564"/>
                  <a:gd name="connsiteY1-334" fmla="*/ 576707 h 624610"/>
                  <a:gd name="connsiteX2-335" fmla="*/ 1398019 w 1472564"/>
                  <a:gd name="connsiteY2-336" fmla="*/ 624610 h 624610"/>
                  <a:gd name="connsiteX3-337" fmla="*/ 25907 w 1472564"/>
                  <a:gd name="connsiteY3-338" fmla="*/ 87596 h 624610"/>
                  <a:gd name="connsiteX4-339" fmla="*/ 0 w 1472564"/>
                  <a:gd name="connsiteY4-340" fmla="*/ 9380 h 62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72564" h="624610">
                    <a:moveTo>
                      <a:pt x="0" y="9380"/>
                    </a:moveTo>
                    <a:cubicBezTo>
                      <a:pt x="521429" y="-49357"/>
                      <a:pt x="1031813" y="171099"/>
                      <a:pt x="1472564" y="576707"/>
                    </a:cubicBezTo>
                    <a:lnTo>
                      <a:pt x="1398019" y="624610"/>
                    </a:lnTo>
                    <a:cubicBezTo>
                      <a:pt x="963191" y="208400"/>
                      <a:pt x="474959" y="51809"/>
                      <a:pt x="25907" y="87596"/>
                    </a:cubicBezTo>
                    <a:lnTo>
                      <a:pt x="0" y="9380"/>
                    </a:lnTo>
                    <a:close/>
                  </a:path>
                </a:pathLst>
              </a:custGeom>
              <a:gradFill>
                <a:gsLst>
                  <a:gs pos="73000">
                    <a:schemeClr val="accent6"/>
                  </a:gs>
                  <a:gs pos="45390">
                    <a:srgbClr val="E4BE33">
                      <a:lumMod val="60000"/>
                      <a:lumOff val="40000"/>
                    </a:srgbClr>
                  </a:gs>
                  <a:gs pos="18000">
                    <a:schemeClr val="accent5"/>
                  </a:gs>
                </a:gsLst>
                <a:lin ang="16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矩形 6"/>
              <p:cNvSpPr/>
              <p:nvPr/>
            </p:nvSpPr>
            <p:spPr>
              <a:xfrm>
                <a:off x="5341991" y="3394812"/>
                <a:ext cx="345611" cy="536465"/>
              </a:xfrm>
              <a:custGeom>
                <a:avLst/>
                <a:gdLst>
                  <a:gd name="connsiteX0" fmla="*/ 0 w 720080"/>
                  <a:gd name="connsiteY0" fmla="*/ 0 h 72008"/>
                  <a:gd name="connsiteX1" fmla="*/ 720080 w 720080"/>
                  <a:gd name="connsiteY1" fmla="*/ 0 h 72008"/>
                  <a:gd name="connsiteX2" fmla="*/ 720080 w 720080"/>
                  <a:gd name="connsiteY2" fmla="*/ 72008 h 72008"/>
                  <a:gd name="connsiteX3" fmla="*/ 0 w 720080"/>
                  <a:gd name="connsiteY3" fmla="*/ 72008 h 72008"/>
                  <a:gd name="connsiteX4" fmla="*/ 0 w 720080"/>
                  <a:gd name="connsiteY4" fmla="*/ 0 h 72008"/>
                  <a:gd name="connsiteX0-1" fmla="*/ 0 w 720080"/>
                  <a:gd name="connsiteY0-2" fmla="*/ 827314 h 899322"/>
                  <a:gd name="connsiteX1-3" fmla="*/ 438503 w 720080"/>
                  <a:gd name="connsiteY1-4" fmla="*/ 0 h 899322"/>
                  <a:gd name="connsiteX2-5" fmla="*/ 720080 w 720080"/>
                  <a:gd name="connsiteY2-6" fmla="*/ 899322 h 899322"/>
                  <a:gd name="connsiteX3-7" fmla="*/ 0 w 720080"/>
                  <a:gd name="connsiteY3-8" fmla="*/ 899322 h 899322"/>
                  <a:gd name="connsiteX4-9" fmla="*/ 0 w 720080"/>
                  <a:gd name="connsiteY4-10" fmla="*/ 827314 h 899322"/>
                  <a:gd name="connsiteX0-11" fmla="*/ 124823 w 720080"/>
                  <a:gd name="connsiteY0-12" fmla="*/ 444137 h 899322"/>
                  <a:gd name="connsiteX1-13" fmla="*/ 438503 w 720080"/>
                  <a:gd name="connsiteY1-14" fmla="*/ 0 h 899322"/>
                  <a:gd name="connsiteX2-15" fmla="*/ 720080 w 720080"/>
                  <a:gd name="connsiteY2-16" fmla="*/ 899322 h 899322"/>
                  <a:gd name="connsiteX3-17" fmla="*/ 0 w 720080"/>
                  <a:gd name="connsiteY3-18" fmla="*/ 899322 h 899322"/>
                  <a:gd name="connsiteX4-19" fmla="*/ 124823 w 720080"/>
                  <a:gd name="connsiteY4-20" fmla="*/ 444137 h 899322"/>
                  <a:gd name="connsiteX0-21" fmla="*/ 0 w 595257"/>
                  <a:gd name="connsiteY0-22" fmla="*/ 444137 h 899322"/>
                  <a:gd name="connsiteX1-23" fmla="*/ 313680 w 595257"/>
                  <a:gd name="connsiteY1-24" fmla="*/ 0 h 899322"/>
                  <a:gd name="connsiteX2-25" fmla="*/ 595257 w 595257"/>
                  <a:gd name="connsiteY2-26" fmla="*/ 899322 h 899322"/>
                  <a:gd name="connsiteX3-27" fmla="*/ 29029 w 595257"/>
                  <a:gd name="connsiteY3-28" fmla="*/ 530659 h 899322"/>
                  <a:gd name="connsiteX4-29" fmla="*/ 0 w 595257"/>
                  <a:gd name="connsiteY4-30" fmla="*/ 444137 h 899322"/>
                  <a:gd name="connsiteX0-31" fmla="*/ 0 w 363028"/>
                  <a:gd name="connsiteY0-32" fmla="*/ 444137 h 530659"/>
                  <a:gd name="connsiteX1-33" fmla="*/ 313680 w 363028"/>
                  <a:gd name="connsiteY1-34" fmla="*/ 0 h 530659"/>
                  <a:gd name="connsiteX2-35" fmla="*/ 363028 w 363028"/>
                  <a:gd name="connsiteY2-36" fmla="*/ 51688 h 530659"/>
                  <a:gd name="connsiteX3-37" fmla="*/ 29029 w 363028"/>
                  <a:gd name="connsiteY3-38" fmla="*/ 530659 h 530659"/>
                  <a:gd name="connsiteX4-39" fmla="*/ 0 w 363028"/>
                  <a:gd name="connsiteY4-40" fmla="*/ 444137 h 530659"/>
                  <a:gd name="connsiteX0-41" fmla="*/ 0 w 339805"/>
                  <a:gd name="connsiteY0-42" fmla="*/ 444137 h 530659"/>
                  <a:gd name="connsiteX1-43" fmla="*/ 313680 w 339805"/>
                  <a:gd name="connsiteY1-44" fmla="*/ 0 h 530659"/>
                  <a:gd name="connsiteX2-45" fmla="*/ 339805 w 339805"/>
                  <a:gd name="connsiteY2-46" fmla="*/ 60397 h 530659"/>
                  <a:gd name="connsiteX3-47" fmla="*/ 29029 w 339805"/>
                  <a:gd name="connsiteY3-48" fmla="*/ 530659 h 530659"/>
                  <a:gd name="connsiteX4-49" fmla="*/ 0 w 339805"/>
                  <a:gd name="connsiteY4-50" fmla="*/ 444137 h 530659"/>
                  <a:gd name="connsiteX0-51" fmla="*/ 0 w 342708"/>
                  <a:gd name="connsiteY0-52" fmla="*/ 444137 h 530659"/>
                  <a:gd name="connsiteX1-53" fmla="*/ 313680 w 342708"/>
                  <a:gd name="connsiteY1-54" fmla="*/ 0 h 530659"/>
                  <a:gd name="connsiteX2-55" fmla="*/ 342708 w 342708"/>
                  <a:gd name="connsiteY2-56" fmla="*/ 69106 h 530659"/>
                  <a:gd name="connsiteX3-57" fmla="*/ 29029 w 342708"/>
                  <a:gd name="connsiteY3-58" fmla="*/ 530659 h 530659"/>
                  <a:gd name="connsiteX4-59" fmla="*/ 0 w 342708"/>
                  <a:gd name="connsiteY4-60" fmla="*/ 444137 h 530659"/>
                  <a:gd name="connsiteX0-61" fmla="*/ 0 w 345611"/>
                  <a:gd name="connsiteY0-62" fmla="*/ 455749 h 530659"/>
                  <a:gd name="connsiteX1-63" fmla="*/ 316583 w 345611"/>
                  <a:gd name="connsiteY1-64" fmla="*/ 0 h 530659"/>
                  <a:gd name="connsiteX2-65" fmla="*/ 345611 w 345611"/>
                  <a:gd name="connsiteY2-66" fmla="*/ 69106 h 530659"/>
                  <a:gd name="connsiteX3-67" fmla="*/ 31932 w 345611"/>
                  <a:gd name="connsiteY3-68" fmla="*/ 530659 h 530659"/>
                  <a:gd name="connsiteX4-69" fmla="*/ 0 w 345611"/>
                  <a:gd name="connsiteY4-70" fmla="*/ 455749 h 530659"/>
                  <a:gd name="connsiteX0-71" fmla="*/ 0 w 345611"/>
                  <a:gd name="connsiteY0-72" fmla="*/ 447041 h 530659"/>
                  <a:gd name="connsiteX1-73" fmla="*/ 316583 w 345611"/>
                  <a:gd name="connsiteY1-74" fmla="*/ 0 h 530659"/>
                  <a:gd name="connsiteX2-75" fmla="*/ 345611 w 345611"/>
                  <a:gd name="connsiteY2-76" fmla="*/ 69106 h 530659"/>
                  <a:gd name="connsiteX3-77" fmla="*/ 31932 w 345611"/>
                  <a:gd name="connsiteY3-78" fmla="*/ 530659 h 530659"/>
                  <a:gd name="connsiteX4-79" fmla="*/ 0 w 345611"/>
                  <a:gd name="connsiteY4-80" fmla="*/ 447041 h 530659"/>
                  <a:gd name="connsiteX0-81" fmla="*/ 0 w 345611"/>
                  <a:gd name="connsiteY0-82" fmla="*/ 455750 h 539368"/>
                  <a:gd name="connsiteX1-83" fmla="*/ 316583 w 345611"/>
                  <a:gd name="connsiteY1-84" fmla="*/ 0 h 539368"/>
                  <a:gd name="connsiteX2-85" fmla="*/ 345611 w 345611"/>
                  <a:gd name="connsiteY2-86" fmla="*/ 77815 h 539368"/>
                  <a:gd name="connsiteX3-87" fmla="*/ 31932 w 345611"/>
                  <a:gd name="connsiteY3-88" fmla="*/ 539368 h 539368"/>
                  <a:gd name="connsiteX4-89" fmla="*/ 0 w 345611"/>
                  <a:gd name="connsiteY4-90" fmla="*/ 455750 h 539368"/>
                  <a:gd name="connsiteX0-91" fmla="*/ 0 w 345611"/>
                  <a:gd name="connsiteY0-92" fmla="*/ 447041 h 530659"/>
                  <a:gd name="connsiteX1-93" fmla="*/ 313681 w 345611"/>
                  <a:gd name="connsiteY1-94" fmla="*/ 0 h 530659"/>
                  <a:gd name="connsiteX2-95" fmla="*/ 345611 w 345611"/>
                  <a:gd name="connsiteY2-96" fmla="*/ 69106 h 530659"/>
                  <a:gd name="connsiteX3-97" fmla="*/ 31932 w 345611"/>
                  <a:gd name="connsiteY3-98" fmla="*/ 530659 h 530659"/>
                  <a:gd name="connsiteX4-99" fmla="*/ 0 w 345611"/>
                  <a:gd name="connsiteY4-100" fmla="*/ 447041 h 530659"/>
                  <a:gd name="connsiteX0-101" fmla="*/ 0 w 345611"/>
                  <a:gd name="connsiteY0-102" fmla="*/ 449944 h 533562"/>
                  <a:gd name="connsiteX1-103" fmla="*/ 316584 w 345611"/>
                  <a:gd name="connsiteY1-104" fmla="*/ 0 h 533562"/>
                  <a:gd name="connsiteX2-105" fmla="*/ 345611 w 345611"/>
                  <a:gd name="connsiteY2-106" fmla="*/ 72009 h 533562"/>
                  <a:gd name="connsiteX3-107" fmla="*/ 31932 w 345611"/>
                  <a:gd name="connsiteY3-108" fmla="*/ 533562 h 533562"/>
                  <a:gd name="connsiteX4-109" fmla="*/ 0 w 345611"/>
                  <a:gd name="connsiteY4-110" fmla="*/ 449944 h 533562"/>
                  <a:gd name="connsiteX0-111" fmla="*/ 0 w 345611"/>
                  <a:gd name="connsiteY0-112" fmla="*/ 452847 h 536465"/>
                  <a:gd name="connsiteX1-113" fmla="*/ 316584 w 345611"/>
                  <a:gd name="connsiteY1-114" fmla="*/ 0 h 536465"/>
                  <a:gd name="connsiteX2-115" fmla="*/ 345611 w 345611"/>
                  <a:gd name="connsiteY2-116" fmla="*/ 74912 h 536465"/>
                  <a:gd name="connsiteX3-117" fmla="*/ 31932 w 345611"/>
                  <a:gd name="connsiteY3-118" fmla="*/ 536465 h 536465"/>
                  <a:gd name="connsiteX4-119" fmla="*/ 0 w 345611"/>
                  <a:gd name="connsiteY4-120" fmla="*/ 452847 h 5364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45611" h="536465">
                    <a:moveTo>
                      <a:pt x="0" y="452847"/>
                    </a:moveTo>
                    <a:lnTo>
                      <a:pt x="316584" y="0"/>
                    </a:lnTo>
                    <a:lnTo>
                      <a:pt x="345611" y="74912"/>
                    </a:lnTo>
                    <a:lnTo>
                      <a:pt x="31932" y="536465"/>
                    </a:lnTo>
                    <a:lnTo>
                      <a:pt x="0" y="4528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76000">
                    <a:schemeClr val="accent5">
                      <a:lumMod val="26000"/>
                      <a:lumOff val="74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矩形 5"/>
              <p:cNvSpPr/>
              <p:nvPr/>
            </p:nvSpPr>
            <p:spPr>
              <a:xfrm>
                <a:off x="3907589" y="3089595"/>
                <a:ext cx="1758804" cy="798481"/>
              </a:xfrm>
              <a:custGeom>
                <a:avLst/>
                <a:gdLst>
                  <a:gd name="connsiteX0" fmla="*/ 0 w 1134691"/>
                  <a:gd name="connsiteY0" fmla="*/ 0 h 504056"/>
                  <a:gd name="connsiteX1" fmla="*/ 1134691 w 1134691"/>
                  <a:gd name="connsiteY1" fmla="*/ 0 h 504056"/>
                  <a:gd name="connsiteX2" fmla="*/ 1134691 w 1134691"/>
                  <a:gd name="connsiteY2" fmla="*/ 504056 h 504056"/>
                  <a:gd name="connsiteX3" fmla="*/ 0 w 1134691"/>
                  <a:gd name="connsiteY3" fmla="*/ 504056 h 504056"/>
                  <a:gd name="connsiteX4" fmla="*/ 0 w 1134691"/>
                  <a:gd name="connsiteY4" fmla="*/ 0 h 504056"/>
                  <a:gd name="connsiteX0-1" fmla="*/ 386080 w 1134691"/>
                  <a:gd name="connsiteY0-2" fmla="*/ 0 h 913359"/>
                  <a:gd name="connsiteX1-3" fmla="*/ 1134691 w 1134691"/>
                  <a:gd name="connsiteY1-4" fmla="*/ 409303 h 913359"/>
                  <a:gd name="connsiteX2-5" fmla="*/ 1134691 w 1134691"/>
                  <a:gd name="connsiteY2-6" fmla="*/ 913359 h 913359"/>
                  <a:gd name="connsiteX3-7" fmla="*/ 0 w 1134691"/>
                  <a:gd name="connsiteY3-8" fmla="*/ 913359 h 913359"/>
                  <a:gd name="connsiteX4-9" fmla="*/ 386080 w 1134691"/>
                  <a:gd name="connsiteY4-10" fmla="*/ 0 h 913359"/>
                  <a:gd name="connsiteX0-11" fmla="*/ 592182 w 1340793"/>
                  <a:gd name="connsiteY0-12" fmla="*/ 0 h 913359"/>
                  <a:gd name="connsiteX1-13" fmla="*/ 1340793 w 1340793"/>
                  <a:gd name="connsiteY1-14" fmla="*/ 409303 h 913359"/>
                  <a:gd name="connsiteX2-15" fmla="*/ 1340793 w 1340793"/>
                  <a:gd name="connsiteY2-16" fmla="*/ 913359 h 913359"/>
                  <a:gd name="connsiteX3-17" fmla="*/ 0 w 1340793"/>
                  <a:gd name="connsiteY3-18" fmla="*/ 416970 h 913359"/>
                  <a:gd name="connsiteX4-19" fmla="*/ 592182 w 1340793"/>
                  <a:gd name="connsiteY4-20" fmla="*/ 0 h 913359"/>
                  <a:gd name="connsiteX0-21" fmla="*/ 592182 w 1758804"/>
                  <a:gd name="connsiteY0-22" fmla="*/ 0 h 913359"/>
                  <a:gd name="connsiteX1-23" fmla="*/ 1758804 w 1758804"/>
                  <a:gd name="connsiteY1-24" fmla="*/ 307703 h 913359"/>
                  <a:gd name="connsiteX2-25" fmla="*/ 1340793 w 1758804"/>
                  <a:gd name="connsiteY2-26" fmla="*/ 913359 h 913359"/>
                  <a:gd name="connsiteX3-27" fmla="*/ 0 w 1758804"/>
                  <a:gd name="connsiteY3-28" fmla="*/ 416970 h 913359"/>
                  <a:gd name="connsiteX4-29" fmla="*/ 592182 w 1758804"/>
                  <a:gd name="connsiteY4-30" fmla="*/ 0 h 913359"/>
                  <a:gd name="connsiteX0-31" fmla="*/ 592182 w 1758804"/>
                  <a:gd name="connsiteY0-32" fmla="*/ 0 h 774022"/>
                  <a:gd name="connsiteX1-33" fmla="*/ 1758804 w 1758804"/>
                  <a:gd name="connsiteY1-34" fmla="*/ 307703 h 774022"/>
                  <a:gd name="connsiteX2-35" fmla="*/ 1439490 w 1758804"/>
                  <a:gd name="connsiteY2-36" fmla="*/ 774022 h 774022"/>
                  <a:gd name="connsiteX3-37" fmla="*/ 0 w 1758804"/>
                  <a:gd name="connsiteY3-38" fmla="*/ 416970 h 774022"/>
                  <a:gd name="connsiteX4-39" fmla="*/ 592182 w 1758804"/>
                  <a:gd name="connsiteY4-40" fmla="*/ 0 h 774022"/>
                  <a:gd name="connsiteX0-41" fmla="*/ 592182 w 1758804"/>
                  <a:gd name="connsiteY0-42" fmla="*/ 0 h 669519"/>
                  <a:gd name="connsiteX1-43" fmla="*/ 1758804 w 1758804"/>
                  <a:gd name="connsiteY1-44" fmla="*/ 307703 h 669519"/>
                  <a:gd name="connsiteX2-45" fmla="*/ 1404656 w 1758804"/>
                  <a:gd name="connsiteY2-46" fmla="*/ 669519 h 669519"/>
                  <a:gd name="connsiteX3-47" fmla="*/ 0 w 1758804"/>
                  <a:gd name="connsiteY3-48" fmla="*/ 416970 h 669519"/>
                  <a:gd name="connsiteX4-49" fmla="*/ 592182 w 1758804"/>
                  <a:gd name="connsiteY4-50" fmla="*/ 0 h 669519"/>
                  <a:gd name="connsiteX0-51" fmla="*/ 592182 w 1758804"/>
                  <a:gd name="connsiteY0-52" fmla="*/ 0 h 756605"/>
                  <a:gd name="connsiteX1-53" fmla="*/ 1758804 w 1758804"/>
                  <a:gd name="connsiteY1-54" fmla="*/ 307703 h 756605"/>
                  <a:gd name="connsiteX2-55" fmla="*/ 1439490 w 1758804"/>
                  <a:gd name="connsiteY2-56" fmla="*/ 756605 h 756605"/>
                  <a:gd name="connsiteX3-57" fmla="*/ 0 w 1758804"/>
                  <a:gd name="connsiteY3-58" fmla="*/ 416970 h 756605"/>
                  <a:gd name="connsiteX4-59" fmla="*/ 592182 w 1758804"/>
                  <a:gd name="connsiteY4-60" fmla="*/ 0 h 756605"/>
                  <a:gd name="connsiteX0-61" fmla="*/ 592182 w 1758804"/>
                  <a:gd name="connsiteY0-62" fmla="*/ 0 h 756605"/>
                  <a:gd name="connsiteX1-63" fmla="*/ 1758804 w 1758804"/>
                  <a:gd name="connsiteY1-64" fmla="*/ 307703 h 756605"/>
                  <a:gd name="connsiteX2-65" fmla="*/ 1439490 w 1758804"/>
                  <a:gd name="connsiteY2-66" fmla="*/ 756605 h 756605"/>
                  <a:gd name="connsiteX3-67" fmla="*/ 0 w 1758804"/>
                  <a:gd name="connsiteY3-68" fmla="*/ 416970 h 756605"/>
                  <a:gd name="connsiteX4-69" fmla="*/ 592182 w 1758804"/>
                  <a:gd name="connsiteY4-70" fmla="*/ 0 h 756605"/>
                  <a:gd name="connsiteX0-71" fmla="*/ 592182 w 1758804"/>
                  <a:gd name="connsiteY0-72" fmla="*/ 0 h 756605"/>
                  <a:gd name="connsiteX1-73" fmla="*/ 1758804 w 1758804"/>
                  <a:gd name="connsiteY1-74" fmla="*/ 307703 h 756605"/>
                  <a:gd name="connsiteX2-75" fmla="*/ 1439490 w 1758804"/>
                  <a:gd name="connsiteY2-76" fmla="*/ 756605 h 756605"/>
                  <a:gd name="connsiteX3-77" fmla="*/ 0 w 1758804"/>
                  <a:gd name="connsiteY3-78" fmla="*/ 416970 h 756605"/>
                  <a:gd name="connsiteX4-79" fmla="*/ 592182 w 1758804"/>
                  <a:gd name="connsiteY4-80" fmla="*/ 0 h 756605"/>
                  <a:gd name="connsiteX0-81" fmla="*/ 592182 w 1758804"/>
                  <a:gd name="connsiteY0-82" fmla="*/ 0 h 796073"/>
                  <a:gd name="connsiteX1-83" fmla="*/ 1758804 w 1758804"/>
                  <a:gd name="connsiteY1-84" fmla="*/ 307703 h 796073"/>
                  <a:gd name="connsiteX2-85" fmla="*/ 1439490 w 1758804"/>
                  <a:gd name="connsiteY2-86" fmla="*/ 756605 h 796073"/>
                  <a:gd name="connsiteX3-87" fmla="*/ 0 w 1758804"/>
                  <a:gd name="connsiteY3-88" fmla="*/ 416970 h 796073"/>
                  <a:gd name="connsiteX4-89" fmla="*/ 592182 w 1758804"/>
                  <a:gd name="connsiteY4-90" fmla="*/ 0 h 796073"/>
                  <a:gd name="connsiteX0-91" fmla="*/ 592182 w 1758804"/>
                  <a:gd name="connsiteY0-92" fmla="*/ 0 h 796073"/>
                  <a:gd name="connsiteX1-93" fmla="*/ 1758804 w 1758804"/>
                  <a:gd name="connsiteY1-94" fmla="*/ 307703 h 796073"/>
                  <a:gd name="connsiteX2-95" fmla="*/ 1439490 w 1758804"/>
                  <a:gd name="connsiteY2-96" fmla="*/ 756605 h 796073"/>
                  <a:gd name="connsiteX3-97" fmla="*/ 0 w 1758804"/>
                  <a:gd name="connsiteY3-98" fmla="*/ 416970 h 796073"/>
                  <a:gd name="connsiteX4-99" fmla="*/ 592182 w 1758804"/>
                  <a:gd name="connsiteY4-100" fmla="*/ 0 h 796073"/>
                  <a:gd name="connsiteX0-101" fmla="*/ 592182 w 1758804"/>
                  <a:gd name="connsiteY0-102" fmla="*/ 0 h 796073"/>
                  <a:gd name="connsiteX1-103" fmla="*/ 1758804 w 1758804"/>
                  <a:gd name="connsiteY1-104" fmla="*/ 307703 h 796073"/>
                  <a:gd name="connsiteX2-105" fmla="*/ 1439490 w 1758804"/>
                  <a:gd name="connsiteY2-106" fmla="*/ 756605 h 796073"/>
                  <a:gd name="connsiteX3-107" fmla="*/ 0 w 1758804"/>
                  <a:gd name="connsiteY3-108" fmla="*/ 416970 h 796073"/>
                  <a:gd name="connsiteX4-109" fmla="*/ 592182 w 1758804"/>
                  <a:gd name="connsiteY4-110" fmla="*/ 0 h 796073"/>
                  <a:gd name="connsiteX0-111" fmla="*/ 592182 w 1758804"/>
                  <a:gd name="connsiteY0-112" fmla="*/ 0 h 796073"/>
                  <a:gd name="connsiteX1-113" fmla="*/ 1758804 w 1758804"/>
                  <a:gd name="connsiteY1-114" fmla="*/ 307703 h 796073"/>
                  <a:gd name="connsiteX2-115" fmla="*/ 1439490 w 1758804"/>
                  <a:gd name="connsiteY2-116" fmla="*/ 756605 h 796073"/>
                  <a:gd name="connsiteX3-117" fmla="*/ 0 w 1758804"/>
                  <a:gd name="connsiteY3-118" fmla="*/ 416970 h 796073"/>
                  <a:gd name="connsiteX4-119" fmla="*/ 592182 w 1758804"/>
                  <a:gd name="connsiteY4-120" fmla="*/ 0 h 796073"/>
                  <a:gd name="connsiteX0-121" fmla="*/ 592182 w 1758804"/>
                  <a:gd name="connsiteY0-122" fmla="*/ 0 h 796073"/>
                  <a:gd name="connsiteX1-123" fmla="*/ 1758804 w 1758804"/>
                  <a:gd name="connsiteY1-124" fmla="*/ 307703 h 796073"/>
                  <a:gd name="connsiteX2-125" fmla="*/ 1439490 w 1758804"/>
                  <a:gd name="connsiteY2-126" fmla="*/ 756605 h 796073"/>
                  <a:gd name="connsiteX3-127" fmla="*/ 0 w 1758804"/>
                  <a:gd name="connsiteY3-128" fmla="*/ 416970 h 796073"/>
                  <a:gd name="connsiteX4-129" fmla="*/ 592182 w 1758804"/>
                  <a:gd name="connsiteY4-130" fmla="*/ 0 h 796073"/>
                  <a:gd name="connsiteX0-131" fmla="*/ 592182 w 1758804"/>
                  <a:gd name="connsiteY0-132" fmla="*/ 0 h 790690"/>
                  <a:gd name="connsiteX1-133" fmla="*/ 1758804 w 1758804"/>
                  <a:gd name="connsiteY1-134" fmla="*/ 307703 h 790690"/>
                  <a:gd name="connsiteX2-135" fmla="*/ 1439490 w 1758804"/>
                  <a:gd name="connsiteY2-136" fmla="*/ 756605 h 790690"/>
                  <a:gd name="connsiteX3-137" fmla="*/ 0 w 1758804"/>
                  <a:gd name="connsiteY3-138" fmla="*/ 416970 h 790690"/>
                  <a:gd name="connsiteX4-139" fmla="*/ 592182 w 1758804"/>
                  <a:gd name="connsiteY4-140" fmla="*/ 0 h 790690"/>
                  <a:gd name="connsiteX0-141" fmla="*/ 592182 w 1758804"/>
                  <a:gd name="connsiteY0-142" fmla="*/ 0 h 798481"/>
                  <a:gd name="connsiteX1-143" fmla="*/ 1758804 w 1758804"/>
                  <a:gd name="connsiteY1-144" fmla="*/ 307703 h 798481"/>
                  <a:gd name="connsiteX2-145" fmla="*/ 1433562 w 1758804"/>
                  <a:gd name="connsiteY2-146" fmla="*/ 765496 h 798481"/>
                  <a:gd name="connsiteX3-147" fmla="*/ 0 w 1758804"/>
                  <a:gd name="connsiteY3-148" fmla="*/ 416970 h 798481"/>
                  <a:gd name="connsiteX4-149" fmla="*/ 592182 w 1758804"/>
                  <a:gd name="connsiteY4-150" fmla="*/ 0 h 79848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58804" h="798481">
                    <a:moveTo>
                      <a:pt x="592182" y="0"/>
                    </a:moveTo>
                    <a:cubicBezTo>
                      <a:pt x="853331" y="212876"/>
                      <a:pt x="1216079" y="379307"/>
                      <a:pt x="1758804" y="307703"/>
                    </a:cubicBezTo>
                    <a:lnTo>
                      <a:pt x="1433562" y="765496"/>
                    </a:lnTo>
                    <a:cubicBezTo>
                      <a:pt x="799881" y="868378"/>
                      <a:pt x="408135" y="724674"/>
                      <a:pt x="0" y="416970"/>
                    </a:cubicBezTo>
                    <a:lnTo>
                      <a:pt x="5921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94000"/>
                      <a:lumOff val="6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1" name="TextBox 310"/>
            <p:cNvSpPr txBox="1"/>
            <p:nvPr/>
          </p:nvSpPr>
          <p:spPr>
            <a:xfrm>
              <a:off x="4723808" y="2850490"/>
              <a:ext cx="328936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06494" y="4135689"/>
            <a:ext cx="276539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5" name="组合 314"/>
          <p:cNvGrpSpPr/>
          <p:nvPr/>
        </p:nvGrpSpPr>
        <p:grpSpPr>
          <a:xfrm>
            <a:off x="4063843" y="2848708"/>
            <a:ext cx="1663936" cy="873529"/>
            <a:chOff x="3885010" y="3089595"/>
            <a:chExt cx="1802592" cy="946320"/>
          </a:xfrm>
        </p:grpSpPr>
        <p:grpSp>
          <p:nvGrpSpPr>
            <p:cNvPr id="316" name="组合 315"/>
            <p:cNvGrpSpPr/>
            <p:nvPr/>
          </p:nvGrpSpPr>
          <p:grpSpPr>
            <a:xfrm>
              <a:off x="3885010" y="3089595"/>
              <a:ext cx="1802592" cy="946320"/>
              <a:chOff x="3885010" y="3089595"/>
              <a:chExt cx="1802592" cy="946320"/>
            </a:xfrm>
          </p:grpSpPr>
          <p:grpSp>
            <p:nvGrpSpPr>
              <p:cNvPr id="318" name="组合 317"/>
              <p:cNvGrpSpPr/>
              <p:nvPr/>
            </p:nvGrpSpPr>
            <p:grpSpPr>
              <a:xfrm>
                <a:off x="3885010" y="3089595"/>
                <a:ext cx="1802592" cy="946320"/>
                <a:chOff x="3885010" y="3089595"/>
                <a:chExt cx="1802592" cy="946320"/>
              </a:xfrm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0" name="矩形 2"/>
                <p:cNvSpPr/>
                <p:nvPr/>
              </p:nvSpPr>
              <p:spPr>
                <a:xfrm rot="2092662" flipV="1">
                  <a:off x="3885010" y="3411305"/>
                  <a:ext cx="1472564" cy="624610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-1" fmla="*/ 0 w 726083"/>
                    <a:gd name="connsiteY0-2" fmla="*/ 0 h 488730"/>
                    <a:gd name="connsiteX1-3" fmla="*/ 726083 w 726083"/>
                    <a:gd name="connsiteY1-4" fmla="*/ 364332 h 488730"/>
                    <a:gd name="connsiteX2-5" fmla="*/ 726083 w 726083"/>
                    <a:gd name="connsiteY2-6" fmla="*/ 488730 h 488730"/>
                    <a:gd name="connsiteX3-7" fmla="*/ 150019 w 726083"/>
                    <a:gd name="connsiteY3-8" fmla="*/ 488730 h 488730"/>
                    <a:gd name="connsiteX4-9" fmla="*/ 0 w 726083"/>
                    <a:gd name="connsiteY4-10" fmla="*/ 0 h 488730"/>
                    <a:gd name="connsiteX0-11" fmla="*/ 0 w 726083"/>
                    <a:gd name="connsiteY0-12" fmla="*/ 0 h 488730"/>
                    <a:gd name="connsiteX1-13" fmla="*/ 726083 w 726083"/>
                    <a:gd name="connsiteY1-14" fmla="*/ 364332 h 488730"/>
                    <a:gd name="connsiteX2-15" fmla="*/ 726083 w 726083"/>
                    <a:gd name="connsiteY2-16" fmla="*/ 488730 h 488730"/>
                    <a:gd name="connsiteX3-17" fmla="*/ 4763 w 726083"/>
                    <a:gd name="connsiteY3-18" fmla="*/ 110111 h 488730"/>
                    <a:gd name="connsiteX4-19" fmla="*/ 0 w 726083"/>
                    <a:gd name="connsiteY4-20" fmla="*/ 0 h 488730"/>
                    <a:gd name="connsiteX0-21" fmla="*/ 0 w 1478558"/>
                    <a:gd name="connsiteY0-22" fmla="*/ 0 h 488730"/>
                    <a:gd name="connsiteX1-23" fmla="*/ 1478558 w 1478558"/>
                    <a:gd name="connsiteY1-24" fmla="*/ 481014 h 488730"/>
                    <a:gd name="connsiteX2-25" fmla="*/ 726083 w 1478558"/>
                    <a:gd name="connsiteY2-26" fmla="*/ 488730 h 488730"/>
                    <a:gd name="connsiteX3-27" fmla="*/ 4763 w 1478558"/>
                    <a:gd name="connsiteY3-28" fmla="*/ 110111 h 488730"/>
                    <a:gd name="connsiteX4-29" fmla="*/ 0 w 1478558"/>
                    <a:gd name="connsiteY4-30" fmla="*/ 0 h 488730"/>
                    <a:gd name="connsiteX0-31" fmla="*/ 0 w 1483321"/>
                    <a:gd name="connsiteY0-32" fmla="*/ 0 h 562549"/>
                    <a:gd name="connsiteX1-33" fmla="*/ 1478558 w 1483321"/>
                    <a:gd name="connsiteY1-34" fmla="*/ 481014 h 562549"/>
                    <a:gd name="connsiteX2-35" fmla="*/ 1483321 w 1483321"/>
                    <a:gd name="connsiteY2-36" fmla="*/ 562549 h 562549"/>
                    <a:gd name="connsiteX3-37" fmla="*/ 4763 w 1483321"/>
                    <a:gd name="connsiteY3-38" fmla="*/ 110111 h 562549"/>
                    <a:gd name="connsiteX4-39" fmla="*/ 0 w 1483321"/>
                    <a:gd name="connsiteY4-40" fmla="*/ 0 h 562549"/>
                    <a:gd name="connsiteX0-41" fmla="*/ 0 w 1483321"/>
                    <a:gd name="connsiteY0-42" fmla="*/ 0 h 562549"/>
                    <a:gd name="connsiteX1-43" fmla="*/ 1478558 w 1483321"/>
                    <a:gd name="connsiteY1-44" fmla="*/ 481014 h 562549"/>
                    <a:gd name="connsiteX2-45" fmla="*/ 1483321 w 1483321"/>
                    <a:gd name="connsiteY2-46" fmla="*/ 562549 h 562549"/>
                    <a:gd name="connsiteX3-47" fmla="*/ 4763 w 1483321"/>
                    <a:gd name="connsiteY3-48" fmla="*/ 110111 h 562549"/>
                    <a:gd name="connsiteX4-49" fmla="*/ 0 w 1483321"/>
                    <a:gd name="connsiteY4-50" fmla="*/ 0 h 562549"/>
                    <a:gd name="connsiteX0-51" fmla="*/ 0 w 1483321"/>
                    <a:gd name="connsiteY0-52" fmla="*/ 0 h 562549"/>
                    <a:gd name="connsiteX1-53" fmla="*/ 1478558 w 1483321"/>
                    <a:gd name="connsiteY1-54" fmla="*/ 481014 h 562549"/>
                    <a:gd name="connsiteX2-55" fmla="*/ 1483321 w 1483321"/>
                    <a:gd name="connsiteY2-56" fmla="*/ 562549 h 562549"/>
                    <a:gd name="connsiteX3-57" fmla="*/ 4763 w 1483321"/>
                    <a:gd name="connsiteY3-58" fmla="*/ 110111 h 562549"/>
                    <a:gd name="connsiteX4-59" fmla="*/ 0 w 1483321"/>
                    <a:gd name="connsiteY4-60" fmla="*/ 0 h 562549"/>
                    <a:gd name="connsiteX0-61" fmla="*/ 0 w 1483321"/>
                    <a:gd name="connsiteY0-62" fmla="*/ 0 h 562549"/>
                    <a:gd name="connsiteX1-63" fmla="*/ 1478558 w 1483321"/>
                    <a:gd name="connsiteY1-64" fmla="*/ 481014 h 562549"/>
                    <a:gd name="connsiteX2-65" fmla="*/ 1483321 w 1483321"/>
                    <a:gd name="connsiteY2-66" fmla="*/ 562549 h 562549"/>
                    <a:gd name="connsiteX3-67" fmla="*/ 4763 w 1483321"/>
                    <a:gd name="connsiteY3-68" fmla="*/ 110111 h 562549"/>
                    <a:gd name="connsiteX4-69" fmla="*/ 0 w 1483321"/>
                    <a:gd name="connsiteY4-70" fmla="*/ 0 h 562549"/>
                    <a:gd name="connsiteX0-71" fmla="*/ 0 w 1483321"/>
                    <a:gd name="connsiteY0-72" fmla="*/ 6683 h 569232"/>
                    <a:gd name="connsiteX1-73" fmla="*/ 1478558 w 1483321"/>
                    <a:gd name="connsiteY1-74" fmla="*/ 487697 h 569232"/>
                    <a:gd name="connsiteX2-75" fmla="*/ 1483321 w 1483321"/>
                    <a:gd name="connsiteY2-76" fmla="*/ 569232 h 569232"/>
                    <a:gd name="connsiteX3-77" fmla="*/ 4763 w 1483321"/>
                    <a:gd name="connsiteY3-78" fmla="*/ 116794 h 569232"/>
                    <a:gd name="connsiteX4-79" fmla="*/ 0 w 1483321"/>
                    <a:gd name="connsiteY4-80" fmla="*/ 6683 h 569232"/>
                    <a:gd name="connsiteX0-81" fmla="*/ 0 w 1478558"/>
                    <a:gd name="connsiteY0-82" fmla="*/ 6683 h 559707"/>
                    <a:gd name="connsiteX1-83" fmla="*/ 1478558 w 1478558"/>
                    <a:gd name="connsiteY1-84" fmla="*/ 487697 h 559707"/>
                    <a:gd name="connsiteX2-85" fmla="*/ 1440459 w 1478558"/>
                    <a:gd name="connsiteY2-86" fmla="*/ 559707 h 559707"/>
                    <a:gd name="connsiteX3-87" fmla="*/ 4763 w 1478558"/>
                    <a:gd name="connsiteY3-88" fmla="*/ 116794 h 559707"/>
                    <a:gd name="connsiteX4-89" fmla="*/ 0 w 1478558"/>
                    <a:gd name="connsiteY4-90" fmla="*/ 6683 h 559707"/>
                    <a:gd name="connsiteX0-91" fmla="*/ 0 w 1478558"/>
                    <a:gd name="connsiteY0-92" fmla="*/ 6683 h 559707"/>
                    <a:gd name="connsiteX1-93" fmla="*/ 1478558 w 1478558"/>
                    <a:gd name="connsiteY1-94" fmla="*/ 487697 h 559707"/>
                    <a:gd name="connsiteX2-95" fmla="*/ 1440459 w 1478558"/>
                    <a:gd name="connsiteY2-96" fmla="*/ 559707 h 559707"/>
                    <a:gd name="connsiteX3-97" fmla="*/ 4763 w 1478558"/>
                    <a:gd name="connsiteY3-98" fmla="*/ 116794 h 559707"/>
                    <a:gd name="connsiteX4-99" fmla="*/ 0 w 1478558"/>
                    <a:gd name="connsiteY4-100" fmla="*/ 6683 h 559707"/>
                    <a:gd name="connsiteX0-101" fmla="*/ 0 w 1478558"/>
                    <a:gd name="connsiteY0-102" fmla="*/ 6683 h 559707"/>
                    <a:gd name="connsiteX1-103" fmla="*/ 1478558 w 1478558"/>
                    <a:gd name="connsiteY1-104" fmla="*/ 487697 h 559707"/>
                    <a:gd name="connsiteX2-105" fmla="*/ 1440459 w 1478558"/>
                    <a:gd name="connsiteY2-106" fmla="*/ 559707 h 559707"/>
                    <a:gd name="connsiteX3-107" fmla="*/ 4763 w 1478558"/>
                    <a:gd name="connsiteY3-108" fmla="*/ 116794 h 559707"/>
                    <a:gd name="connsiteX4-109" fmla="*/ 0 w 1478558"/>
                    <a:gd name="connsiteY4-110" fmla="*/ 6683 h 559707"/>
                    <a:gd name="connsiteX0-111" fmla="*/ 0 w 1478558"/>
                    <a:gd name="connsiteY0-112" fmla="*/ 6683 h 559707"/>
                    <a:gd name="connsiteX1-113" fmla="*/ 1478558 w 1478558"/>
                    <a:gd name="connsiteY1-114" fmla="*/ 487697 h 559707"/>
                    <a:gd name="connsiteX2-115" fmla="*/ 1440459 w 1478558"/>
                    <a:gd name="connsiteY2-116" fmla="*/ 559707 h 559707"/>
                    <a:gd name="connsiteX3-117" fmla="*/ 4763 w 1478558"/>
                    <a:gd name="connsiteY3-118" fmla="*/ 116794 h 559707"/>
                    <a:gd name="connsiteX4-119" fmla="*/ 0 w 1478558"/>
                    <a:gd name="connsiteY4-120" fmla="*/ 6683 h 559707"/>
                    <a:gd name="connsiteX0-121" fmla="*/ 0 w 1478558"/>
                    <a:gd name="connsiteY0-122" fmla="*/ 6683 h 559707"/>
                    <a:gd name="connsiteX1-123" fmla="*/ 1478558 w 1478558"/>
                    <a:gd name="connsiteY1-124" fmla="*/ 487697 h 559707"/>
                    <a:gd name="connsiteX2-125" fmla="*/ 1440459 w 1478558"/>
                    <a:gd name="connsiteY2-126" fmla="*/ 559707 h 559707"/>
                    <a:gd name="connsiteX3-127" fmla="*/ 4763 w 1478558"/>
                    <a:gd name="connsiteY3-128" fmla="*/ 116794 h 559707"/>
                    <a:gd name="connsiteX4-129" fmla="*/ 0 w 1478558"/>
                    <a:gd name="connsiteY4-130" fmla="*/ 6683 h 559707"/>
                    <a:gd name="connsiteX0-131" fmla="*/ 0 w 1478558"/>
                    <a:gd name="connsiteY0-132" fmla="*/ 6683 h 559707"/>
                    <a:gd name="connsiteX1-133" fmla="*/ 1478558 w 1478558"/>
                    <a:gd name="connsiteY1-134" fmla="*/ 487697 h 559707"/>
                    <a:gd name="connsiteX2-135" fmla="*/ 1440459 w 1478558"/>
                    <a:gd name="connsiteY2-136" fmla="*/ 559707 h 559707"/>
                    <a:gd name="connsiteX3-137" fmla="*/ 4763 w 1478558"/>
                    <a:gd name="connsiteY3-138" fmla="*/ 116794 h 559707"/>
                    <a:gd name="connsiteX4-139" fmla="*/ 0 w 1478558"/>
                    <a:gd name="connsiteY4-140" fmla="*/ 6683 h 559707"/>
                    <a:gd name="connsiteX0-141" fmla="*/ 0 w 1478558"/>
                    <a:gd name="connsiteY0-142" fmla="*/ 6683 h 573994"/>
                    <a:gd name="connsiteX1-143" fmla="*/ 1478558 w 1478558"/>
                    <a:gd name="connsiteY1-144" fmla="*/ 487697 h 573994"/>
                    <a:gd name="connsiteX2-145" fmla="*/ 1445221 w 1478558"/>
                    <a:gd name="connsiteY2-146" fmla="*/ 573994 h 573994"/>
                    <a:gd name="connsiteX3-147" fmla="*/ 4763 w 1478558"/>
                    <a:gd name="connsiteY3-148" fmla="*/ 116794 h 573994"/>
                    <a:gd name="connsiteX4-149" fmla="*/ 0 w 1478558"/>
                    <a:gd name="connsiteY4-150" fmla="*/ 6683 h 573994"/>
                    <a:gd name="connsiteX0-151" fmla="*/ 0 w 1478558"/>
                    <a:gd name="connsiteY0-152" fmla="*/ 6683 h 573994"/>
                    <a:gd name="connsiteX1-153" fmla="*/ 1478558 w 1478558"/>
                    <a:gd name="connsiteY1-154" fmla="*/ 487697 h 573994"/>
                    <a:gd name="connsiteX2-155" fmla="*/ 1445221 w 1478558"/>
                    <a:gd name="connsiteY2-156" fmla="*/ 573994 h 573994"/>
                    <a:gd name="connsiteX3-157" fmla="*/ 4763 w 1478558"/>
                    <a:gd name="connsiteY3-158" fmla="*/ 116794 h 573994"/>
                    <a:gd name="connsiteX4-159" fmla="*/ 0 w 1478558"/>
                    <a:gd name="connsiteY4-160" fmla="*/ 6683 h 573994"/>
                    <a:gd name="connsiteX0-161" fmla="*/ 0 w 1478558"/>
                    <a:gd name="connsiteY0-162" fmla="*/ 7185 h 574496"/>
                    <a:gd name="connsiteX1-163" fmla="*/ 1478558 w 1478558"/>
                    <a:gd name="connsiteY1-164" fmla="*/ 488199 h 574496"/>
                    <a:gd name="connsiteX2-165" fmla="*/ 1445221 w 1478558"/>
                    <a:gd name="connsiteY2-166" fmla="*/ 574496 h 574496"/>
                    <a:gd name="connsiteX3-167" fmla="*/ 4763 w 1478558"/>
                    <a:gd name="connsiteY3-168" fmla="*/ 117296 h 574496"/>
                    <a:gd name="connsiteX4-169" fmla="*/ 0 w 1478558"/>
                    <a:gd name="connsiteY4-170" fmla="*/ 7185 h 574496"/>
                    <a:gd name="connsiteX0-171" fmla="*/ 0 w 1478558"/>
                    <a:gd name="connsiteY0-172" fmla="*/ 7185 h 576878"/>
                    <a:gd name="connsiteX1-173" fmla="*/ 1478558 w 1478558"/>
                    <a:gd name="connsiteY1-174" fmla="*/ 488199 h 576878"/>
                    <a:gd name="connsiteX2-175" fmla="*/ 1464271 w 1478558"/>
                    <a:gd name="connsiteY2-176" fmla="*/ 576878 h 576878"/>
                    <a:gd name="connsiteX3-177" fmla="*/ 4763 w 1478558"/>
                    <a:gd name="connsiteY3-178" fmla="*/ 117296 h 576878"/>
                    <a:gd name="connsiteX4-179" fmla="*/ 0 w 1478558"/>
                    <a:gd name="connsiteY4-180" fmla="*/ 7185 h 576878"/>
                    <a:gd name="connsiteX0-181" fmla="*/ 0 w 1478558"/>
                    <a:gd name="connsiteY0-182" fmla="*/ 7376 h 577069"/>
                    <a:gd name="connsiteX1-183" fmla="*/ 1478558 w 1478558"/>
                    <a:gd name="connsiteY1-184" fmla="*/ 483627 h 577069"/>
                    <a:gd name="connsiteX2-185" fmla="*/ 1464271 w 1478558"/>
                    <a:gd name="connsiteY2-186" fmla="*/ 577069 h 577069"/>
                    <a:gd name="connsiteX3-187" fmla="*/ 4763 w 1478558"/>
                    <a:gd name="connsiteY3-188" fmla="*/ 117487 h 577069"/>
                    <a:gd name="connsiteX4-189" fmla="*/ 0 w 1478558"/>
                    <a:gd name="connsiteY4-190" fmla="*/ 7376 h 577069"/>
                    <a:gd name="connsiteX0-191" fmla="*/ 0 w 1478558"/>
                    <a:gd name="connsiteY0-192" fmla="*/ 6934 h 576627"/>
                    <a:gd name="connsiteX1-193" fmla="*/ 1478558 w 1478558"/>
                    <a:gd name="connsiteY1-194" fmla="*/ 483185 h 576627"/>
                    <a:gd name="connsiteX2-195" fmla="*/ 1464271 w 1478558"/>
                    <a:gd name="connsiteY2-196" fmla="*/ 576627 h 576627"/>
                    <a:gd name="connsiteX3-197" fmla="*/ 4763 w 1478558"/>
                    <a:gd name="connsiteY3-198" fmla="*/ 117045 h 576627"/>
                    <a:gd name="connsiteX4-199" fmla="*/ 0 w 1478558"/>
                    <a:gd name="connsiteY4-200" fmla="*/ 6934 h 576627"/>
                    <a:gd name="connsiteX0-201" fmla="*/ 0 w 1478558"/>
                    <a:gd name="connsiteY0-202" fmla="*/ 6934 h 576627"/>
                    <a:gd name="connsiteX1-203" fmla="*/ 1478558 w 1478558"/>
                    <a:gd name="connsiteY1-204" fmla="*/ 483185 h 576627"/>
                    <a:gd name="connsiteX2-205" fmla="*/ 1464271 w 1478558"/>
                    <a:gd name="connsiteY2-206" fmla="*/ 576627 h 576627"/>
                    <a:gd name="connsiteX3-207" fmla="*/ 23813 w 1478558"/>
                    <a:gd name="connsiteY3-208" fmla="*/ 112283 h 576627"/>
                    <a:gd name="connsiteX4-209" fmla="*/ 0 w 1478558"/>
                    <a:gd name="connsiteY4-210" fmla="*/ 6934 h 576627"/>
                    <a:gd name="connsiteX0-211" fmla="*/ 0 w 1473795"/>
                    <a:gd name="connsiteY0-212" fmla="*/ 6934 h 576627"/>
                    <a:gd name="connsiteX1-213" fmla="*/ 1473795 w 1473795"/>
                    <a:gd name="connsiteY1-214" fmla="*/ 483185 h 576627"/>
                    <a:gd name="connsiteX2-215" fmla="*/ 1459508 w 1473795"/>
                    <a:gd name="connsiteY2-216" fmla="*/ 576627 h 576627"/>
                    <a:gd name="connsiteX3-217" fmla="*/ 19050 w 1473795"/>
                    <a:gd name="connsiteY3-218" fmla="*/ 112283 h 576627"/>
                    <a:gd name="connsiteX4-219" fmla="*/ 0 w 1473795"/>
                    <a:gd name="connsiteY4-220" fmla="*/ 6934 h 576627"/>
                    <a:gd name="connsiteX0-221" fmla="*/ 0 w 1473795"/>
                    <a:gd name="connsiteY0-222" fmla="*/ 7206 h 569755"/>
                    <a:gd name="connsiteX1-223" fmla="*/ 1473795 w 1473795"/>
                    <a:gd name="connsiteY1-224" fmla="*/ 476313 h 569755"/>
                    <a:gd name="connsiteX2-225" fmla="*/ 1459508 w 1473795"/>
                    <a:gd name="connsiteY2-226" fmla="*/ 569755 h 569755"/>
                    <a:gd name="connsiteX3-227" fmla="*/ 19050 w 1473795"/>
                    <a:gd name="connsiteY3-228" fmla="*/ 105411 h 569755"/>
                    <a:gd name="connsiteX4-229" fmla="*/ 0 w 1473795"/>
                    <a:gd name="connsiteY4-230" fmla="*/ 7206 h 569755"/>
                    <a:gd name="connsiteX0-231" fmla="*/ 0 w 1473795"/>
                    <a:gd name="connsiteY0-232" fmla="*/ 12924 h 575473"/>
                    <a:gd name="connsiteX1-233" fmla="*/ 1473795 w 1473795"/>
                    <a:gd name="connsiteY1-234" fmla="*/ 482031 h 575473"/>
                    <a:gd name="connsiteX2-235" fmla="*/ 1459508 w 1473795"/>
                    <a:gd name="connsiteY2-236" fmla="*/ 575473 h 575473"/>
                    <a:gd name="connsiteX3-237" fmla="*/ 19050 w 1473795"/>
                    <a:gd name="connsiteY3-238" fmla="*/ 111129 h 575473"/>
                    <a:gd name="connsiteX4-239" fmla="*/ 0 w 1473795"/>
                    <a:gd name="connsiteY4-240" fmla="*/ 12924 h 575473"/>
                    <a:gd name="connsiteX0-241" fmla="*/ 0 w 1473795"/>
                    <a:gd name="connsiteY0-242" fmla="*/ 12924 h 575473"/>
                    <a:gd name="connsiteX1-243" fmla="*/ 1473795 w 1473795"/>
                    <a:gd name="connsiteY1-244" fmla="*/ 482031 h 575473"/>
                    <a:gd name="connsiteX2-245" fmla="*/ 1459508 w 1473795"/>
                    <a:gd name="connsiteY2-246" fmla="*/ 575473 h 575473"/>
                    <a:gd name="connsiteX3-247" fmla="*/ 37814 w 1473795"/>
                    <a:gd name="connsiteY3-248" fmla="*/ 99438 h 575473"/>
                    <a:gd name="connsiteX4-249" fmla="*/ 0 w 1473795"/>
                    <a:gd name="connsiteY4-250" fmla="*/ 12924 h 575473"/>
                    <a:gd name="connsiteX0-251" fmla="*/ 0 w 1461888"/>
                    <a:gd name="connsiteY0-252" fmla="*/ 13419 h 567670"/>
                    <a:gd name="connsiteX1-253" fmla="*/ 1461888 w 1461888"/>
                    <a:gd name="connsiteY1-254" fmla="*/ 474228 h 567670"/>
                    <a:gd name="connsiteX2-255" fmla="*/ 1447601 w 1461888"/>
                    <a:gd name="connsiteY2-256" fmla="*/ 567670 h 567670"/>
                    <a:gd name="connsiteX3-257" fmla="*/ 25907 w 1461888"/>
                    <a:gd name="connsiteY3-258" fmla="*/ 91635 h 567670"/>
                    <a:gd name="connsiteX4-259" fmla="*/ 0 w 1461888"/>
                    <a:gd name="connsiteY4-260" fmla="*/ 13419 h 567670"/>
                    <a:gd name="connsiteX0-261" fmla="*/ 0 w 1461888"/>
                    <a:gd name="connsiteY0-262" fmla="*/ 13419 h 627927"/>
                    <a:gd name="connsiteX1-263" fmla="*/ 1461888 w 1461888"/>
                    <a:gd name="connsiteY1-264" fmla="*/ 474228 h 627927"/>
                    <a:gd name="connsiteX2-265" fmla="*/ 1402061 w 1461888"/>
                    <a:gd name="connsiteY2-266" fmla="*/ 627927 h 627927"/>
                    <a:gd name="connsiteX3-267" fmla="*/ 25907 w 1461888"/>
                    <a:gd name="connsiteY3-268" fmla="*/ 91635 h 627927"/>
                    <a:gd name="connsiteX4-269" fmla="*/ 0 w 1461888"/>
                    <a:gd name="connsiteY4-270" fmla="*/ 13419 h 627927"/>
                    <a:gd name="connsiteX0-271" fmla="*/ 0 w 1472564"/>
                    <a:gd name="connsiteY0-272" fmla="*/ 8892 h 623400"/>
                    <a:gd name="connsiteX1-273" fmla="*/ 1472564 w 1472564"/>
                    <a:gd name="connsiteY1-274" fmla="*/ 576219 h 623400"/>
                    <a:gd name="connsiteX2-275" fmla="*/ 1402061 w 1472564"/>
                    <a:gd name="connsiteY2-276" fmla="*/ 623400 h 623400"/>
                    <a:gd name="connsiteX3-277" fmla="*/ 25907 w 1472564"/>
                    <a:gd name="connsiteY3-278" fmla="*/ 87108 h 623400"/>
                    <a:gd name="connsiteX4-279" fmla="*/ 0 w 1472564"/>
                    <a:gd name="connsiteY4-280" fmla="*/ 8892 h 623400"/>
                    <a:gd name="connsiteX0-281" fmla="*/ 0 w 1472564"/>
                    <a:gd name="connsiteY0-282" fmla="*/ 8892 h 623400"/>
                    <a:gd name="connsiteX1-283" fmla="*/ 1472564 w 1472564"/>
                    <a:gd name="connsiteY1-284" fmla="*/ 576219 h 623400"/>
                    <a:gd name="connsiteX2-285" fmla="*/ 1402061 w 1472564"/>
                    <a:gd name="connsiteY2-286" fmla="*/ 623400 h 623400"/>
                    <a:gd name="connsiteX3-287" fmla="*/ 25907 w 1472564"/>
                    <a:gd name="connsiteY3-288" fmla="*/ 87108 h 623400"/>
                    <a:gd name="connsiteX4-289" fmla="*/ 0 w 1472564"/>
                    <a:gd name="connsiteY4-290" fmla="*/ 8892 h 623400"/>
                    <a:gd name="connsiteX0-291" fmla="*/ 0 w 1472564"/>
                    <a:gd name="connsiteY0-292" fmla="*/ 8892 h 623400"/>
                    <a:gd name="connsiteX1-293" fmla="*/ 1472564 w 1472564"/>
                    <a:gd name="connsiteY1-294" fmla="*/ 576219 h 623400"/>
                    <a:gd name="connsiteX2-295" fmla="*/ 1402061 w 1472564"/>
                    <a:gd name="connsiteY2-296" fmla="*/ 623400 h 623400"/>
                    <a:gd name="connsiteX3-297" fmla="*/ 25907 w 1472564"/>
                    <a:gd name="connsiteY3-298" fmla="*/ 87108 h 623400"/>
                    <a:gd name="connsiteX4-299" fmla="*/ 0 w 1472564"/>
                    <a:gd name="connsiteY4-300" fmla="*/ 8892 h 623400"/>
                    <a:gd name="connsiteX0-301" fmla="*/ 0 w 1472564"/>
                    <a:gd name="connsiteY0-302" fmla="*/ 9380 h 623888"/>
                    <a:gd name="connsiteX1-303" fmla="*/ 1472564 w 1472564"/>
                    <a:gd name="connsiteY1-304" fmla="*/ 576707 h 623888"/>
                    <a:gd name="connsiteX2-305" fmla="*/ 1402061 w 1472564"/>
                    <a:gd name="connsiteY2-306" fmla="*/ 623888 h 623888"/>
                    <a:gd name="connsiteX3-307" fmla="*/ 25907 w 1472564"/>
                    <a:gd name="connsiteY3-308" fmla="*/ 87596 h 623888"/>
                    <a:gd name="connsiteX4-309" fmla="*/ 0 w 1472564"/>
                    <a:gd name="connsiteY4-310" fmla="*/ 9380 h 623888"/>
                    <a:gd name="connsiteX0-311" fmla="*/ 0 w 1472564"/>
                    <a:gd name="connsiteY0-312" fmla="*/ 9380 h 623888"/>
                    <a:gd name="connsiteX1-313" fmla="*/ 1472564 w 1472564"/>
                    <a:gd name="connsiteY1-314" fmla="*/ 576707 h 623888"/>
                    <a:gd name="connsiteX2-315" fmla="*/ 1402061 w 1472564"/>
                    <a:gd name="connsiteY2-316" fmla="*/ 623888 h 623888"/>
                    <a:gd name="connsiteX3-317" fmla="*/ 25907 w 1472564"/>
                    <a:gd name="connsiteY3-318" fmla="*/ 87596 h 623888"/>
                    <a:gd name="connsiteX4-319" fmla="*/ 0 w 1472564"/>
                    <a:gd name="connsiteY4-320" fmla="*/ 9380 h 623888"/>
                    <a:gd name="connsiteX0-321" fmla="*/ 0 w 1472564"/>
                    <a:gd name="connsiteY0-322" fmla="*/ 9380 h 624610"/>
                    <a:gd name="connsiteX1-323" fmla="*/ 1472564 w 1472564"/>
                    <a:gd name="connsiteY1-324" fmla="*/ 576707 h 624610"/>
                    <a:gd name="connsiteX2-325" fmla="*/ 1398019 w 1472564"/>
                    <a:gd name="connsiteY2-326" fmla="*/ 624610 h 624610"/>
                    <a:gd name="connsiteX3-327" fmla="*/ 25907 w 1472564"/>
                    <a:gd name="connsiteY3-328" fmla="*/ 87596 h 624610"/>
                    <a:gd name="connsiteX4-329" fmla="*/ 0 w 1472564"/>
                    <a:gd name="connsiteY4-330" fmla="*/ 9380 h 624610"/>
                    <a:gd name="connsiteX0-331" fmla="*/ 0 w 1472564"/>
                    <a:gd name="connsiteY0-332" fmla="*/ 9380 h 624610"/>
                    <a:gd name="connsiteX1-333" fmla="*/ 1472564 w 1472564"/>
                    <a:gd name="connsiteY1-334" fmla="*/ 576707 h 624610"/>
                    <a:gd name="connsiteX2-335" fmla="*/ 1398019 w 1472564"/>
                    <a:gd name="connsiteY2-336" fmla="*/ 624610 h 624610"/>
                    <a:gd name="connsiteX3-337" fmla="*/ 25907 w 1472564"/>
                    <a:gd name="connsiteY3-338" fmla="*/ 87596 h 624610"/>
                    <a:gd name="connsiteX4-339" fmla="*/ 0 w 1472564"/>
                    <a:gd name="connsiteY4-340" fmla="*/ 9380 h 62461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72564" h="624610">
                      <a:moveTo>
                        <a:pt x="0" y="9380"/>
                      </a:moveTo>
                      <a:cubicBezTo>
                        <a:pt x="521429" y="-49357"/>
                        <a:pt x="1031813" y="171099"/>
                        <a:pt x="1472564" y="576707"/>
                      </a:cubicBezTo>
                      <a:lnTo>
                        <a:pt x="1398019" y="624610"/>
                      </a:lnTo>
                      <a:cubicBezTo>
                        <a:pt x="963191" y="208400"/>
                        <a:pt x="474959" y="51809"/>
                        <a:pt x="25907" y="87596"/>
                      </a:cubicBezTo>
                      <a:lnTo>
                        <a:pt x="0" y="9380"/>
                      </a:lnTo>
                      <a:close/>
                    </a:path>
                  </a:pathLst>
                </a:custGeom>
                <a:gradFill>
                  <a:gsLst>
                    <a:gs pos="73000">
                      <a:schemeClr val="accent2">
                        <a:lumMod val="35000"/>
                        <a:lumOff val="65000"/>
                      </a:schemeClr>
                    </a:gs>
                    <a:gs pos="18000">
                      <a:schemeClr val="accent1"/>
                    </a:gs>
                  </a:gsLst>
                  <a:lin ang="16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1" name="矩形 6"/>
                <p:cNvSpPr/>
                <p:nvPr/>
              </p:nvSpPr>
              <p:spPr>
                <a:xfrm>
                  <a:off x="5341991" y="3394812"/>
                  <a:ext cx="345611" cy="536465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-1" fmla="*/ 0 w 720080"/>
                    <a:gd name="connsiteY0-2" fmla="*/ 827314 h 899322"/>
                    <a:gd name="connsiteX1-3" fmla="*/ 438503 w 720080"/>
                    <a:gd name="connsiteY1-4" fmla="*/ 0 h 899322"/>
                    <a:gd name="connsiteX2-5" fmla="*/ 720080 w 720080"/>
                    <a:gd name="connsiteY2-6" fmla="*/ 899322 h 899322"/>
                    <a:gd name="connsiteX3-7" fmla="*/ 0 w 720080"/>
                    <a:gd name="connsiteY3-8" fmla="*/ 899322 h 899322"/>
                    <a:gd name="connsiteX4-9" fmla="*/ 0 w 720080"/>
                    <a:gd name="connsiteY4-10" fmla="*/ 827314 h 899322"/>
                    <a:gd name="connsiteX0-11" fmla="*/ 124823 w 720080"/>
                    <a:gd name="connsiteY0-12" fmla="*/ 444137 h 899322"/>
                    <a:gd name="connsiteX1-13" fmla="*/ 438503 w 720080"/>
                    <a:gd name="connsiteY1-14" fmla="*/ 0 h 899322"/>
                    <a:gd name="connsiteX2-15" fmla="*/ 720080 w 720080"/>
                    <a:gd name="connsiteY2-16" fmla="*/ 899322 h 899322"/>
                    <a:gd name="connsiteX3-17" fmla="*/ 0 w 720080"/>
                    <a:gd name="connsiteY3-18" fmla="*/ 899322 h 899322"/>
                    <a:gd name="connsiteX4-19" fmla="*/ 124823 w 720080"/>
                    <a:gd name="connsiteY4-20" fmla="*/ 444137 h 899322"/>
                    <a:gd name="connsiteX0-21" fmla="*/ 0 w 595257"/>
                    <a:gd name="connsiteY0-22" fmla="*/ 444137 h 899322"/>
                    <a:gd name="connsiteX1-23" fmla="*/ 313680 w 595257"/>
                    <a:gd name="connsiteY1-24" fmla="*/ 0 h 899322"/>
                    <a:gd name="connsiteX2-25" fmla="*/ 595257 w 595257"/>
                    <a:gd name="connsiteY2-26" fmla="*/ 899322 h 899322"/>
                    <a:gd name="connsiteX3-27" fmla="*/ 29029 w 595257"/>
                    <a:gd name="connsiteY3-28" fmla="*/ 530659 h 899322"/>
                    <a:gd name="connsiteX4-29" fmla="*/ 0 w 595257"/>
                    <a:gd name="connsiteY4-30" fmla="*/ 444137 h 899322"/>
                    <a:gd name="connsiteX0-31" fmla="*/ 0 w 363028"/>
                    <a:gd name="connsiteY0-32" fmla="*/ 444137 h 530659"/>
                    <a:gd name="connsiteX1-33" fmla="*/ 313680 w 363028"/>
                    <a:gd name="connsiteY1-34" fmla="*/ 0 h 530659"/>
                    <a:gd name="connsiteX2-35" fmla="*/ 363028 w 363028"/>
                    <a:gd name="connsiteY2-36" fmla="*/ 51688 h 530659"/>
                    <a:gd name="connsiteX3-37" fmla="*/ 29029 w 363028"/>
                    <a:gd name="connsiteY3-38" fmla="*/ 530659 h 530659"/>
                    <a:gd name="connsiteX4-39" fmla="*/ 0 w 363028"/>
                    <a:gd name="connsiteY4-40" fmla="*/ 444137 h 530659"/>
                    <a:gd name="connsiteX0-41" fmla="*/ 0 w 339805"/>
                    <a:gd name="connsiteY0-42" fmla="*/ 444137 h 530659"/>
                    <a:gd name="connsiteX1-43" fmla="*/ 313680 w 339805"/>
                    <a:gd name="connsiteY1-44" fmla="*/ 0 h 530659"/>
                    <a:gd name="connsiteX2-45" fmla="*/ 339805 w 339805"/>
                    <a:gd name="connsiteY2-46" fmla="*/ 60397 h 530659"/>
                    <a:gd name="connsiteX3-47" fmla="*/ 29029 w 339805"/>
                    <a:gd name="connsiteY3-48" fmla="*/ 530659 h 530659"/>
                    <a:gd name="connsiteX4-49" fmla="*/ 0 w 339805"/>
                    <a:gd name="connsiteY4-50" fmla="*/ 444137 h 530659"/>
                    <a:gd name="connsiteX0-51" fmla="*/ 0 w 342708"/>
                    <a:gd name="connsiteY0-52" fmla="*/ 444137 h 530659"/>
                    <a:gd name="connsiteX1-53" fmla="*/ 313680 w 342708"/>
                    <a:gd name="connsiteY1-54" fmla="*/ 0 h 530659"/>
                    <a:gd name="connsiteX2-55" fmla="*/ 342708 w 342708"/>
                    <a:gd name="connsiteY2-56" fmla="*/ 69106 h 530659"/>
                    <a:gd name="connsiteX3-57" fmla="*/ 29029 w 342708"/>
                    <a:gd name="connsiteY3-58" fmla="*/ 530659 h 530659"/>
                    <a:gd name="connsiteX4-59" fmla="*/ 0 w 342708"/>
                    <a:gd name="connsiteY4-60" fmla="*/ 444137 h 530659"/>
                    <a:gd name="connsiteX0-61" fmla="*/ 0 w 345611"/>
                    <a:gd name="connsiteY0-62" fmla="*/ 455749 h 530659"/>
                    <a:gd name="connsiteX1-63" fmla="*/ 316583 w 345611"/>
                    <a:gd name="connsiteY1-64" fmla="*/ 0 h 530659"/>
                    <a:gd name="connsiteX2-65" fmla="*/ 345611 w 345611"/>
                    <a:gd name="connsiteY2-66" fmla="*/ 69106 h 530659"/>
                    <a:gd name="connsiteX3-67" fmla="*/ 31932 w 345611"/>
                    <a:gd name="connsiteY3-68" fmla="*/ 530659 h 530659"/>
                    <a:gd name="connsiteX4-69" fmla="*/ 0 w 345611"/>
                    <a:gd name="connsiteY4-70" fmla="*/ 455749 h 530659"/>
                    <a:gd name="connsiteX0-71" fmla="*/ 0 w 345611"/>
                    <a:gd name="connsiteY0-72" fmla="*/ 447041 h 530659"/>
                    <a:gd name="connsiteX1-73" fmla="*/ 316583 w 345611"/>
                    <a:gd name="connsiteY1-74" fmla="*/ 0 h 530659"/>
                    <a:gd name="connsiteX2-75" fmla="*/ 345611 w 345611"/>
                    <a:gd name="connsiteY2-76" fmla="*/ 69106 h 530659"/>
                    <a:gd name="connsiteX3-77" fmla="*/ 31932 w 345611"/>
                    <a:gd name="connsiteY3-78" fmla="*/ 530659 h 530659"/>
                    <a:gd name="connsiteX4-79" fmla="*/ 0 w 345611"/>
                    <a:gd name="connsiteY4-80" fmla="*/ 447041 h 530659"/>
                    <a:gd name="connsiteX0-81" fmla="*/ 0 w 345611"/>
                    <a:gd name="connsiteY0-82" fmla="*/ 455750 h 539368"/>
                    <a:gd name="connsiteX1-83" fmla="*/ 316583 w 345611"/>
                    <a:gd name="connsiteY1-84" fmla="*/ 0 h 539368"/>
                    <a:gd name="connsiteX2-85" fmla="*/ 345611 w 345611"/>
                    <a:gd name="connsiteY2-86" fmla="*/ 77815 h 539368"/>
                    <a:gd name="connsiteX3-87" fmla="*/ 31932 w 345611"/>
                    <a:gd name="connsiteY3-88" fmla="*/ 539368 h 539368"/>
                    <a:gd name="connsiteX4-89" fmla="*/ 0 w 345611"/>
                    <a:gd name="connsiteY4-90" fmla="*/ 455750 h 539368"/>
                    <a:gd name="connsiteX0-91" fmla="*/ 0 w 345611"/>
                    <a:gd name="connsiteY0-92" fmla="*/ 447041 h 530659"/>
                    <a:gd name="connsiteX1-93" fmla="*/ 313681 w 345611"/>
                    <a:gd name="connsiteY1-94" fmla="*/ 0 h 530659"/>
                    <a:gd name="connsiteX2-95" fmla="*/ 345611 w 345611"/>
                    <a:gd name="connsiteY2-96" fmla="*/ 69106 h 530659"/>
                    <a:gd name="connsiteX3-97" fmla="*/ 31932 w 345611"/>
                    <a:gd name="connsiteY3-98" fmla="*/ 530659 h 530659"/>
                    <a:gd name="connsiteX4-99" fmla="*/ 0 w 345611"/>
                    <a:gd name="connsiteY4-100" fmla="*/ 447041 h 530659"/>
                    <a:gd name="connsiteX0-101" fmla="*/ 0 w 345611"/>
                    <a:gd name="connsiteY0-102" fmla="*/ 449944 h 533562"/>
                    <a:gd name="connsiteX1-103" fmla="*/ 316584 w 345611"/>
                    <a:gd name="connsiteY1-104" fmla="*/ 0 h 533562"/>
                    <a:gd name="connsiteX2-105" fmla="*/ 345611 w 345611"/>
                    <a:gd name="connsiteY2-106" fmla="*/ 72009 h 533562"/>
                    <a:gd name="connsiteX3-107" fmla="*/ 31932 w 345611"/>
                    <a:gd name="connsiteY3-108" fmla="*/ 533562 h 533562"/>
                    <a:gd name="connsiteX4-109" fmla="*/ 0 w 345611"/>
                    <a:gd name="connsiteY4-110" fmla="*/ 449944 h 533562"/>
                    <a:gd name="connsiteX0-111" fmla="*/ 0 w 345611"/>
                    <a:gd name="connsiteY0-112" fmla="*/ 452847 h 536465"/>
                    <a:gd name="connsiteX1-113" fmla="*/ 316584 w 345611"/>
                    <a:gd name="connsiteY1-114" fmla="*/ 0 h 536465"/>
                    <a:gd name="connsiteX2-115" fmla="*/ 345611 w 345611"/>
                    <a:gd name="connsiteY2-116" fmla="*/ 74912 h 536465"/>
                    <a:gd name="connsiteX3-117" fmla="*/ 31932 w 345611"/>
                    <a:gd name="connsiteY3-118" fmla="*/ 536465 h 536465"/>
                    <a:gd name="connsiteX4-119" fmla="*/ 0 w 345611"/>
                    <a:gd name="connsiteY4-120" fmla="*/ 452847 h 5364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345611" h="536465">
                      <a:moveTo>
                        <a:pt x="0" y="452847"/>
                      </a:moveTo>
                      <a:lnTo>
                        <a:pt x="316584" y="0"/>
                      </a:lnTo>
                      <a:lnTo>
                        <a:pt x="345611" y="74912"/>
                      </a:lnTo>
                      <a:lnTo>
                        <a:pt x="31932" y="536465"/>
                      </a:lnTo>
                      <a:lnTo>
                        <a:pt x="0" y="45284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76000">
                      <a:schemeClr val="accent1">
                        <a:lumMod val="56000"/>
                        <a:lumOff val="44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2" name="矩形 5"/>
                <p:cNvSpPr/>
                <p:nvPr/>
              </p:nvSpPr>
              <p:spPr>
                <a:xfrm>
                  <a:off x="3907589" y="3089595"/>
                  <a:ext cx="1758804" cy="796073"/>
                </a:xfrm>
                <a:custGeom>
                  <a:avLst/>
                  <a:gdLst>
                    <a:gd name="connsiteX0" fmla="*/ 0 w 1134691"/>
                    <a:gd name="connsiteY0" fmla="*/ 0 h 504056"/>
                    <a:gd name="connsiteX1" fmla="*/ 1134691 w 1134691"/>
                    <a:gd name="connsiteY1" fmla="*/ 0 h 504056"/>
                    <a:gd name="connsiteX2" fmla="*/ 1134691 w 1134691"/>
                    <a:gd name="connsiteY2" fmla="*/ 504056 h 504056"/>
                    <a:gd name="connsiteX3" fmla="*/ 0 w 1134691"/>
                    <a:gd name="connsiteY3" fmla="*/ 504056 h 504056"/>
                    <a:gd name="connsiteX4" fmla="*/ 0 w 1134691"/>
                    <a:gd name="connsiteY4" fmla="*/ 0 h 504056"/>
                    <a:gd name="connsiteX0-1" fmla="*/ 386080 w 1134691"/>
                    <a:gd name="connsiteY0-2" fmla="*/ 0 h 913359"/>
                    <a:gd name="connsiteX1-3" fmla="*/ 1134691 w 1134691"/>
                    <a:gd name="connsiteY1-4" fmla="*/ 409303 h 913359"/>
                    <a:gd name="connsiteX2-5" fmla="*/ 1134691 w 1134691"/>
                    <a:gd name="connsiteY2-6" fmla="*/ 913359 h 913359"/>
                    <a:gd name="connsiteX3-7" fmla="*/ 0 w 1134691"/>
                    <a:gd name="connsiteY3-8" fmla="*/ 913359 h 913359"/>
                    <a:gd name="connsiteX4-9" fmla="*/ 386080 w 1134691"/>
                    <a:gd name="connsiteY4-10" fmla="*/ 0 h 913359"/>
                    <a:gd name="connsiteX0-11" fmla="*/ 592182 w 1340793"/>
                    <a:gd name="connsiteY0-12" fmla="*/ 0 h 913359"/>
                    <a:gd name="connsiteX1-13" fmla="*/ 1340793 w 1340793"/>
                    <a:gd name="connsiteY1-14" fmla="*/ 409303 h 913359"/>
                    <a:gd name="connsiteX2-15" fmla="*/ 1340793 w 1340793"/>
                    <a:gd name="connsiteY2-16" fmla="*/ 913359 h 913359"/>
                    <a:gd name="connsiteX3-17" fmla="*/ 0 w 1340793"/>
                    <a:gd name="connsiteY3-18" fmla="*/ 416970 h 913359"/>
                    <a:gd name="connsiteX4-19" fmla="*/ 592182 w 1340793"/>
                    <a:gd name="connsiteY4-20" fmla="*/ 0 h 913359"/>
                    <a:gd name="connsiteX0-21" fmla="*/ 592182 w 1758804"/>
                    <a:gd name="connsiteY0-22" fmla="*/ 0 h 913359"/>
                    <a:gd name="connsiteX1-23" fmla="*/ 1758804 w 1758804"/>
                    <a:gd name="connsiteY1-24" fmla="*/ 307703 h 913359"/>
                    <a:gd name="connsiteX2-25" fmla="*/ 1340793 w 1758804"/>
                    <a:gd name="connsiteY2-26" fmla="*/ 913359 h 913359"/>
                    <a:gd name="connsiteX3-27" fmla="*/ 0 w 1758804"/>
                    <a:gd name="connsiteY3-28" fmla="*/ 416970 h 913359"/>
                    <a:gd name="connsiteX4-29" fmla="*/ 592182 w 1758804"/>
                    <a:gd name="connsiteY4-30" fmla="*/ 0 h 913359"/>
                    <a:gd name="connsiteX0-31" fmla="*/ 592182 w 1758804"/>
                    <a:gd name="connsiteY0-32" fmla="*/ 0 h 774022"/>
                    <a:gd name="connsiteX1-33" fmla="*/ 1758804 w 1758804"/>
                    <a:gd name="connsiteY1-34" fmla="*/ 307703 h 774022"/>
                    <a:gd name="connsiteX2-35" fmla="*/ 1439490 w 1758804"/>
                    <a:gd name="connsiteY2-36" fmla="*/ 774022 h 774022"/>
                    <a:gd name="connsiteX3-37" fmla="*/ 0 w 1758804"/>
                    <a:gd name="connsiteY3-38" fmla="*/ 416970 h 774022"/>
                    <a:gd name="connsiteX4-39" fmla="*/ 592182 w 1758804"/>
                    <a:gd name="connsiteY4-40" fmla="*/ 0 h 774022"/>
                    <a:gd name="connsiteX0-41" fmla="*/ 592182 w 1758804"/>
                    <a:gd name="connsiteY0-42" fmla="*/ 0 h 669519"/>
                    <a:gd name="connsiteX1-43" fmla="*/ 1758804 w 1758804"/>
                    <a:gd name="connsiteY1-44" fmla="*/ 307703 h 669519"/>
                    <a:gd name="connsiteX2-45" fmla="*/ 1404656 w 1758804"/>
                    <a:gd name="connsiteY2-46" fmla="*/ 669519 h 669519"/>
                    <a:gd name="connsiteX3-47" fmla="*/ 0 w 1758804"/>
                    <a:gd name="connsiteY3-48" fmla="*/ 416970 h 669519"/>
                    <a:gd name="connsiteX4-49" fmla="*/ 592182 w 1758804"/>
                    <a:gd name="connsiteY4-50" fmla="*/ 0 h 669519"/>
                    <a:gd name="connsiteX0-51" fmla="*/ 592182 w 1758804"/>
                    <a:gd name="connsiteY0-52" fmla="*/ 0 h 756605"/>
                    <a:gd name="connsiteX1-53" fmla="*/ 1758804 w 1758804"/>
                    <a:gd name="connsiteY1-54" fmla="*/ 307703 h 756605"/>
                    <a:gd name="connsiteX2-55" fmla="*/ 1439490 w 1758804"/>
                    <a:gd name="connsiteY2-56" fmla="*/ 756605 h 756605"/>
                    <a:gd name="connsiteX3-57" fmla="*/ 0 w 1758804"/>
                    <a:gd name="connsiteY3-58" fmla="*/ 416970 h 756605"/>
                    <a:gd name="connsiteX4-59" fmla="*/ 592182 w 1758804"/>
                    <a:gd name="connsiteY4-60" fmla="*/ 0 h 756605"/>
                    <a:gd name="connsiteX0-61" fmla="*/ 592182 w 1758804"/>
                    <a:gd name="connsiteY0-62" fmla="*/ 0 h 756605"/>
                    <a:gd name="connsiteX1-63" fmla="*/ 1758804 w 1758804"/>
                    <a:gd name="connsiteY1-64" fmla="*/ 307703 h 756605"/>
                    <a:gd name="connsiteX2-65" fmla="*/ 1439490 w 1758804"/>
                    <a:gd name="connsiteY2-66" fmla="*/ 756605 h 756605"/>
                    <a:gd name="connsiteX3-67" fmla="*/ 0 w 1758804"/>
                    <a:gd name="connsiteY3-68" fmla="*/ 416970 h 756605"/>
                    <a:gd name="connsiteX4-69" fmla="*/ 592182 w 1758804"/>
                    <a:gd name="connsiteY4-70" fmla="*/ 0 h 756605"/>
                    <a:gd name="connsiteX0-71" fmla="*/ 592182 w 1758804"/>
                    <a:gd name="connsiteY0-72" fmla="*/ 0 h 756605"/>
                    <a:gd name="connsiteX1-73" fmla="*/ 1758804 w 1758804"/>
                    <a:gd name="connsiteY1-74" fmla="*/ 307703 h 756605"/>
                    <a:gd name="connsiteX2-75" fmla="*/ 1439490 w 1758804"/>
                    <a:gd name="connsiteY2-76" fmla="*/ 756605 h 756605"/>
                    <a:gd name="connsiteX3-77" fmla="*/ 0 w 1758804"/>
                    <a:gd name="connsiteY3-78" fmla="*/ 416970 h 756605"/>
                    <a:gd name="connsiteX4-79" fmla="*/ 592182 w 1758804"/>
                    <a:gd name="connsiteY4-80" fmla="*/ 0 h 756605"/>
                    <a:gd name="connsiteX0-81" fmla="*/ 592182 w 1758804"/>
                    <a:gd name="connsiteY0-82" fmla="*/ 0 h 796073"/>
                    <a:gd name="connsiteX1-83" fmla="*/ 1758804 w 1758804"/>
                    <a:gd name="connsiteY1-84" fmla="*/ 307703 h 796073"/>
                    <a:gd name="connsiteX2-85" fmla="*/ 1439490 w 1758804"/>
                    <a:gd name="connsiteY2-86" fmla="*/ 756605 h 796073"/>
                    <a:gd name="connsiteX3-87" fmla="*/ 0 w 1758804"/>
                    <a:gd name="connsiteY3-88" fmla="*/ 416970 h 796073"/>
                    <a:gd name="connsiteX4-89" fmla="*/ 592182 w 1758804"/>
                    <a:gd name="connsiteY4-90" fmla="*/ 0 h 796073"/>
                    <a:gd name="connsiteX0-91" fmla="*/ 592182 w 1758804"/>
                    <a:gd name="connsiteY0-92" fmla="*/ 0 h 796073"/>
                    <a:gd name="connsiteX1-93" fmla="*/ 1758804 w 1758804"/>
                    <a:gd name="connsiteY1-94" fmla="*/ 307703 h 796073"/>
                    <a:gd name="connsiteX2-95" fmla="*/ 1439490 w 1758804"/>
                    <a:gd name="connsiteY2-96" fmla="*/ 756605 h 796073"/>
                    <a:gd name="connsiteX3-97" fmla="*/ 0 w 1758804"/>
                    <a:gd name="connsiteY3-98" fmla="*/ 416970 h 796073"/>
                    <a:gd name="connsiteX4-99" fmla="*/ 592182 w 1758804"/>
                    <a:gd name="connsiteY4-100" fmla="*/ 0 h 796073"/>
                    <a:gd name="connsiteX0-101" fmla="*/ 592182 w 1758804"/>
                    <a:gd name="connsiteY0-102" fmla="*/ 0 h 796073"/>
                    <a:gd name="connsiteX1-103" fmla="*/ 1758804 w 1758804"/>
                    <a:gd name="connsiteY1-104" fmla="*/ 307703 h 796073"/>
                    <a:gd name="connsiteX2-105" fmla="*/ 1439490 w 1758804"/>
                    <a:gd name="connsiteY2-106" fmla="*/ 756605 h 796073"/>
                    <a:gd name="connsiteX3-107" fmla="*/ 0 w 1758804"/>
                    <a:gd name="connsiteY3-108" fmla="*/ 416970 h 796073"/>
                    <a:gd name="connsiteX4-109" fmla="*/ 592182 w 1758804"/>
                    <a:gd name="connsiteY4-110" fmla="*/ 0 h 796073"/>
                    <a:gd name="connsiteX0-111" fmla="*/ 592182 w 1758804"/>
                    <a:gd name="connsiteY0-112" fmla="*/ 0 h 796073"/>
                    <a:gd name="connsiteX1-113" fmla="*/ 1758804 w 1758804"/>
                    <a:gd name="connsiteY1-114" fmla="*/ 307703 h 796073"/>
                    <a:gd name="connsiteX2-115" fmla="*/ 1439490 w 1758804"/>
                    <a:gd name="connsiteY2-116" fmla="*/ 756605 h 796073"/>
                    <a:gd name="connsiteX3-117" fmla="*/ 0 w 1758804"/>
                    <a:gd name="connsiteY3-118" fmla="*/ 416970 h 796073"/>
                    <a:gd name="connsiteX4-119" fmla="*/ 592182 w 1758804"/>
                    <a:gd name="connsiteY4-120" fmla="*/ 0 h 79607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758804" h="796073">
                      <a:moveTo>
                        <a:pt x="592182" y="0"/>
                      </a:moveTo>
                      <a:cubicBezTo>
                        <a:pt x="853331" y="212876"/>
                        <a:pt x="1216079" y="379307"/>
                        <a:pt x="1758804" y="307703"/>
                      </a:cubicBezTo>
                      <a:lnTo>
                        <a:pt x="1439490" y="756605"/>
                      </a:lnTo>
                      <a:cubicBezTo>
                        <a:pt x="805809" y="872719"/>
                        <a:pt x="424676" y="724673"/>
                        <a:pt x="0" y="416970"/>
                      </a:cubicBezTo>
                      <a:lnTo>
                        <a:pt x="5921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9" name="矩形 5"/>
              <p:cNvSpPr/>
              <p:nvPr/>
            </p:nvSpPr>
            <p:spPr>
              <a:xfrm>
                <a:off x="3907590" y="3279249"/>
                <a:ext cx="1365363" cy="605446"/>
              </a:xfrm>
              <a:custGeom>
                <a:avLst/>
                <a:gdLst/>
                <a:ahLst/>
                <a:cxnLst/>
                <a:rect l="l" t="t" r="r" b="b"/>
                <a:pathLst>
                  <a:path w="1365363" h="605446">
                    <a:moveTo>
                      <a:pt x="323078" y="0"/>
                    </a:moveTo>
                    <a:cubicBezTo>
                      <a:pt x="541057" y="289956"/>
                      <a:pt x="917753" y="504182"/>
                      <a:pt x="1365363" y="577393"/>
                    </a:cubicBezTo>
                    <a:cubicBezTo>
                      <a:pt x="775693" y="671316"/>
                      <a:pt x="407935" y="523060"/>
                      <a:pt x="0" y="227487"/>
                    </a:cubicBezTo>
                    <a:close/>
                  </a:path>
                </a:pathLst>
              </a:custGeom>
              <a:gradFill>
                <a:gsLst>
                  <a:gs pos="95000">
                    <a:schemeClr val="bg1">
                      <a:alpha val="20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7" name="TextBox 316"/>
            <p:cNvSpPr txBox="1"/>
            <p:nvPr/>
          </p:nvSpPr>
          <p:spPr>
            <a:xfrm>
              <a:off x="4230531" y="3138523"/>
              <a:ext cx="433132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3" name="Text Box 11"/>
          <p:cNvSpPr txBox="1">
            <a:spLocks noChangeArrowheads="1"/>
          </p:cNvSpPr>
          <p:nvPr/>
        </p:nvSpPr>
        <p:spPr bwMode="auto">
          <a:xfrm>
            <a:off x="534035" y="1668145"/>
            <a:ext cx="283781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、精选体育游戏，挖掘德育亮点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5" name="直接连接符 324"/>
          <p:cNvCxnSpPr/>
          <p:nvPr/>
        </p:nvCxnSpPr>
        <p:spPr>
          <a:xfrm>
            <a:off x="534129" y="2040087"/>
            <a:ext cx="2782388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 Box 11"/>
          <p:cNvSpPr txBox="1">
            <a:spLocks noChangeArrowheads="1"/>
          </p:cNvSpPr>
          <p:nvPr/>
        </p:nvSpPr>
        <p:spPr bwMode="auto">
          <a:xfrm>
            <a:off x="173990" y="2855595"/>
            <a:ext cx="275336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在成功与失败中挑战自己</a:t>
            </a:r>
            <a:endParaRPr lang="zh-CN" sz="1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9" name="直接连接符 328"/>
          <p:cNvCxnSpPr/>
          <p:nvPr/>
        </p:nvCxnSpPr>
        <p:spPr>
          <a:xfrm>
            <a:off x="5727779" y="2040087"/>
            <a:ext cx="2803619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 Box 11"/>
          <p:cNvSpPr txBox="1">
            <a:spLocks noChangeArrowheads="1"/>
          </p:cNvSpPr>
          <p:nvPr/>
        </p:nvSpPr>
        <p:spPr bwMode="auto">
          <a:xfrm>
            <a:off x="5708650" y="1668145"/>
            <a:ext cx="288353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、分析学生年龄特征和个性差异</a:t>
            </a:r>
            <a:endParaRPr lang="zh-CN" altLang="en-US" sz="1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2" name="直接连接符 331"/>
          <p:cNvCxnSpPr/>
          <p:nvPr/>
        </p:nvCxnSpPr>
        <p:spPr>
          <a:xfrm>
            <a:off x="6092657" y="3095973"/>
            <a:ext cx="2781006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 Box 11"/>
          <p:cNvSpPr txBox="1">
            <a:spLocks noChangeArrowheads="1"/>
          </p:cNvSpPr>
          <p:nvPr/>
        </p:nvSpPr>
        <p:spPr bwMode="auto">
          <a:xfrm>
            <a:off x="6249035" y="2717165"/>
            <a:ext cx="24688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、在关爱中进行品德教育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2000">
        <p159:morph option="byObject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4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4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4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4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4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4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4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4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4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3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3" grpId="0"/>
          <p:bldP spid="326" grpId="0"/>
          <p:bldP spid="331" grpId="0"/>
          <p:bldP spid="33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4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3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3" grpId="0"/>
          <p:bldP spid="326" grpId="0"/>
          <p:bldP spid="331" grpId="0"/>
          <p:bldP spid="334" grpId="0"/>
          <p:bldP spid="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54626" y="2335976"/>
            <a:ext cx="477393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谢谢聆听！</a:t>
            </a:r>
            <a:endParaRPr lang="zh-CN" sz="7200" b="1" dirty="0">
              <a:solidFill>
                <a:schemeClr val="tx1">
                  <a:lumMod val="65000"/>
                  <a:lumOff val="35000"/>
                </a:schemeClr>
              </a:solidFill>
              <a:latin typeface="Bodoni MT Condensed" panose="02070606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我的主题色">
      <a:dk1>
        <a:sysClr val="windowText" lastClr="000000"/>
      </a:dk1>
      <a:lt1>
        <a:sysClr val="window" lastClr="FFFFFF"/>
      </a:lt1>
      <a:dk2>
        <a:srgbClr val="E6325C"/>
      </a:dk2>
      <a:lt2>
        <a:srgbClr val="E6325C"/>
      </a:lt2>
      <a:accent1>
        <a:srgbClr val="A3CD39"/>
      </a:accent1>
      <a:accent2>
        <a:srgbClr val="A3CD39"/>
      </a:accent2>
      <a:accent3>
        <a:srgbClr val="4EC0A5"/>
      </a:accent3>
      <a:accent4>
        <a:srgbClr val="4EC0A5"/>
      </a:accent4>
      <a:accent5>
        <a:srgbClr val="E4BE33"/>
      </a:accent5>
      <a:accent6>
        <a:srgbClr val="E4BE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WPS 演示</Application>
  <PresentationFormat>全屏显示(16:9)</PresentationFormat>
  <Paragraphs>57</Paragraphs>
  <Slides>9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Modern No. 20</vt:lpstr>
      <vt:lpstr>微软雅黑</vt:lpstr>
      <vt:lpstr>Bodoni MT Condensed</vt:lpstr>
      <vt:lpstr>黑体</vt:lpstr>
      <vt:lpstr>Impact</vt:lpstr>
      <vt:lpstr>方正豪体简体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category>锐旗设计；https://9ppt.taobao.com</cp:category>
  <cp:lastModifiedBy>喬雅同学</cp:lastModifiedBy>
  <cp:revision>933</cp:revision>
  <dcterms:created xsi:type="dcterms:W3CDTF">2013-02-20T08:47:00Z</dcterms:created>
  <dcterms:modified xsi:type="dcterms:W3CDTF">2021-04-21T12:14:47Z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