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docx" ContentType="application/vnd.openxmlformats-officedocument.wordprocessingml.document"/>
  <Default Extension="wav" ContentType="audio/x-wav"/>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1"/>
  </p:handoutMasterIdLst>
  <p:sldIdLst>
    <p:sldId id="257" r:id="rId3"/>
    <p:sldId id="324" r:id="rId5"/>
    <p:sldId id="261" r:id="rId6"/>
    <p:sldId id="264" r:id="rId7"/>
    <p:sldId id="265" r:id="rId8"/>
    <p:sldId id="266" r:id="rId9"/>
    <p:sldId id="267" r:id="rId10"/>
    <p:sldId id="268" r:id="rId11"/>
    <p:sldId id="269" r:id="rId12"/>
    <p:sldId id="270" r:id="rId13"/>
    <p:sldId id="271" r:id="rId14"/>
    <p:sldId id="285" r:id="rId15"/>
    <p:sldId id="286" r:id="rId16"/>
    <p:sldId id="287" r:id="rId17"/>
    <p:sldId id="288" r:id="rId18"/>
    <p:sldId id="289" r:id="rId19"/>
    <p:sldId id="290" r:id="rId20"/>
    <p:sldId id="291" r:id="rId21"/>
    <p:sldId id="292" r:id="rId22"/>
    <p:sldId id="306" r:id="rId23"/>
    <p:sldId id="307" r:id="rId24"/>
    <p:sldId id="308" r:id="rId25"/>
    <p:sldId id="309" r:id="rId26"/>
    <p:sldId id="310" r:id="rId27"/>
    <p:sldId id="311" r:id="rId28"/>
    <p:sldId id="273" r:id="rId29"/>
    <p:sldId id="305" r:id="rId30"/>
    <p:sldId id="275" r:id="rId31"/>
    <p:sldId id="272" r:id="rId32"/>
    <p:sldId id="276" r:id="rId33"/>
    <p:sldId id="284" r:id="rId34"/>
    <p:sldId id="278" r:id="rId35"/>
    <p:sldId id="277" r:id="rId36"/>
    <p:sldId id="279" r:id="rId37"/>
    <p:sldId id="280" r:id="rId38"/>
    <p:sldId id="282" r:id="rId39"/>
    <p:sldId id="274" r:id="rId40"/>
  </p:sldIdLst>
  <p:sldSz cx="12192000" cy="6858000"/>
  <p:notesSz cx="6858000" cy="9144000"/>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1" autoAdjust="0"/>
    <p:restoredTop sz="65253" autoAdjust="0"/>
  </p:normalViewPr>
  <p:slideViewPr>
    <p:cSldViewPr snapToGrid="0">
      <p:cViewPr varScale="1">
        <p:scale>
          <a:sx n="74" d="100"/>
          <a:sy n="74" d="100"/>
        </p:scale>
        <p:origin x="1266" y="66"/>
      </p:cViewPr>
      <p:guideLst/>
    </p:cSldViewPr>
  </p:slideViewPr>
  <p:notesTextViewPr>
    <p:cViewPr>
      <p:scale>
        <a:sx n="3" d="2"/>
        <a:sy n="3" d="2"/>
      </p:scale>
      <p:origin x="0" y="0"/>
    </p:cViewPr>
  </p:notesTextViewPr>
  <p:notesViewPr>
    <p:cSldViewPr snapToGrid="0">
      <p:cViewPr varScale="1">
        <p:scale>
          <a:sx n="100" d="100"/>
          <a:sy n="100" d="100"/>
        </p:scale>
        <p:origin x="3552" y="7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handoutMaster" Target="handoutMasters/handoutMaster1.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FDE3333-857A-4131-9EBA-B73C0C259FD7}" type="datetime1">
              <a:rPr lang="zh-CN" altLang="en-US" smtClean="0"/>
            </a:fld>
            <a:endParaRPr 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975D426-A9DD-4244-A2CE-1FB6623742C7}" type="slidenum">
              <a:rPr lang="en-US" smtClean="0"/>
            </a:fld>
            <a:endParaRPr lang="en-US"/>
          </a:p>
        </p:txBody>
      </p:sp>
    </p:spTree>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8CD12D00-6AAC-4A94-B2E5-A12E9C579B03}" type="datetime1">
              <a:rPr lang="zh-CN" altLang="en-US" smtClean="0"/>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US"/>
              <a:t>单击此处编辑母版文本样式</a:t>
            </a:r>
            <a:endParaRPr lang="en-US"/>
          </a:p>
          <a:p>
            <a:pPr lvl="1" rtl="0"/>
            <a:r>
              <a:rPr lang="en-US"/>
              <a:t>第二级</a:t>
            </a:r>
            <a:endParaRPr lang="en-US"/>
          </a:p>
          <a:p>
            <a:pPr lvl="2" rtl="0"/>
            <a:r>
              <a:rPr lang="en-US"/>
              <a:t>第三级</a:t>
            </a:r>
            <a:endParaRPr lang="en-US"/>
          </a:p>
          <a:p>
            <a:pPr lvl="3" rtl="0"/>
            <a:r>
              <a:rPr lang="en-US"/>
              <a:t>第四级</a:t>
            </a:r>
            <a:endParaRPr lang="en-US"/>
          </a:p>
          <a:p>
            <a:pPr lvl="4" rtl="0"/>
            <a:r>
              <a:rPr lang="en-US"/>
              <a:t>第五级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1B41D33-19C8-4450-B3C5-BE83E9C8F0BC}" type="slidenum">
              <a:rPr lang="en-US" smtClean="0"/>
            </a:fld>
            <a:endParaRPr lang="en-US"/>
          </a:p>
        </p:txBody>
      </p:sp>
    </p:spTree>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b="1" kern="1200" dirty="0">
                <a:solidFill>
                  <a:schemeClr val="tx1"/>
                </a:solidFill>
                <a:effectLst/>
                <a:latin typeface="+mn-lt"/>
                <a:ea typeface="+mn-ea"/>
                <a:cs typeface="+mn-cs"/>
              </a:rPr>
              <a:t>一．课前准备</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1.</a:t>
            </a:r>
            <a:r>
              <a:rPr lang="zh-CN" altLang="zh-CN" sz="1200" kern="1200" dirty="0">
                <a:solidFill>
                  <a:schemeClr val="tx1"/>
                </a:solidFill>
                <a:effectLst/>
                <a:latin typeface="+mn-lt"/>
                <a:ea typeface="+mn-ea"/>
                <a:cs typeface="+mn-cs"/>
              </a:rPr>
              <a:t>调查问卷设计，用于统计大家的阅读现状（表格形式 已经设计在相关环节中）</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2.</a:t>
            </a:r>
            <a:r>
              <a:rPr lang="zh-CN" altLang="zh-CN" sz="1200" kern="1200" dirty="0">
                <a:solidFill>
                  <a:schemeClr val="tx1"/>
                </a:solidFill>
                <a:effectLst/>
                <a:latin typeface="+mn-lt"/>
                <a:ea typeface="+mn-ea"/>
                <a:cs typeface="+mn-cs"/>
              </a:rPr>
              <a:t>让</a:t>
            </a:r>
            <a:r>
              <a:rPr lang="en-US" altLang="zh-CN" sz="1200" kern="1200" dirty="0">
                <a:solidFill>
                  <a:schemeClr val="tx1"/>
                </a:solidFill>
                <a:effectLst/>
                <a:latin typeface="+mn-lt"/>
                <a:ea typeface="+mn-ea"/>
                <a:cs typeface="+mn-cs"/>
              </a:rPr>
              <a:t>2-3</a:t>
            </a:r>
            <a:r>
              <a:rPr lang="zh-CN" altLang="zh-CN" sz="1200" kern="1200" dirty="0">
                <a:solidFill>
                  <a:schemeClr val="tx1"/>
                </a:solidFill>
                <a:effectLst/>
                <a:latin typeface="+mn-lt"/>
                <a:ea typeface="+mn-ea"/>
                <a:cs typeface="+mn-cs"/>
              </a:rPr>
              <a:t>位同学准备自己认为的好书进行分享，每人只需</a:t>
            </a:r>
            <a:r>
              <a:rPr lang="en-US" altLang="zh-CN" sz="1200" kern="1200" dirty="0">
                <a:solidFill>
                  <a:schemeClr val="tx1"/>
                </a:solidFill>
                <a:effectLst/>
                <a:latin typeface="+mn-lt"/>
                <a:ea typeface="+mn-ea"/>
                <a:cs typeface="+mn-cs"/>
              </a:rPr>
              <a:t>3-5</a:t>
            </a:r>
            <a:r>
              <a:rPr lang="zh-CN" altLang="zh-CN" sz="1200" kern="1200" dirty="0">
                <a:solidFill>
                  <a:schemeClr val="tx1"/>
                </a:solidFill>
                <a:effectLst/>
                <a:latin typeface="+mn-lt"/>
                <a:ea typeface="+mn-ea"/>
                <a:cs typeface="+mn-cs"/>
              </a:rPr>
              <a:t>分钟即可</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3.</a:t>
            </a:r>
            <a:r>
              <a:rPr lang="zh-CN" altLang="zh-CN" sz="1200" kern="1200" dirty="0">
                <a:solidFill>
                  <a:schemeClr val="tx1"/>
                </a:solidFill>
                <a:effectLst/>
                <a:latin typeface="+mn-lt"/>
                <a:ea typeface="+mn-ea"/>
                <a:cs typeface="+mn-cs"/>
              </a:rPr>
              <a:t>主讲人</a:t>
            </a:r>
            <a:r>
              <a:rPr lang="en-US" altLang="zh-CN" sz="1200" kern="1200" dirty="0">
                <a:solidFill>
                  <a:schemeClr val="tx1"/>
                </a:solidFill>
                <a:effectLst/>
                <a:latin typeface="+mn-lt"/>
                <a:ea typeface="+mn-ea"/>
                <a:cs typeface="+mn-cs"/>
              </a:rPr>
              <a:t>PPT</a:t>
            </a:r>
            <a:r>
              <a:rPr lang="zh-CN" altLang="zh-CN" sz="1200" kern="1200" dirty="0">
                <a:solidFill>
                  <a:schemeClr val="tx1"/>
                </a:solidFill>
                <a:effectLst/>
                <a:latin typeface="+mn-lt"/>
                <a:ea typeface="+mn-ea"/>
                <a:cs typeface="+mn-cs"/>
              </a:rPr>
              <a:t>准备</a:t>
            </a:r>
            <a:r>
              <a:rPr lang="en-US" altLang="zh-CN" sz="1200" kern="1200" dirty="0">
                <a:solidFill>
                  <a:schemeClr val="tx1"/>
                </a:solidFill>
                <a:effectLst/>
                <a:latin typeface="+mn-lt"/>
                <a:ea typeface="+mn-ea"/>
                <a:cs typeface="+mn-cs"/>
              </a:rPr>
              <a:t>5</a:t>
            </a:r>
            <a:r>
              <a:rPr lang="zh-CN" altLang="zh-CN" sz="1200" kern="1200" dirty="0">
                <a:solidFill>
                  <a:schemeClr val="tx1"/>
                </a:solidFill>
                <a:effectLst/>
                <a:latin typeface="+mn-lt"/>
                <a:ea typeface="+mn-ea"/>
                <a:cs typeface="+mn-cs"/>
              </a:rPr>
              <a:t>本书，开展猜书名活动</a:t>
            </a:r>
            <a:endParaRPr lang="zh-CN" altLang="zh-CN" sz="1200" kern="1200" dirty="0">
              <a:solidFill>
                <a:schemeClr val="tx1"/>
              </a:solidFill>
              <a:effectLst/>
              <a:latin typeface="+mn-lt"/>
              <a:ea typeface="+mn-ea"/>
              <a:cs typeface="+mn-cs"/>
            </a:endParaRPr>
          </a:p>
          <a:p>
            <a:endParaRPr lang="zh-CN" altLang="en-US" dirty="0"/>
          </a:p>
        </p:txBody>
      </p:sp>
      <p:sp>
        <p:nvSpPr>
          <p:cNvPr id="4" name="日期占位符 3"/>
          <p:cNvSpPr>
            <a:spLocks noGrp="1"/>
          </p:cNvSpPr>
          <p:nvPr>
            <p:ph type="dt" idx="1"/>
          </p:nvPr>
        </p:nvSpPr>
        <p:spPr/>
        <p:txBody>
          <a:bodyPr/>
          <a:lstStyle/>
          <a:p>
            <a:pPr rtl="0"/>
            <a:fld id="{8CD12D00-6AAC-4A94-B2E5-A12E9C579B03}" type="datetime1">
              <a:rPr lang="zh-CN" altLang="en-US" smtClean="0"/>
            </a:fld>
            <a:endParaRPr lang="en-US"/>
          </a:p>
        </p:txBody>
      </p:sp>
      <p:sp>
        <p:nvSpPr>
          <p:cNvPr id="5" name="灯片编号占位符 4"/>
          <p:cNvSpPr>
            <a:spLocks noGrp="1"/>
          </p:cNvSpPr>
          <p:nvPr>
            <p:ph type="sldNum" sz="quarter" idx="5"/>
          </p:nvPr>
        </p:nvSpPr>
        <p:spPr/>
        <p:txBody>
          <a:bodyPr/>
          <a:lstStyle/>
          <a:p>
            <a:pPr rtl="0"/>
            <a:fld id="{01B41D33-19C8-4450-B3C5-BE83E9C8F0BC}"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wps</a:t>
            </a:r>
            <a:r>
              <a:rPr lang="zh-CN" altLang="en-US" dirty="0"/>
              <a:t>稻壳儿佳誉设计原创链接：</a:t>
            </a:r>
            <a:r>
              <a:rPr lang="en-US" altLang="zh-CN" dirty="0"/>
              <a:t>http://chn.docer.com/works?userid=219874625_5_8_2</a:t>
            </a:r>
            <a:endParaRPr lang="zh-CN" altLang="en-US" dirty="0"/>
          </a:p>
        </p:txBody>
      </p:sp>
      <p:sp>
        <p:nvSpPr>
          <p:cNvPr id="4" name="灯片编号占位符 3"/>
          <p:cNvSpPr>
            <a:spLocks noGrp="1"/>
          </p:cNvSpPr>
          <p:nvPr>
            <p:ph type="sldNum" sz="quarter" idx="5"/>
          </p:nvPr>
        </p:nvSpPr>
        <p:spPr/>
        <p:txBody>
          <a:bodyPr/>
          <a:lstStyle/>
          <a:p>
            <a:fld id="{27A1A15F-C1A7-45C2-8241-1CA8D69F6986}" type="slidenum">
              <a:rPr lang="zh-CN" altLang="en-US" smtClean="0"/>
            </a:fld>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kern="1200" dirty="0">
                <a:solidFill>
                  <a:schemeClr val="tx1"/>
                </a:solidFill>
                <a:effectLst/>
                <a:latin typeface="+mn-lt"/>
                <a:ea typeface="+mn-ea"/>
                <a:cs typeface="+mn-cs"/>
              </a:rPr>
              <a:t>感谢三位同学！他们的分享有没有让你对读书更加渴望了呢？在这里给大家推荐几本好书，可以在课余时间看一些</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kern="1200" dirty="0">
                <a:solidFill>
                  <a:schemeClr val="tx1"/>
                </a:solidFill>
                <a:effectLst/>
                <a:latin typeface="+mn-lt"/>
                <a:ea typeface="+mn-ea"/>
                <a:cs typeface="+mn-cs"/>
              </a:rPr>
              <a:t>希望大家都能够让课外阅读变成自己的日常，积累更多素材！接下来有请班主任庄老师进行班会总结！</a:t>
            </a:r>
            <a:endParaRPr lang="zh-CN"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endParaRPr lang="zh-CN" altLang="zh-CN" sz="1200" kern="1200" dirty="0">
              <a:solidFill>
                <a:schemeClr val="tx1"/>
              </a:solidFill>
              <a:effectLst/>
              <a:latin typeface="+mn-lt"/>
              <a:ea typeface="+mn-ea"/>
              <a:cs typeface="+mn-cs"/>
            </a:endParaRPr>
          </a:p>
          <a:p>
            <a:endParaRPr lang="zh-CN" altLang="en-US" dirty="0"/>
          </a:p>
        </p:txBody>
      </p:sp>
      <p:sp>
        <p:nvSpPr>
          <p:cNvPr id="4" name="日期占位符 3"/>
          <p:cNvSpPr>
            <a:spLocks noGrp="1"/>
          </p:cNvSpPr>
          <p:nvPr>
            <p:ph type="dt" idx="1"/>
          </p:nvPr>
        </p:nvSpPr>
        <p:spPr/>
        <p:txBody>
          <a:bodyPr/>
          <a:lstStyle/>
          <a:p>
            <a:pPr rtl="0"/>
            <a:fld id="{8CD12D00-6AAC-4A94-B2E5-A12E9C579B03}" type="datetime1">
              <a:rPr lang="zh-CN" altLang="en-US" smtClean="0"/>
            </a:fld>
            <a:endParaRPr lang="en-US"/>
          </a:p>
        </p:txBody>
      </p:sp>
      <p:sp>
        <p:nvSpPr>
          <p:cNvPr id="5" name="灯片编号占位符 4"/>
          <p:cNvSpPr>
            <a:spLocks noGrp="1"/>
          </p:cNvSpPr>
          <p:nvPr>
            <p:ph type="sldNum" sz="quarter" idx="5"/>
          </p:nvPr>
        </p:nvSpPr>
        <p:spPr/>
        <p:txBody>
          <a:bodyPr/>
          <a:lstStyle/>
          <a:p>
            <a:pPr rtl="0"/>
            <a:fld id="{01B41D33-19C8-4450-B3C5-BE83E9C8F0BC}"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阅读可以提高国民的文化水平，让一个国家强盛。终身学习，是提高国家力量的不二法门，而阅读又是终身学习的一种重要形式，中国人这样低的阅读量，能实现民族的伟大复兴吗？由此我们可以得出这样一个结论，一个不重视阅读的民族是没有前途的。</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四、讨论不喜欢阅读的理由</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同学们已经认识到了课外阅读的必要性，有同学可能会问</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我平时不太喜欢课外阅读，如何培养自己的兴趣呢</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那么就让我们了解一下，同学们不喜欢课外阅读的理由吧。</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老师在课前的问卷调查中，设计了这样一道题“你喜欢课外阅读吗</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喜欢的理由是什么</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不喜欢的理由是什么</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”根据老师的统计，同学们不喜欢课外阅读的原因主要有三个：</a:t>
            </a:r>
            <a:r>
              <a:rPr lang="en-US" altLang="zh-CN" sz="1200" kern="1200" dirty="0">
                <a:solidFill>
                  <a:schemeClr val="tx1"/>
                </a:solidFill>
                <a:effectLst/>
                <a:latin typeface="+mn-lt"/>
                <a:ea typeface="+mn-ea"/>
                <a:cs typeface="+mn-cs"/>
              </a:rPr>
              <a:t>(1)</a:t>
            </a:r>
            <a:r>
              <a:rPr lang="zh-CN" altLang="zh-CN" sz="1200" kern="1200" dirty="0">
                <a:solidFill>
                  <a:schemeClr val="tx1"/>
                </a:solidFill>
                <a:effectLst/>
                <a:latin typeface="+mn-lt"/>
                <a:ea typeface="+mn-ea"/>
                <a:cs typeface="+mn-cs"/>
              </a:rPr>
              <a:t>认为阅读没什么意思。</a:t>
            </a:r>
            <a:r>
              <a:rPr lang="en-US" altLang="zh-CN" sz="1200" kern="1200" dirty="0">
                <a:solidFill>
                  <a:schemeClr val="tx1"/>
                </a:solidFill>
                <a:effectLst/>
                <a:latin typeface="+mn-lt"/>
                <a:ea typeface="+mn-ea"/>
                <a:cs typeface="+mn-cs"/>
              </a:rPr>
              <a:t>(2)</a:t>
            </a:r>
            <a:r>
              <a:rPr lang="zh-CN" altLang="zh-CN" sz="1200" kern="1200" dirty="0">
                <a:solidFill>
                  <a:schemeClr val="tx1"/>
                </a:solidFill>
                <a:effectLst/>
                <a:latin typeface="+mn-lt"/>
                <a:ea typeface="+mn-ea"/>
                <a:cs typeface="+mn-cs"/>
              </a:rPr>
              <a:t>网络、电视等娱乐方式更具有吸引力。</a:t>
            </a:r>
            <a:r>
              <a:rPr lang="en-US" altLang="zh-CN" sz="1200" kern="1200" dirty="0">
                <a:solidFill>
                  <a:schemeClr val="tx1"/>
                </a:solidFill>
                <a:effectLst/>
                <a:latin typeface="+mn-lt"/>
                <a:ea typeface="+mn-ea"/>
                <a:cs typeface="+mn-cs"/>
              </a:rPr>
              <a:t>(3)</a:t>
            </a:r>
            <a:r>
              <a:rPr lang="zh-CN" altLang="zh-CN" sz="1200" kern="1200" dirty="0">
                <a:solidFill>
                  <a:schemeClr val="tx1"/>
                </a:solidFill>
                <a:effectLst/>
                <a:latin typeface="+mn-lt"/>
                <a:ea typeface="+mn-ea"/>
                <a:cs typeface="+mn-cs"/>
              </a:rPr>
              <a:t>考试学业压力大，没有时间。</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针对第一个理由，你能说服他吗</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下面我将列举一组人名</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爱因斯坦马克思、弗洛伊德、卡夫卡、普鲁斯特</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展示图片</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，他们虽然来自科学哲学、文学等不同领域，但有一点是相同的，他们都是犹太人。犹太人有一项令世界其他民族羡慕的成绩单一一他们在全世界诺贝尔获奖者中占</a:t>
            </a:r>
            <a:r>
              <a:rPr lang="en-US" altLang="zh-CN" sz="1200" kern="1200" dirty="0">
                <a:solidFill>
                  <a:schemeClr val="tx1"/>
                </a:solidFill>
                <a:effectLst/>
                <a:latin typeface="+mn-lt"/>
                <a:ea typeface="+mn-ea"/>
                <a:cs typeface="+mn-cs"/>
              </a:rPr>
              <a:t>22</a:t>
            </a:r>
            <a:r>
              <a:rPr lang="zh-CN" altLang="zh-CN" sz="1200" kern="1200" dirty="0">
                <a:solidFill>
                  <a:schemeClr val="tx1"/>
                </a:solidFill>
                <a:effectLst/>
                <a:latin typeface="+mn-lt"/>
                <a:ea typeface="+mn-ea"/>
                <a:cs typeface="+mn-cs"/>
              </a:rPr>
              <a:t>％。为什么会有如此大的成就</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这可能与他们的一个习惯有关。</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犹太人算是世界上年阅读量最大的民族。在这个民族，有一个和书有关的习俗</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当一个孩子还不识字的时候，他的家人就会拿出一本书，在书的封面上抹些蜂蜜，让孩子去亲近书，亲吻书，知道书是“甜”的。犹太人天生就表现出了对书的亲切感。那么，那些认为阅读没什么意思的同学，请你想想，也许你还没有真正地亲近书，尝到读书的甜头。我们可以试着找一个安静的下年，静静地翻开一本好书，也许你自然就会发现，阅读并不是没有意思。</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针对第二个理由，请同学们比较一下电视、网络和书籍的相同和不同之处。</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预设</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学生回答，电视、网络和书籍都可以给我们带来知识</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看电视，我们主要看图像</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看书，我们主要看文字</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电视、网络可能更吸引大家的眼球吧，比较快捷，看书则需要多一点思考，比较慢</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等等。</a:t>
            </a:r>
            <a:r>
              <a:rPr lang="en-US"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同学们分析了电视、网络和书这两种媒介的不同，发现它们之间各有优势。那么书较之于电视、网络，优势在什么地方呢</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电视、网络，主要靠图像传递信息</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书，主要靠文字传递信息。下面我们来感受一下，图像和文字之间的不同之处。</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请大家闭上眼睛，听老师朗读一段话，请根据这段文字联想一幅画面“晋太元中，武陵人捕鱼为业。缘溪行，忘路之远近。忽逢桃花林，夹岸数百步，中无杂树，芳草鲜美，落英缤纷，渔人甚异之。复前行，欲穷其林。</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展示一张普通桃林的图片。</a:t>
            </a:r>
            <a:r>
              <a:rPr lang="en-US"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请同学们保留住你脑海中的那幅画面，慢慢张开眼睛。把你心中的图画和老师屏幕上播放的图画作比较，哪幅更美</a:t>
            </a:r>
            <a:r>
              <a:rPr lang="en-US"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预设</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学生回答，心中的图画更美。因为在字里行间融了想象，因而更神奇、更美丽。</a:t>
            </a:r>
            <a:r>
              <a:rPr lang="en-US"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确实，通过文字，我们可以尽情想象</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而看图，有时会阻碍我们的想象力。因此，可以得出一个结论</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有时</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文字更具有想象力。如果你想成为一个想象力丰富的人，那么阅读是一个很好的提升想象力的方法。</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展示一张莲花的图片</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这幅图片本来就很美。但大家试想一下，如果在这张图旁，题上一行字</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“出淤泥而不染，濯清涟而不妖，中通外直，不蔓不枝，香远益清，亭亭净植，可远观而不可亵玩焉。”读着这段文字，你再看这幅图，你看到的仅仅是一支莲花吗</a:t>
            </a:r>
            <a:r>
              <a:rPr lang="en-US"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预设</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学生回答，还联想到了莲所代表的高洁品质等。</a:t>
            </a:r>
            <a:r>
              <a:rPr lang="en-US"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这就是说，图像给我们带来的是比较表面的思考，而文字可以帮我们从表面再深入一步，思考更多的话题。我们通常发现，身边比较有思想的同学，往往是比较喜欢阅读的。这说明</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有时</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文字更具有思想深度。在你们这个年龄阶段，电视、网络往往对你们有更大的吸引力，但这个年龄也是培养你们想象力、思维深度的好时期，所以，大家应该少花一点时间在电视、网络上，多去阅读吧。</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下面分析第三条理由“考试学业压力大，没有时间”，这确实是一个很现实的问题。那么同学们如何应对这一问题呢</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下面我们完成一个填空题“我爱</a:t>
            </a:r>
            <a:r>
              <a:rPr lang="en-US" altLang="zh-CN" sz="1200" u="sng"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阅读”，给自己的阅读找时间和空间。</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预设学生回答</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我爱睡前读，我爱假期读，我爱周末读，我爱课间读，我受书店读，我爱等车读，我爱图书馆读等。</a:t>
            </a:r>
            <a:r>
              <a:rPr lang="en-US"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希望每位同学为自己的课外阅读找到合理的时间，尽情去体味阅读的快乐。</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刚オ我们一一分析了大家不喜欢阅读的理由。其实在我们身边，很多同学很喜欢课外阅读，那么他们为什么喜欢呢</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老师从调查问卷中摘录了些同学的观点</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屏幕呈现同学们喜欢阅读的话。</a:t>
            </a:r>
            <a:r>
              <a:rPr lang="en-US"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“在阅读中，我学会了如何去写作，这提高了我的语文能力。”“</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“阅读可以给我带来很多课外知识，让我更多地了解这个世界。”</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“我很喜欢读时安静的感觉，这是我课余放松的一种方式。”</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这些同学从不同角度说了自己喜欢阅读的原因。其实可以归结为点，他们都从阅读中找到了属于自己的快乐，因自身提高而快乐，因博闻强识而快乐，因修养身心而快乐。所以，老师送大家一句话</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你也可以“悦”读。</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a:p>
            <a:endParaRPr lang="zh-CN" altLang="en-US" dirty="0"/>
          </a:p>
        </p:txBody>
      </p:sp>
      <p:sp>
        <p:nvSpPr>
          <p:cNvPr id="4" name="日期占位符 3"/>
          <p:cNvSpPr>
            <a:spLocks noGrp="1"/>
          </p:cNvSpPr>
          <p:nvPr>
            <p:ph type="dt" idx="1"/>
          </p:nvPr>
        </p:nvSpPr>
        <p:spPr/>
        <p:txBody>
          <a:bodyPr/>
          <a:lstStyle/>
          <a:p>
            <a:pPr rtl="0"/>
            <a:fld id="{8CD12D00-6AAC-4A94-B2E5-A12E9C579B03}" type="datetime1">
              <a:rPr lang="zh-CN" altLang="en-US" smtClean="0"/>
            </a:fld>
            <a:endParaRPr lang="en-US"/>
          </a:p>
        </p:txBody>
      </p:sp>
      <p:sp>
        <p:nvSpPr>
          <p:cNvPr id="5" name="灯片编号占位符 4"/>
          <p:cNvSpPr>
            <a:spLocks noGrp="1"/>
          </p:cNvSpPr>
          <p:nvPr>
            <p:ph type="sldNum" sz="quarter" idx="5"/>
          </p:nvPr>
        </p:nvSpPr>
        <p:spPr/>
        <p:txBody>
          <a:bodyPr/>
          <a:lstStyle/>
          <a:p>
            <a:pPr rtl="0"/>
            <a:fld id="{01B41D33-19C8-4450-B3C5-BE83E9C8F0BC}"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针对第一个理由，你能说服他吗</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下面我将列举一组人名</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爱因斯坦马克思、弗洛伊德、卡夫卡、普鲁斯特</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展示图片</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，他们虽然来自科学哲学、文学等不同领域，但有一点是相同的，他们都是犹太人。犹太人有一项令世界其他民族羡慕的成绩单一一他们在全世界诺贝尔获奖者中占</a:t>
            </a:r>
            <a:r>
              <a:rPr lang="en-US" altLang="zh-CN" sz="1200" kern="1200" dirty="0">
                <a:solidFill>
                  <a:schemeClr val="tx1"/>
                </a:solidFill>
                <a:effectLst/>
                <a:latin typeface="+mn-lt"/>
                <a:ea typeface="+mn-ea"/>
                <a:cs typeface="+mn-cs"/>
              </a:rPr>
              <a:t>22</a:t>
            </a:r>
            <a:r>
              <a:rPr lang="zh-CN" altLang="zh-CN" sz="1200" kern="1200" dirty="0">
                <a:solidFill>
                  <a:schemeClr val="tx1"/>
                </a:solidFill>
                <a:effectLst/>
                <a:latin typeface="+mn-lt"/>
                <a:ea typeface="+mn-ea"/>
                <a:cs typeface="+mn-cs"/>
              </a:rPr>
              <a:t>％。为什么会有如此大的成就</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这可能与他们的一个习惯有关。</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犹太人算是世界上年阅读量最大的民族。在这个民族，有一个和书有关的习俗</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当一个孩子还不识字的时候，他的家人就会拿出一本书，在书的封面上抹些蜂蜜，让孩子去亲近书，亲吻书，知道书是“甜”的。犹太人天生就表现出了对书的亲切感。那么，那些认为阅读没什么意思的同学，请你想想，也许你还没有真正地亲近书，尝到读书的甜头。我们可以试着找一个安静的下年，静静地翻开一本好书，也许你自然就会发现，阅读并不是没有意思。</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针对第二个理由，请同学们比较一下电视、网络和书籍的相同和不同之处。</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预设</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学生回答，电视、网络和书籍都可以给我们带来知识</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看电视，我们主要看图像</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看书，我们主要看文字</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电视、网络可能更吸引大家的眼球吧，比较快捷，看书则需要多一点思考，比较慢</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等等。</a:t>
            </a:r>
            <a:r>
              <a:rPr lang="en-US"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同学们分析了电视、网络和书这两种媒介的不同，发现它们之间各有优势。那么书较之于电视、网络，优势在什么地方呢</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电视、网络，主要靠图像传递信息</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书，主要靠文字传递信息。下面我们来感受一下，图像和文字之间的不同之处。</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请大家闭上眼睛，听老师朗读一段话，请根据这段文字联想一幅画面“晋太元中，武陵人捕鱼为业。缘溪行，忘路之远近。忽逢桃花林，夹岸数百步，中无杂树，芳草鲜美，落英缤纷，渔人甚异之。复前行，欲穷其林。</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展示一张普通桃林的图片。</a:t>
            </a:r>
            <a:r>
              <a:rPr lang="en-US"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请同学们保留住你脑海中的那幅画面，慢慢张开眼睛。把你心中的图画和老师屏幕上播放的图画作比较，哪幅更美</a:t>
            </a:r>
            <a:r>
              <a:rPr lang="en-US"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预设</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学生回答，心中的图画更美。因为在字里行间融了想象，因而更神奇、更美丽。</a:t>
            </a:r>
            <a:r>
              <a:rPr lang="en-US"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确实，通过文字，我们可以尽情想象</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而看图，有时会阻碍我们的想象力。因此，可以得出一个结论</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有时</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文字更具有想象力。如果你想成为一个想象力丰富的人，那么阅读是一个很好的提升想象力的方法。</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展示一张莲花的图片</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这幅图片本来就很美。但大家试想一下，如果在这张图旁，题上一行字</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“出淤泥而不染，濯清涟而不妖，中通外直，不蔓不枝，香远益清，亭亭净植，可远观而不可亵玩焉。”读着这段文字，你再看这幅图，你看到的仅仅是一支莲花吗</a:t>
            </a:r>
            <a:r>
              <a:rPr lang="en-US"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预设</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学生回答，还联想到了莲所代表的高洁品质等。</a:t>
            </a:r>
            <a:r>
              <a:rPr lang="en-US"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这就是说，图像给我们带来的是比较表面的思考，而文字可以帮我们从表面再深入一步，思考更多的话题。我们通常发现，身边比较有思想的同学，往往是比较喜欢阅读的。这说明</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有时</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文字更具有思想深度。在你们这个年龄阶段，电视、网络往往对你们有更大的吸引力，但这个年龄也是培养你们想象力、思维深度的好时期，所以，大家应该少花一点时间在电视、网络上，多去阅读吧。</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下面分析第三条理由“考试学业压力大，没有时间”，这确实是一个很现实的问题。那么同学们如何应对这一问题呢</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下面我们完成一个填空题“我爱</a:t>
            </a:r>
            <a:r>
              <a:rPr lang="en-US" altLang="zh-CN" sz="1200" u="sng"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阅读”，给自己的阅读找时间和空间。</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预设学生回答</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我爱睡前读，我爱假期读，我爱周末读，我爱课间读，我受书店读，我爱等车读，我爱图书馆读等。</a:t>
            </a:r>
            <a:r>
              <a:rPr lang="en-US"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希望每位同学为自己的课外阅读找到合理的时间，尽情去体味阅读的快乐。</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刚オ我们一一分析了大家不喜欢阅读的理由。其实在我们身边，很多同学很喜欢课外阅读，那么他们为什么喜欢呢</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老师从调查问卷中摘录了些同学的观点</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屏幕呈现同学们喜欢阅读的话。</a:t>
            </a:r>
            <a:r>
              <a:rPr lang="en-US"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“在阅读中，我学会了如何去写作，这提高了我的语文能力。”“</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“阅读可以给我带来很多课外知识，让我更多地了解这个世界。”</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“我很喜欢读时安静的感觉，这是我课余放松的一种方式。”</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这些同学从不同角度说了自己喜欢阅读的原因。其实可以归结为点，他们都从阅读中找到了属于自己的快乐，因自身提高而快乐，因博闻强识而快乐，因修养身心而快乐。所以，老师送大家一句话</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你也可以“悦”读。</a:t>
            </a:r>
            <a:endParaRPr lang="zh-CN" altLang="zh-CN" sz="1200" kern="1200" dirty="0">
              <a:solidFill>
                <a:schemeClr val="tx1"/>
              </a:solidFill>
              <a:effectLst/>
              <a:latin typeface="+mn-lt"/>
              <a:ea typeface="+mn-ea"/>
              <a:cs typeface="+mn-cs"/>
            </a:endParaRPr>
          </a:p>
          <a:p>
            <a:endParaRPr lang="zh-CN" altLang="en-US" dirty="0"/>
          </a:p>
        </p:txBody>
      </p:sp>
      <p:sp>
        <p:nvSpPr>
          <p:cNvPr id="4" name="日期占位符 3"/>
          <p:cNvSpPr>
            <a:spLocks noGrp="1"/>
          </p:cNvSpPr>
          <p:nvPr>
            <p:ph type="dt" idx="1"/>
          </p:nvPr>
        </p:nvSpPr>
        <p:spPr/>
        <p:txBody>
          <a:bodyPr/>
          <a:lstStyle/>
          <a:p>
            <a:pPr rtl="0"/>
            <a:fld id="{8CD12D00-6AAC-4A94-B2E5-A12E9C579B03}" type="datetime1">
              <a:rPr lang="zh-CN" altLang="en-US" smtClean="0"/>
            </a:fld>
            <a:endParaRPr lang="en-US"/>
          </a:p>
        </p:txBody>
      </p:sp>
      <p:sp>
        <p:nvSpPr>
          <p:cNvPr id="5" name="灯片编号占位符 4"/>
          <p:cNvSpPr>
            <a:spLocks noGrp="1"/>
          </p:cNvSpPr>
          <p:nvPr>
            <p:ph type="sldNum" sz="quarter" idx="5"/>
          </p:nvPr>
        </p:nvSpPr>
        <p:spPr/>
        <p:txBody>
          <a:bodyPr/>
          <a:lstStyle/>
          <a:p>
            <a:pPr rtl="0"/>
            <a:fld id="{01B41D33-19C8-4450-B3C5-BE83E9C8F0BC}"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针对第一个理由，你能说服他吗</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下面我将列举一组人名</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爱因斯坦</a:t>
            </a:r>
            <a:r>
              <a:rPr lang="zh-CN" altLang="en-US"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马克思、弗洛伊德、卡夫卡、普鲁斯特</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展示图片</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，他们虽然来自科学哲学、文学等不同领域，但有一点是相同的，他们都是犹太人。犹太人有一项令世界其他民族羡慕的成绩单一一他们在全世界诺贝尔获奖者中占</a:t>
            </a:r>
            <a:r>
              <a:rPr lang="en-US" altLang="zh-CN" sz="1200" kern="1200" dirty="0">
                <a:solidFill>
                  <a:schemeClr val="tx1"/>
                </a:solidFill>
                <a:effectLst/>
                <a:latin typeface="+mn-lt"/>
                <a:ea typeface="+mn-ea"/>
                <a:cs typeface="+mn-cs"/>
              </a:rPr>
              <a:t>22</a:t>
            </a:r>
            <a:r>
              <a:rPr lang="zh-CN" altLang="zh-CN" sz="1200" kern="1200" dirty="0">
                <a:solidFill>
                  <a:schemeClr val="tx1"/>
                </a:solidFill>
                <a:effectLst/>
                <a:latin typeface="+mn-lt"/>
                <a:ea typeface="+mn-ea"/>
                <a:cs typeface="+mn-cs"/>
              </a:rPr>
              <a:t>％。为什么会有如此大的成就</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这可能与他们的一个习惯有关。</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犹太人算是世界上年阅读量最大的民族。在这个民族，有一个和书有关的习俗</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当一个孩子还不识字的时候，他的家人就会拿出一本书，在书的封面上抹些蜂蜜，让孩子去亲近书，亲吻书，知道书是“甜”的。犹太人天生就表现出了对书的亲切感。那么，那些认为阅读没什么意思的同学，请你想想，也许你还没有真正地亲近书，尝到读书的甜头。我们可以试着找一个安静的下</a:t>
            </a:r>
            <a:r>
              <a:rPr lang="zh-CN" altLang="en-US" sz="1200" dirty="0">
                <a:solidFill>
                  <a:schemeClr val="tx1"/>
                </a:solidFill>
              </a:rPr>
              <a:t>午</a:t>
            </a:r>
            <a:r>
              <a:rPr lang="zh-CN" altLang="zh-CN" sz="1200" kern="1200" dirty="0">
                <a:solidFill>
                  <a:schemeClr val="tx1"/>
                </a:solidFill>
                <a:effectLst/>
                <a:latin typeface="+mn-lt"/>
                <a:ea typeface="+mn-ea"/>
                <a:cs typeface="+mn-cs"/>
              </a:rPr>
              <a:t>，静静地翻开一本好书，也许你自然就会发现，阅读并不是没有意思。</a:t>
            </a:r>
            <a:endParaRPr lang="zh-CN" altLang="en-US" dirty="0"/>
          </a:p>
        </p:txBody>
      </p:sp>
      <p:sp>
        <p:nvSpPr>
          <p:cNvPr id="4" name="日期占位符 3"/>
          <p:cNvSpPr>
            <a:spLocks noGrp="1"/>
          </p:cNvSpPr>
          <p:nvPr>
            <p:ph type="dt" idx="1"/>
          </p:nvPr>
        </p:nvSpPr>
        <p:spPr/>
        <p:txBody>
          <a:bodyPr/>
          <a:lstStyle/>
          <a:p>
            <a:pPr rtl="0"/>
            <a:fld id="{8CD12D00-6AAC-4A94-B2E5-A12E9C579B03}" type="datetime1">
              <a:rPr lang="zh-CN" altLang="en-US" smtClean="0"/>
            </a:fld>
            <a:endParaRPr lang="en-US"/>
          </a:p>
        </p:txBody>
      </p:sp>
      <p:sp>
        <p:nvSpPr>
          <p:cNvPr id="5" name="灯片编号占位符 4"/>
          <p:cNvSpPr>
            <a:spLocks noGrp="1"/>
          </p:cNvSpPr>
          <p:nvPr>
            <p:ph type="sldNum" sz="quarter" idx="5"/>
          </p:nvPr>
        </p:nvSpPr>
        <p:spPr/>
        <p:txBody>
          <a:bodyPr/>
          <a:lstStyle/>
          <a:p>
            <a:pPr rtl="0"/>
            <a:fld id="{01B41D33-19C8-4450-B3C5-BE83E9C8F0BC}"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针对第二个理由，请同学们比较一下电视、网络和书籍的相同和不同之处。</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预设</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学生回答，电视、网络和书籍都可以给我们带来知识</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看电视，我们主要看图像</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看书，我们主要看文字</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电视、网络可能更吸引大家的眼球吧，比较快捷，看书则需要多一点思考，比较慢</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等等。</a:t>
            </a:r>
            <a:r>
              <a:rPr lang="en-US"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同学们分析了电视、网络和书这两种媒介的不同，发现它们之间各有优势。那么书较之于电视、网络，优势在什么地方呢</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电视、网络，主要靠图像传递信息</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书，主要靠文字传递信息。下面我们来感受一下，图像和文字之间的不同之处。</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请大家闭上眼睛，听老师朗读一段话，请根据这段文字联想一幅画面“晋太元中，武陵人捕鱼为业。缘溪行，忘路之远近。忽逢桃花林，夹岸数百步，中无杂树，芳草鲜美，落英缤纷，渔人甚异之。复前行，欲穷其林。</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展示一张普通桃林的图片。</a:t>
            </a:r>
            <a:r>
              <a:rPr lang="en-US"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请同学们保留住你脑海中的那幅画面，慢慢张开眼睛。把你心中的图画和老师屏幕上播放的图画作比较，哪幅更美</a:t>
            </a:r>
            <a:r>
              <a:rPr lang="en-US"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预设</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学生回答，心中的图画更美。因为在字里行间融了想象，因而更神奇、更美丽。</a:t>
            </a:r>
            <a:r>
              <a:rPr lang="en-US"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确实，通过文字，我们可以尽情想象</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而看图，有时会阻碍我们的想象力。因此，可以得出一个结论</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有时</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文字更具有想象力。如果你想成为一个想象力丰富的人，那么阅读是一个很好的提升想象力的方法。</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展示一张莲花的图片</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这幅图片本来就很美。但大家试想一下，如果在这张图旁，题上一行字</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“出淤泥而不染，濯清涟而不妖，中通外直，不蔓不枝，香远益清，亭亭净植，可远观而不可亵玩焉。”读着这段文字，你再看这幅图，你看到的仅仅是一支莲花吗</a:t>
            </a:r>
            <a:r>
              <a:rPr lang="en-US"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预设</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学生回答，还联想到了莲所代表的高洁品质等。</a:t>
            </a:r>
            <a:r>
              <a:rPr lang="en-US"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这就是说，图像给我们带来的是比较表面的思考，而文字可以帮我们从表面再深入一步，思考更多的话题。我们通常发现，身边比较有思想的同学，往往是比较喜欢阅读的。这说明</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有时</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文字更具有思想深度。在你们这个年龄阶段，电视、网络往往对你们有更大的吸引力，但这个年龄也是培养你们想象力、思维深度的好时期，所以，大家应该少花一点时间在电视、网络上，多去阅读吧。</a:t>
            </a:r>
            <a:endParaRPr lang="zh-CN" altLang="zh-CN" sz="1200" kern="1200" dirty="0">
              <a:solidFill>
                <a:schemeClr val="tx1"/>
              </a:solidFill>
              <a:effectLst/>
              <a:latin typeface="+mn-lt"/>
              <a:ea typeface="+mn-ea"/>
              <a:cs typeface="+mn-cs"/>
            </a:endParaRPr>
          </a:p>
        </p:txBody>
      </p:sp>
      <p:sp>
        <p:nvSpPr>
          <p:cNvPr id="4" name="日期占位符 3"/>
          <p:cNvSpPr>
            <a:spLocks noGrp="1"/>
          </p:cNvSpPr>
          <p:nvPr>
            <p:ph type="dt" idx="1"/>
          </p:nvPr>
        </p:nvSpPr>
        <p:spPr/>
        <p:txBody>
          <a:bodyPr/>
          <a:lstStyle/>
          <a:p>
            <a:pPr rtl="0"/>
            <a:fld id="{8CD12D00-6AAC-4A94-B2E5-A12E9C579B03}" type="datetime1">
              <a:rPr lang="zh-CN" altLang="en-US" smtClean="0"/>
            </a:fld>
            <a:endParaRPr lang="en-US"/>
          </a:p>
        </p:txBody>
      </p:sp>
      <p:sp>
        <p:nvSpPr>
          <p:cNvPr id="5" name="灯片编号占位符 4"/>
          <p:cNvSpPr>
            <a:spLocks noGrp="1"/>
          </p:cNvSpPr>
          <p:nvPr>
            <p:ph type="sldNum" sz="quarter" idx="5"/>
          </p:nvPr>
        </p:nvSpPr>
        <p:spPr/>
        <p:txBody>
          <a:bodyPr/>
          <a:lstStyle/>
          <a:p>
            <a:pPr rtl="0"/>
            <a:fld id="{01B41D33-19C8-4450-B3C5-BE83E9C8F0BC}"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下面分析第三条理由“考试学业压力大，没有时间”，这确实是一个很现实的问题。那么同学们如何应对这一问题呢</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下面我们完成一个填空题“我爱</a:t>
            </a:r>
            <a:r>
              <a:rPr lang="en-US" altLang="zh-CN" sz="1200" u="sng" kern="1200" dirty="0">
                <a:solidFill>
                  <a:schemeClr val="tx1"/>
                </a:solidFill>
                <a:effectLst/>
                <a:latin typeface="+mn-lt"/>
                <a:ea typeface="+mn-ea"/>
                <a:cs typeface="+mn-cs"/>
              </a:rPr>
              <a:t>      </a:t>
            </a:r>
            <a:r>
              <a:rPr lang="zh-CN" altLang="zh-CN" sz="1200" kern="1200" dirty="0">
                <a:solidFill>
                  <a:schemeClr val="tx1"/>
                </a:solidFill>
                <a:effectLst/>
                <a:latin typeface="+mn-lt"/>
                <a:ea typeface="+mn-ea"/>
                <a:cs typeface="+mn-cs"/>
              </a:rPr>
              <a:t>阅读”，给自己的阅读找时间和空间。</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预设学生回答</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我爱睡前读，我爱假期读，我爱周末读，我爱课间读，我受书店读，我爱等车读，我爱图书馆读等。</a:t>
            </a:r>
            <a:r>
              <a:rPr lang="en-US"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希望每位同学为自己的课外阅读找到合理的时间，尽情去体味阅读的快乐。</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刚オ我们一一分析了大家不喜欢阅读的理由。其实在我们身边，很多同学很喜欢课外阅读，那么他们为什么喜欢呢</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老师从调查问卷中摘录了些同学的观点</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屏幕呈现同学们喜欢阅读的话。</a:t>
            </a:r>
            <a:r>
              <a:rPr lang="en-US"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“在阅读中，我学会了如何去写作，这提高了我的语文能力。”“</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“阅读可以给我带来很多课外知识，让我更多地了解这个世界。”</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“我很喜欢读时安静的感觉，这是我课余放松的一种方式。”</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这些同学从不同角度说了自己喜欢阅读的原因。其实可以归结为点，他们都从阅读中找到了属于自己的快乐，因自身提高而快乐，因博闻强识而快乐，因修养身心而快乐。所以，老师送大家一句话</a:t>
            </a:r>
            <a:r>
              <a:rPr lang="en-US" altLang="zh-CN" sz="1200" kern="1200" dirty="0">
                <a:solidFill>
                  <a:schemeClr val="tx1"/>
                </a:solidFill>
                <a:effectLst/>
                <a:latin typeface="+mn-lt"/>
                <a:ea typeface="+mn-ea"/>
                <a:cs typeface="+mn-cs"/>
              </a:rPr>
              <a:t>:</a:t>
            </a:r>
            <a:r>
              <a:rPr lang="zh-CN" altLang="zh-CN" sz="1200" kern="1200" dirty="0">
                <a:solidFill>
                  <a:schemeClr val="tx1"/>
                </a:solidFill>
                <a:effectLst/>
                <a:latin typeface="+mn-lt"/>
                <a:ea typeface="+mn-ea"/>
                <a:cs typeface="+mn-cs"/>
              </a:rPr>
              <a:t>你也可以“悦”读。</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p:txBody>
      </p:sp>
      <p:sp>
        <p:nvSpPr>
          <p:cNvPr id="4" name="日期占位符 3"/>
          <p:cNvSpPr>
            <a:spLocks noGrp="1"/>
          </p:cNvSpPr>
          <p:nvPr>
            <p:ph type="dt" idx="1"/>
          </p:nvPr>
        </p:nvSpPr>
        <p:spPr/>
        <p:txBody>
          <a:bodyPr/>
          <a:lstStyle/>
          <a:p>
            <a:pPr rtl="0"/>
            <a:fld id="{8CD12D00-6AAC-4A94-B2E5-A12E9C579B03}" type="datetime1">
              <a:rPr lang="zh-CN" altLang="en-US" smtClean="0"/>
            </a:fld>
            <a:endParaRPr lang="en-US"/>
          </a:p>
        </p:txBody>
      </p:sp>
      <p:sp>
        <p:nvSpPr>
          <p:cNvPr id="5" name="灯片编号占位符 4"/>
          <p:cNvSpPr>
            <a:spLocks noGrp="1"/>
          </p:cNvSpPr>
          <p:nvPr>
            <p:ph type="sldNum" sz="quarter" idx="5"/>
          </p:nvPr>
        </p:nvSpPr>
        <p:spPr/>
        <p:txBody>
          <a:bodyPr/>
          <a:lstStyle/>
          <a:p>
            <a:pPr rtl="0"/>
            <a:fld id="{01B41D33-19C8-4450-B3C5-BE83E9C8F0BC}"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p:txBody>
      </p:sp>
      <p:sp>
        <p:nvSpPr>
          <p:cNvPr id="4" name="日期占位符 3"/>
          <p:cNvSpPr>
            <a:spLocks noGrp="1"/>
          </p:cNvSpPr>
          <p:nvPr>
            <p:ph type="dt" idx="1"/>
          </p:nvPr>
        </p:nvSpPr>
        <p:spPr/>
        <p:txBody>
          <a:bodyPr/>
          <a:lstStyle/>
          <a:p>
            <a:pPr rtl="0"/>
            <a:fld id="{8CD12D00-6AAC-4A94-B2E5-A12E9C579B03}" type="datetime1">
              <a:rPr lang="zh-CN" altLang="en-US" smtClean="0"/>
            </a:fld>
            <a:endParaRPr lang="en-US"/>
          </a:p>
        </p:txBody>
      </p:sp>
      <p:sp>
        <p:nvSpPr>
          <p:cNvPr id="5" name="灯片编号占位符 4"/>
          <p:cNvSpPr>
            <a:spLocks noGrp="1"/>
          </p:cNvSpPr>
          <p:nvPr>
            <p:ph type="sldNum" sz="quarter" idx="5"/>
          </p:nvPr>
        </p:nvSpPr>
        <p:spPr/>
        <p:txBody>
          <a:bodyPr/>
          <a:lstStyle/>
          <a:p>
            <a:pPr rtl="0"/>
            <a:fld id="{01B41D33-19C8-4450-B3C5-BE83E9C8F0BC}"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p:txBody>
      </p:sp>
      <p:sp>
        <p:nvSpPr>
          <p:cNvPr id="4" name="日期占位符 3"/>
          <p:cNvSpPr>
            <a:spLocks noGrp="1"/>
          </p:cNvSpPr>
          <p:nvPr>
            <p:ph type="dt" idx="1"/>
          </p:nvPr>
        </p:nvSpPr>
        <p:spPr/>
        <p:txBody>
          <a:bodyPr/>
          <a:lstStyle/>
          <a:p>
            <a:pPr rtl="0"/>
            <a:fld id="{8CD12D00-6AAC-4A94-B2E5-A12E9C579B03}" type="datetime1">
              <a:rPr lang="zh-CN" altLang="en-US" smtClean="0"/>
            </a:fld>
            <a:endParaRPr lang="en-US"/>
          </a:p>
        </p:txBody>
      </p:sp>
      <p:sp>
        <p:nvSpPr>
          <p:cNvPr id="5" name="灯片编号占位符 4"/>
          <p:cNvSpPr>
            <a:spLocks noGrp="1"/>
          </p:cNvSpPr>
          <p:nvPr>
            <p:ph type="sldNum" sz="quarter" idx="5"/>
          </p:nvPr>
        </p:nvSpPr>
        <p:spPr/>
        <p:txBody>
          <a:bodyPr/>
          <a:lstStyle/>
          <a:p>
            <a:pPr rtl="0"/>
            <a:fld id="{01B41D33-19C8-4450-B3C5-BE83E9C8F0BC}"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p:txBody>
      </p:sp>
      <p:sp>
        <p:nvSpPr>
          <p:cNvPr id="4" name="日期占位符 3"/>
          <p:cNvSpPr>
            <a:spLocks noGrp="1"/>
          </p:cNvSpPr>
          <p:nvPr>
            <p:ph type="dt" idx="1"/>
          </p:nvPr>
        </p:nvSpPr>
        <p:spPr/>
        <p:txBody>
          <a:bodyPr/>
          <a:lstStyle/>
          <a:p>
            <a:pPr rtl="0"/>
            <a:fld id="{8CD12D00-6AAC-4A94-B2E5-A12E9C579B03}" type="datetime1">
              <a:rPr lang="zh-CN" altLang="en-US" smtClean="0"/>
            </a:fld>
            <a:endParaRPr lang="en-US"/>
          </a:p>
        </p:txBody>
      </p:sp>
      <p:sp>
        <p:nvSpPr>
          <p:cNvPr id="5" name="灯片编号占位符 4"/>
          <p:cNvSpPr>
            <a:spLocks noGrp="1"/>
          </p:cNvSpPr>
          <p:nvPr>
            <p:ph type="sldNum" sz="quarter" idx="5"/>
          </p:nvPr>
        </p:nvSpPr>
        <p:spPr/>
        <p:txBody>
          <a:bodyPr/>
          <a:lstStyle/>
          <a:p>
            <a:pPr rtl="0"/>
            <a:fld id="{01B41D33-19C8-4450-B3C5-BE83E9C8F0BC}"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b="1" kern="1200" dirty="0">
                <a:solidFill>
                  <a:schemeClr val="tx1"/>
                </a:solidFill>
                <a:effectLst/>
                <a:latin typeface="+mn-lt"/>
                <a:ea typeface="+mn-ea"/>
                <a:cs typeface="+mn-cs"/>
              </a:rPr>
              <a:t>二．导入</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PPT</a:t>
            </a:r>
            <a:r>
              <a:rPr lang="zh-CN" altLang="zh-CN" sz="1200" kern="1200" dirty="0">
                <a:solidFill>
                  <a:schemeClr val="tx1"/>
                </a:solidFill>
                <a:effectLst/>
                <a:latin typeface="+mn-lt"/>
                <a:ea typeface="+mn-ea"/>
                <a:cs typeface="+mn-cs"/>
              </a:rPr>
              <a:t>图片展示）同学们，大家知道</a:t>
            </a:r>
            <a:r>
              <a:rPr lang="en-US" altLang="zh-CN" sz="1200" kern="1200" dirty="0">
                <a:solidFill>
                  <a:schemeClr val="tx1"/>
                </a:solidFill>
                <a:effectLst/>
                <a:latin typeface="+mn-lt"/>
                <a:ea typeface="+mn-ea"/>
                <a:cs typeface="+mn-cs"/>
              </a:rPr>
              <a:t>4</a:t>
            </a:r>
            <a:r>
              <a:rPr lang="zh-CN" altLang="zh-CN" sz="1200" kern="1200" dirty="0">
                <a:solidFill>
                  <a:schemeClr val="tx1"/>
                </a:solidFill>
                <a:effectLst/>
                <a:latin typeface="+mn-lt"/>
                <a:ea typeface="+mn-ea"/>
                <a:cs typeface="+mn-cs"/>
              </a:rPr>
              <a:t>月</a:t>
            </a:r>
            <a:r>
              <a:rPr lang="en-US" altLang="zh-CN" sz="1200" kern="1200" dirty="0">
                <a:solidFill>
                  <a:schemeClr val="tx1"/>
                </a:solidFill>
                <a:effectLst/>
                <a:latin typeface="+mn-lt"/>
                <a:ea typeface="+mn-ea"/>
                <a:cs typeface="+mn-cs"/>
              </a:rPr>
              <a:t>23</a:t>
            </a:r>
            <a:r>
              <a:rPr lang="zh-CN" altLang="zh-CN" sz="1200" kern="1200" dirty="0">
                <a:solidFill>
                  <a:schemeClr val="tx1"/>
                </a:solidFill>
                <a:effectLst/>
                <a:latin typeface="+mn-lt"/>
                <a:ea typeface="+mn-ea"/>
                <a:cs typeface="+mn-cs"/>
              </a:rPr>
              <a:t>日是什么日子吗？相信大家看图片就可以知道，</a:t>
            </a:r>
            <a:r>
              <a:rPr lang="en-US" altLang="zh-CN" sz="1200" kern="1200" dirty="0">
                <a:solidFill>
                  <a:schemeClr val="tx1"/>
                </a:solidFill>
                <a:effectLst/>
                <a:latin typeface="+mn-lt"/>
                <a:ea typeface="+mn-ea"/>
                <a:cs typeface="+mn-cs"/>
              </a:rPr>
              <a:t>4</a:t>
            </a:r>
            <a:r>
              <a:rPr lang="zh-CN" altLang="zh-CN" sz="1200" kern="1200" dirty="0">
                <a:solidFill>
                  <a:schemeClr val="tx1"/>
                </a:solidFill>
                <a:effectLst/>
                <a:latin typeface="+mn-lt"/>
                <a:ea typeface="+mn-ea"/>
                <a:cs typeface="+mn-cs"/>
              </a:rPr>
              <a:t>月</a:t>
            </a:r>
            <a:r>
              <a:rPr lang="en-US" altLang="zh-CN" sz="1200" kern="1200" dirty="0">
                <a:solidFill>
                  <a:schemeClr val="tx1"/>
                </a:solidFill>
                <a:effectLst/>
                <a:latin typeface="+mn-lt"/>
                <a:ea typeface="+mn-ea"/>
                <a:cs typeface="+mn-cs"/>
              </a:rPr>
              <a:t>23</a:t>
            </a:r>
            <a:r>
              <a:rPr lang="zh-CN" altLang="zh-CN" sz="1200" kern="1200" dirty="0">
                <a:solidFill>
                  <a:schemeClr val="tx1"/>
                </a:solidFill>
                <a:effectLst/>
                <a:latin typeface="+mn-lt"/>
                <a:ea typeface="+mn-ea"/>
                <a:cs typeface="+mn-cs"/>
              </a:rPr>
              <a:t>日就是与我们息息相关的世界读书日。那么，问大家一个问题，请大家一起回答：大家平时读书读的多吗？（预设全班集体回答：不多）确实，这些年由于互联网的逐渐普及，手机、电脑等电子产品也在影响着我们中学生的日常。那么，如今这个科技时代，阅读就真的不重要了吗？很显然，这是一个错误答案。阅读对于一个人的综合、长远发展来说有举足轻重的地位。我们也需要激发我们自己的阅读热情，并把这种热情转化为一种生活习惯。今天的班会课，就让我们一起走进书的世界，开启我们的读书之旅！（最后一句话中途将</a:t>
            </a:r>
            <a:r>
              <a:rPr lang="en-US" altLang="zh-CN" sz="1200" kern="1200" dirty="0">
                <a:solidFill>
                  <a:schemeClr val="tx1"/>
                </a:solidFill>
                <a:effectLst/>
                <a:latin typeface="+mn-lt"/>
                <a:ea typeface="+mn-ea"/>
                <a:cs typeface="+mn-cs"/>
              </a:rPr>
              <a:t>PPT</a:t>
            </a:r>
            <a:r>
              <a:rPr lang="zh-CN" altLang="zh-CN" sz="1200" kern="1200" dirty="0">
                <a:solidFill>
                  <a:schemeClr val="tx1"/>
                </a:solidFill>
                <a:effectLst/>
                <a:latin typeface="+mn-lt"/>
                <a:ea typeface="+mn-ea"/>
                <a:cs typeface="+mn-cs"/>
              </a:rPr>
              <a:t>切换为大标题页面）</a:t>
            </a:r>
            <a:endParaRPr lang="zh-CN" altLang="zh-CN" sz="1200" kern="1200" dirty="0">
              <a:solidFill>
                <a:schemeClr val="tx1"/>
              </a:solidFill>
              <a:effectLst/>
              <a:latin typeface="+mn-lt"/>
              <a:ea typeface="+mn-ea"/>
              <a:cs typeface="+mn-cs"/>
            </a:endParaRPr>
          </a:p>
          <a:p>
            <a:endParaRPr lang="zh-CN" altLang="en-US" dirty="0"/>
          </a:p>
        </p:txBody>
      </p:sp>
      <p:sp>
        <p:nvSpPr>
          <p:cNvPr id="4" name="日期占位符 3"/>
          <p:cNvSpPr>
            <a:spLocks noGrp="1"/>
          </p:cNvSpPr>
          <p:nvPr>
            <p:ph type="dt" idx="1"/>
          </p:nvPr>
        </p:nvSpPr>
        <p:spPr/>
        <p:txBody>
          <a:bodyPr/>
          <a:lstStyle/>
          <a:p>
            <a:pPr rtl="0"/>
            <a:fld id="{8CD12D00-6AAC-4A94-B2E5-A12E9C579B03}" type="datetime1">
              <a:rPr lang="zh-CN" altLang="en-US" smtClean="0"/>
            </a:fld>
            <a:endParaRPr lang="en-US"/>
          </a:p>
        </p:txBody>
      </p:sp>
      <p:sp>
        <p:nvSpPr>
          <p:cNvPr id="5" name="灯片编号占位符 4"/>
          <p:cNvSpPr>
            <a:spLocks noGrp="1"/>
          </p:cNvSpPr>
          <p:nvPr>
            <p:ph type="sldNum" sz="quarter" idx="5"/>
          </p:nvPr>
        </p:nvSpPr>
        <p:spPr/>
        <p:txBody>
          <a:bodyPr/>
          <a:lstStyle/>
          <a:p>
            <a:pPr rtl="0"/>
            <a:fld id="{01B41D33-19C8-4450-B3C5-BE83E9C8F0BC}"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b="1" kern="1200" dirty="0">
                <a:solidFill>
                  <a:schemeClr val="tx1"/>
                </a:solidFill>
                <a:effectLst/>
                <a:latin typeface="+mn-lt"/>
                <a:ea typeface="+mn-ea"/>
                <a:cs typeface="+mn-cs"/>
              </a:rPr>
              <a:t>三．教学过程</a:t>
            </a:r>
            <a:endParaRPr lang="zh-CN" altLang="zh-CN" sz="1200" kern="1200" dirty="0">
              <a:solidFill>
                <a:schemeClr val="tx1"/>
              </a:solidFill>
              <a:effectLst/>
              <a:latin typeface="+mn-lt"/>
              <a:ea typeface="+mn-ea"/>
              <a:cs typeface="+mn-cs"/>
            </a:endParaRPr>
          </a:p>
          <a:p>
            <a:r>
              <a:rPr lang="zh-CN" altLang="zh-CN" sz="1200" b="1" kern="1200" dirty="0">
                <a:solidFill>
                  <a:schemeClr val="tx1"/>
                </a:solidFill>
                <a:effectLst/>
                <a:latin typeface="+mn-lt"/>
                <a:ea typeface="+mn-ea"/>
                <a:cs typeface="+mn-cs"/>
              </a:rPr>
              <a:t>活动引出： </a:t>
            </a:r>
            <a:r>
              <a:rPr lang="zh-CN" altLang="zh-CN" sz="1200" kern="1200" dirty="0">
                <a:solidFill>
                  <a:schemeClr val="tx1"/>
                </a:solidFill>
                <a:effectLst/>
                <a:latin typeface="+mn-lt"/>
                <a:ea typeface="+mn-ea"/>
                <a:cs typeface="+mn-cs"/>
              </a:rPr>
              <a:t>通过刚才的介绍，相信大家也对课外阅读有了一定初步的了解。接下来，我们将通过一些有趣的活动，让大家引起对阅读更深的兴趣。首先，我们进行的是猜书名活动。（</a:t>
            </a:r>
            <a:r>
              <a:rPr lang="en-US" altLang="zh-CN" sz="1200" kern="1200" dirty="0">
                <a:solidFill>
                  <a:schemeClr val="tx1"/>
                </a:solidFill>
                <a:effectLst/>
                <a:latin typeface="+mn-lt"/>
                <a:ea typeface="+mn-ea"/>
                <a:cs typeface="+mn-cs"/>
              </a:rPr>
              <a:t>PPT</a:t>
            </a:r>
            <a:r>
              <a:rPr lang="zh-CN" altLang="zh-CN" sz="1200" kern="1200" dirty="0">
                <a:solidFill>
                  <a:schemeClr val="tx1"/>
                </a:solidFill>
                <a:effectLst/>
                <a:latin typeface="+mn-lt"/>
                <a:ea typeface="+mn-ea"/>
                <a:cs typeface="+mn-cs"/>
              </a:rPr>
              <a:t>切换至大标题）</a:t>
            </a:r>
            <a:endParaRPr lang="zh-CN" altLang="zh-CN" sz="1200" kern="1200" dirty="0">
              <a:solidFill>
                <a:schemeClr val="tx1"/>
              </a:solidFill>
              <a:effectLst/>
              <a:latin typeface="+mn-lt"/>
              <a:ea typeface="+mn-ea"/>
              <a:cs typeface="+mn-cs"/>
            </a:endParaRPr>
          </a:p>
          <a:p>
            <a:endParaRPr lang="zh-CN" altLang="en-US" dirty="0"/>
          </a:p>
        </p:txBody>
      </p:sp>
      <p:sp>
        <p:nvSpPr>
          <p:cNvPr id="4" name="日期占位符 3"/>
          <p:cNvSpPr>
            <a:spLocks noGrp="1"/>
          </p:cNvSpPr>
          <p:nvPr>
            <p:ph type="dt" idx="1"/>
          </p:nvPr>
        </p:nvSpPr>
        <p:spPr/>
        <p:txBody>
          <a:bodyPr/>
          <a:lstStyle/>
          <a:p>
            <a:pPr rtl="0"/>
            <a:fld id="{8CD12D00-6AAC-4A94-B2E5-A12E9C579B03}" type="datetime1">
              <a:rPr lang="zh-CN" altLang="en-US" smtClean="0"/>
            </a:fld>
            <a:endParaRPr lang="en-US"/>
          </a:p>
        </p:txBody>
      </p:sp>
      <p:sp>
        <p:nvSpPr>
          <p:cNvPr id="5" name="灯片编号占位符 4"/>
          <p:cNvSpPr>
            <a:spLocks noGrp="1"/>
          </p:cNvSpPr>
          <p:nvPr>
            <p:ph type="sldNum" sz="quarter" idx="5"/>
          </p:nvPr>
        </p:nvSpPr>
        <p:spPr/>
        <p:txBody>
          <a:bodyPr/>
          <a:lstStyle/>
          <a:p>
            <a:pPr rtl="0"/>
            <a:fld id="{01B41D33-19C8-4450-B3C5-BE83E9C8F0BC}"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b="1" kern="1200" dirty="0">
                <a:solidFill>
                  <a:schemeClr val="tx1"/>
                </a:solidFill>
                <a:effectLst/>
                <a:latin typeface="+mn-lt"/>
                <a:ea typeface="+mn-ea"/>
                <a:cs typeface="+mn-cs"/>
              </a:rPr>
              <a:t>活动二：阅读情况调查</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PPT</a:t>
            </a:r>
            <a:r>
              <a:rPr lang="zh-CN" altLang="zh-CN" sz="1200" kern="1200" dirty="0">
                <a:solidFill>
                  <a:schemeClr val="tx1"/>
                </a:solidFill>
                <a:effectLst/>
                <a:latin typeface="+mn-lt"/>
                <a:ea typeface="+mn-ea"/>
                <a:cs typeface="+mn-cs"/>
              </a:rPr>
              <a:t>放出设计好的图表）接下来，请同学们看这张表格，根据自己的真实情况举手，然后进行一一统计</a:t>
            </a:r>
            <a:endParaRPr lang="zh-CN" altLang="zh-CN" sz="1200" kern="1200" dirty="0">
              <a:solidFill>
                <a:schemeClr val="tx1"/>
              </a:solidFill>
              <a:effectLst/>
              <a:latin typeface="+mn-lt"/>
              <a:ea typeface="+mn-ea"/>
              <a:cs typeface="+mn-cs"/>
            </a:endParaRPr>
          </a:p>
          <a:p>
            <a:endParaRPr lang="zh-CN" altLang="en-US" dirty="0"/>
          </a:p>
        </p:txBody>
      </p:sp>
      <p:sp>
        <p:nvSpPr>
          <p:cNvPr id="4" name="日期占位符 3"/>
          <p:cNvSpPr>
            <a:spLocks noGrp="1"/>
          </p:cNvSpPr>
          <p:nvPr>
            <p:ph type="dt" idx="1"/>
          </p:nvPr>
        </p:nvSpPr>
        <p:spPr/>
        <p:txBody>
          <a:bodyPr/>
          <a:lstStyle/>
          <a:p>
            <a:pPr rtl="0"/>
            <a:fld id="{8CD12D00-6AAC-4A94-B2E5-A12E9C579B03}" type="datetime1">
              <a:rPr lang="zh-CN" altLang="en-US" smtClean="0"/>
            </a:fld>
            <a:endParaRPr lang="en-US"/>
          </a:p>
        </p:txBody>
      </p:sp>
      <p:sp>
        <p:nvSpPr>
          <p:cNvPr id="5" name="灯片编号占位符 4"/>
          <p:cNvSpPr>
            <a:spLocks noGrp="1"/>
          </p:cNvSpPr>
          <p:nvPr>
            <p:ph type="sldNum" sz="quarter" idx="5"/>
          </p:nvPr>
        </p:nvSpPr>
        <p:spPr/>
        <p:txBody>
          <a:bodyPr/>
          <a:lstStyle/>
          <a:p>
            <a:pPr rtl="0"/>
            <a:fld id="{01B41D33-19C8-4450-B3C5-BE83E9C8F0BC}"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kern="1200" dirty="0">
                <a:solidFill>
                  <a:schemeClr val="tx1"/>
                </a:solidFill>
                <a:effectLst/>
                <a:latin typeface="+mn-lt"/>
                <a:ea typeface="+mn-ea"/>
                <a:cs typeface="+mn-cs"/>
              </a:rPr>
              <a:t>那么，我们应该如何改变这一现状？多读些好书怕是最直接的方法了。接下来有请</a:t>
            </a:r>
            <a:r>
              <a:rPr lang="en-US" altLang="zh-CN" sz="1200" kern="1200" dirty="0">
                <a:solidFill>
                  <a:schemeClr val="tx1"/>
                </a:solidFill>
                <a:effectLst/>
                <a:latin typeface="+mn-lt"/>
                <a:ea typeface="+mn-ea"/>
                <a:cs typeface="+mn-cs"/>
              </a:rPr>
              <a:t>3</a:t>
            </a:r>
            <a:r>
              <a:rPr lang="zh-CN" altLang="zh-CN" sz="1200" kern="1200" dirty="0">
                <a:solidFill>
                  <a:schemeClr val="tx1"/>
                </a:solidFill>
                <a:effectLst/>
                <a:latin typeface="+mn-lt"/>
                <a:ea typeface="+mn-ea"/>
                <a:cs typeface="+mn-cs"/>
              </a:rPr>
              <a:t>位热爱读书的同学来分享他们的喜爱书目吧！</a:t>
            </a:r>
            <a:endParaRPr lang="zh-CN" altLang="zh-CN" sz="1200" kern="1200" dirty="0">
              <a:solidFill>
                <a:schemeClr val="tx1"/>
              </a:solidFill>
              <a:effectLst/>
              <a:latin typeface="+mn-lt"/>
              <a:ea typeface="+mn-ea"/>
              <a:cs typeface="+mn-cs"/>
            </a:endParaRPr>
          </a:p>
          <a:p>
            <a:endParaRPr lang="zh-CN" altLang="en-US" dirty="0"/>
          </a:p>
        </p:txBody>
      </p:sp>
      <p:sp>
        <p:nvSpPr>
          <p:cNvPr id="4" name="日期占位符 3"/>
          <p:cNvSpPr>
            <a:spLocks noGrp="1"/>
          </p:cNvSpPr>
          <p:nvPr>
            <p:ph type="dt" idx="1"/>
          </p:nvPr>
        </p:nvSpPr>
        <p:spPr/>
        <p:txBody>
          <a:bodyPr/>
          <a:lstStyle/>
          <a:p>
            <a:pPr rtl="0"/>
            <a:fld id="{8CD12D00-6AAC-4A94-B2E5-A12E9C579B03}" type="datetime1">
              <a:rPr lang="zh-CN" altLang="en-US" smtClean="0"/>
            </a:fld>
            <a:endParaRPr lang="en-US"/>
          </a:p>
        </p:txBody>
      </p:sp>
      <p:sp>
        <p:nvSpPr>
          <p:cNvPr id="5" name="灯片编号占位符 4"/>
          <p:cNvSpPr>
            <a:spLocks noGrp="1"/>
          </p:cNvSpPr>
          <p:nvPr>
            <p:ph type="sldNum" sz="quarter" idx="5"/>
          </p:nvPr>
        </p:nvSpPr>
        <p:spPr/>
        <p:txBody>
          <a:bodyPr/>
          <a:lstStyle/>
          <a:p>
            <a:pPr rtl="0"/>
            <a:fld id="{01B41D33-19C8-4450-B3C5-BE83E9C8F0BC}"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200" kern="1200" dirty="0">
                <a:solidFill>
                  <a:schemeClr val="tx1"/>
                </a:solidFill>
                <a:effectLst/>
                <a:latin typeface="+mn-lt"/>
                <a:ea typeface="+mn-ea"/>
                <a:cs typeface="+mn-cs"/>
              </a:rPr>
              <a:t>建议拟定三人人选：蔡锦华、刘雅宁、符乐曦，大约</a:t>
            </a:r>
            <a:r>
              <a:rPr lang="en-US" altLang="zh-CN" sz="1200" kern="1200" dirty="0">
                <a:solidFill>
                  <a:schemeClr val="tx1"/>
                </a:solidFill>
                <a:effectLst/>
                <a:latin typeface="+mn-lt"/>
                <a:ea typeface="+mn-ea"/>
                <a:cs typeface="+mn-cs"/>
              </a:rPr>
              <a:t>12-15</a:t>
            </a:r>
            <a:r>
              <a:rPr lang="zh-CN" altLang="zh-CN" sz="1200" kern="1200" dirty="0">
                <a:solidFill>
                  <a:schemeClr val="tx1"/>
                </a:solidFill>
                <a:effectLst/>
                <a:latin typeface="+mn-lt"/>
                <a:ea typeface="+mn-ea"/>
                <a:cs typeface="+mn-cs"/>
              </a:rPr>
              <a:t>分钟</a:t>
            </a:r>
            <a:endParaRPr lang="zh-CN" altLang="zh-CN" sz="1200" kern="1200" dirty="0">
              <a:solidFill>
                <a:schemeClr val="tx1"/>
              </a:solidFill>
              <a:effectLst/>
              <a:latin typeface="+mn-lt"/>
              <a:ea typeface="+mn-ea"/>
              <a:cs typeface="+mn-cs"/>
            </a:endParaRPr>
          </a:p>
          <a:p>
            <a:endParaRPr lang="zh-CN" altLang="en-US" dirty="0"/>
          </a:p>
        </p:txBody>
      </p:sp>
      <p:sp>
        <p:nvSpPr>
          <p:cNvPr id="4" name="日期占位符 3"/>
          <p:cNvSpPr>
            <a:spLocks noGrp="1"/>
          </p:cNvSpPr>
          <p:nvPr>
            <p:ph type="dt" idx="1"/>
          </p:nvPr>
        </p:nvSpPr>
        <p:spPr/>
        <p:txBody>
          <a:bodyPr/>
          <a:lstStyle/>
          <a:p>
            <a:pPr rtl="0"/>
            <a:fld id="{8CD12D00-6AAC-4A94-B2E5-A12E9C579B03}" type="datetime1">
              <a:rPr lang="zh-CN" altLang="en-US" smtClean="0"/>
            </a:fld>
            <a:endParaRPr lang="en-US"/>
          </a:p>
        </p:txBody>
      </p:sp>
      <p:sp>
        <p:nvSpPr>
          <p:cNvPr id="5" name="灯片编号占位符 4"/>
          <p:cNvSpPr>
            <a:spLocks noGrp="1"/>
          </p:cNvSpPr>
          <p:nvPr>
            <p:ph type="sldNum" sz="quarter" idx="5"/>
          </p:nvPr>
        </p:nvSpPr>
        <p:spPr/>
        <p:txBody>
          <a:bodyPr/>
          <a:lstStyle/>
          <a:p>
            <a:pPr rtl="0"/>
            <a:fld id="{01B41D33-19C8-4450-B3C5-BE83E9C8F0BC}"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7A1A15F-C1A7-45C2-8241-1CA8D69F6986}" type="slidenum">
              <a:rPr lang="zh-CN" altLang="en-US" smtClean="0"/>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wps</a:t>
            </a:r>
            <a:r>
              <a:rPr lang="zh-CN" altLang="en-US" dirty="0"/>
              <a:t>稻壳儿佳誉设计原创链接：</a:t>
            </a:r>
            <a:r>
              <a:rPr lang="en-US" altLang="zh-CN" dirty="0"/>
              <a:t>http://chn.docer.com/works?userid=219874625_5_8_2</a:t>
            </a:r>
            <a:endParaRPr lang="zh-CN" altLang="en-US" dirty="0"/>
          </a:p>
        </p:txBody>
      </p:sp>
      <p:sp>
        <p:nvSpPr>
          <p:cNvPr id="4" name="灯片编号占位符 3"/>
          <p:cNvSpPr>
            <a:spLocks noGrp="1"/>
          </p:cNvSpPr>
          <p:nvPr>
            <p:ph type="sldNum" sz="quarter" idx="5"/>
          </p:nvPr>
        </p:nvSpPr>
        <p:spPr/>
        <p:txBody>
          <a:bodyPr/>
          <a:lstStyle/>
          <a:p>
            <a:fld id="{27A1A15F-C1A7-45C2-8241-1CA8D69F6986}" type="slidenum">
              <a:rPr lang="zh-CN" altLang="en-US" smtClean="0"/>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wps</a:t>
            </a:r>
            <a:r>
              <a:rPr lang="zh-CN" altLang="en-US" dirty="0"/>
              <a:t>稻壳儿佳誉设计原创链接：</a:t>
            </a:r>
            <a:r>
              <a:rPr lang="en-US" altLang="zh-CN" dirty="0"/>
              <a:t>http://chn.docer.com/works?userid=219874625_5_8_2</a:t>
            </a:r>
            <a:endParaRPr lang="zh-CN" altLang="en-US" dirty="0"/>
          </a:p>
        </p:txBody>
      </p:sp>
      <p:sp>
        <p:nvSpPr>
          <p:cNvPr id="4" name="灯片编号占位符 3"/>
          <p:cNvSpPr>
            <a:spLocks noGrp="1"/>
          </p:cNvSpPr>
          <p:nvPr>
            <p:ph type="sldNum" sz="quarter" idx="5"/>
          </p:nvPr>
        </p:nvSpPr>
        <p:spPr/>
        <p:txBody>
          <a:bodyPr/>
          <a:lstStyle/>
          <a:p>
            <a:fld id="{27A1A15F-C1A7-45C2-8241-1CA8D69F6986}" type="slidenum">
              <a:rPr lang="zh-CN" altLang="en-US" smtClean="0"/>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长方形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标题 1"/>
          <p:cNvSpPr>
            <a:spLocks noGrp="1"/>
          </p:cNvSpPr>
          <p:nvPr>
            <p:ph type="ctrTitle"/>
          </p:nvPr>
        </p:nvSpPr>
        <p:spPr>
          <a:xfrm>
            <a:off x="581191" y="1020431"/>
            <a:ext cx="10993549" cy="1475013"/>
          </a:xfrm>
          <a:effectLst/>
        </p:spPr>
        <p:txBody>
          <a:bodyPr rtlCol="0" anchor="b">
            <a:normAutofit/>
          </a:bodyPr>
          <a:lstStyle>
            <a:lvl1pPr>
              <a:defRPr sz="3600">
                <a:solidFill>
                  <a:schemeClr val="tx1">
                    <a:lumMod val="75000"/>
                    <a:lumOff val="25000"/>
                  </a:schemeClr>
                </a:solidFill>
              </a:defRPr>
            </a:lvl1pPr>
          </a:lstStyle>
          <a:p>
            <a:pPr rtl="0"/>
            <a:r>
              <a:rPr lang="zh-CN" altLang="en-US"/>
              <a:t>单击此处编辑母版标题样式</a:t>
            </a:r>
            <a:endParaRPr lang="en-US" dirty="0"/>
          </a:p>
        </p:txBody>
      </p:sp>
      <p:sp>
        <p:nvSpPr>
          <p:cNvPr id="3" name="副标题 2"/>
          <p:cNvSpPr>
            <a:spLocks noGrp="1"/>
          </p:cNvSpPr>
          <p:nvPr>
            <p:ph type="subTitle" idx="1"/>
          </p:nvPr>
        </p:nvSpPr>
        <p:spPr>
          <a:xfrm>
            <a:off x="581194" y="2495445"/>
            <a:ext cx="10993546" cy="590321"/>
          </a:xfrm>
        </p:spPr>
        <p:txBody>
          <a:bodyPr rtlCol="0"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zh-CN" altLang="en-US"/>
              <a:t>单击此处编辑母版副标题样式</a:t>
            </a:r>
            <a:endParaRPr lang="en-US" dirty="0"/>
          </a:p>
        </p:txBody>
      </p:sp>
      <p:sp>
        <p:nvSpPr>
          <p:cNvPr id="8" name="日期占位符 7"/>
          <p:cNvSpPr>
            <a:spLocks noGrp="1"/>
          </p:cNvSpPr>
          <p:nvPr>
            <p:ph type="dt" sz="half" idx="10"/>
          </p:nvPr>
        </p:nvSpPr>
        <p:spPr/>
        <p:txBody>
          <a:bodyPr rtlCol="0"/>
          <a:lstStyle/>
          <a:p>
            <a:pPr rtl="0"/>
            <a:fld id="{73594A98-8FB4-4076-AE7B-5D3B1A2CBC70}" type="datetime1">
              <a:rPr lang="zh-CN" altLang="en-US" smtClean="0"/>
            </a:fld>
            <a:endParaRPr lang="en-US" dirty="0"/>
          </a:p>
        </p:txBody>
      </p:sp>
      <p:sp>
        <p:nvSpPr>
          <p:cNvPr id="9" name="页脚占位符 8"/>
          <p:cNvSpPr>
            <a:spLocks noGrp="1"/>
          </p:cNvSpPr>
          <p:nvPr>
            <p:ph type="ftr" sz="quarter" idx="11"/>
          </p:nvPr>
        </p:nvSpPr>
        <p:spPr/>
        <p:txBody>
          <a:bodyPr rtlCol="0"/>
          <a:lstStyle/>
          <a:p>
            <a:pPr rtl="0"/>
            <a:endParaRPr lang="en-US" dirty="0"/>
          </a:p>
        </p:txBody>
      </p:sp>
      <p:sp>
        <p:nvSpPr>
          <p:cNvPr id="10" name="幻灯片编号占位符 9"/>
          <p:cNvSpPr>
            <a:spLocks noGrp="1"/>
          </p:cNvSpPr>
          <p:nvPr>
            <p:ph type="sldNum" sz="quarter" idx="12"/>
          </p:nvPr>
        </p:nvSpPr>
        <p:spPr/>
        <p:txBody>
          <a:bodyPr rtlCol="0"/>
          <a:lstStyle/>
          <a:p>
            <a:pPr rtl="0"/>
            <a:fld id="{3A98EE3D-8CD1-4C3F-BD1C-C98C9596463C}" type="slidenum">
              <a:rPr lang="en-US" smtClean="0"/>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9" name="标题 1"/>
          <p:cNvSpPr>
            <a:spLocks noGrp="1"/>
          </p:cNvSpPr>
          <p:nvPr>
            <p:ph type="title"/>
          </p:nvPr>
        </p:nvSpPr>
        <p:spPr>
          <a:xfrm>
            <a:off x="581192" y="702156"/>
            <a:ext cx="11029616" cy="1013800"/>
          </a:xfrm>
        </p:spPr>
        <p:txBody>
          <a:bodyPr rtlCol="0"/>
          <a:lstStyle/>
          <a:p>
            <a:pPr rtl="0"/>
            <a:r>
              <a:rPr lang="zh-CN" altLang="en-US"/>
              <a:t>单击此处编辑母版标题样式</a:t>
            </a:r>
            <a:endParaRPr lang="en-US" dirty="0"/>
          </a:p>
        </p:txBody>
      </p:sp>
      <p:sp>
        <p:nvSpPr>
          <p:cNvPr id="3" name="垂直文本占位符 2"/>
          <p:cNvSpPr>
            <a:spLocks noGrp="1"/>
          </p:cNvSpPr>
          <p:nvPr>
            <p:ph type="body" orient="vert" idx="1"/>
          </p:nvPr>
        </p:nvSpPr>
        <p:spPr/>
        <p:txBody>
          <a:bodyPr vert="eaVert" rtlCol="0" anchor="t"/>
          <a:lstStyle>
            <a:lvl1pPr algn="l">
              <a:defRPr/>
            </a:lvl1pPr>
            <a:lvl2pPr algn="l">
              <a:defRPr/>
            </a:lvl2pPr>
            <a:lvl3pPr algn="l">
              <a:defRPr/>
            </a:lvl3pPr>
            <a:lvl4pPr algn="l">
              <a:defRPr/>
            </a:lvl4pPr>
            <a:lvl5pPr algn="l">
              <a:defRPr/>
            </a:lvl5pPr>
          </a:lstStyle>
          <a:p>
            <a:pPr lvl="0" rtl="0"/>
            <a:r>
              <a:rPr lang="zh-CN" altLang="en-US"/>
              <a:t>单击此处编辑母版文本样式</a:t>
            </a:r>
            <a:endParaRPr lang="zh-CN" altLang="en-US"/>
          </a:p>
          <a:p>
            <a:pPr lvl="1" rtl="0"/>
            <a:r>
              <a:rPr lang="zh-CN" altLang="en-US"/>
              <a:t>二级</a:t>
            </a:r>
            <a:endParaRPr lang="zh-CN" altLang="en-US"/>
          </a:p>
          <a:p>
            <a:pPr lvl="2" rtl="0"/>
            <a:r>
              <a:rPr lang="zh-CN" altLang="en-US"/>
              <a:t>三级</a:t>
            </a:r>
            <a:endParaRPr lang="zh-CN" altLang="en-US"/>
          </a:p>
          <a:p>
            <a:pPr lvl="3" rtl="0"/>
            <a:r>
              <a:rPr lang="zh-CN" altLang="en-US"/>
              <a:t>四级</a:t>
            </a:r>
            <a:endParaRPr lang="zh-CN" altLang="en-US"/>
          </a:p>
          <a:p>
            <a:pPr lvl="4" rtl="0"/>
            <a:r>
              <a:rPr lang="zh-CN" altLang="en-US"/>
              <a:t>五级</a:t>
            </a:r>
            <a:endParaRPr lang="en-US" dirty="0"/>
          </a:p>
        </p:txBody>
      </p:sp>
      <p:sp>
        <p:nvSpPr>
          <p:cNvPr id="4" name="日期占位符 3"/>
          <p:cNvSpPr>
            <a:spLocks noGrp="1"/>
          </p:cNvSpPr>
          <p:nvPr>
            <p:ph type="dt" sz="half" idx="10"/>
          </p:nvPr>
        </p:nvSpPr>
        <p:spPr/>
        <p:txBody>
          <a:bodyPr rtlCol="0"/>
          <a:lstStyle/>
          <a:p>
            <a:pPr rtl="0"/>
            <a:fld id="{B3E0F2F7-3EF1-4761-ABAF-2FA9DDE4F1A8}" type="datetime1">
              <a:rPr lang="zh-CN" altLang="en-US" smtClean="0"/>
            </a:fld>
            <a:endParaRPr lang="en-US" dirty="0"/>
          </a:p>
        </p:txBody>
      </p:sp>
      <p:sp>
        <p:nvSpPr>
          <p:cNvPr id="5" name="页脚占位符 4"/>
          <p:cNvSpPr>
            <a:spLocks noGrp="1"/>
          </p:cNvSpPr>
          <p:nvPr>
            <p:ph type="ftr" sz="quarter" idx="11"/>
          </p:nvPr>
        </p:nvSpPr>
        <p:spPr/>
        <p:txBody>
          <a:bodyPr rtlCol="0"/>
          <a:lstStyle/>
          <a:p>
            <a:pPr rtl="0"/>
            <a:endParaRPr lang="en-US" dirty="0"/>
          </a:p>
        </p:txBody>
      </p:sp>
      <p:sp>
        <p:nvSpPr>
          <p:cNvPr id="6" name="灯片编号占位符 5"/>
          <p:cNvSpPr>
            <a:spLocks noGrp="1"/>
          </p:cNvSpPr>
          <p:nvPr>
            <p:ph type="sldNum" sz="quarter" idx="12"/>
          </p:nvPr>
        </p:nvSpPr>
        <p:spPr/>
        <p:txBody>
          <a:bodyPr rtlCol="0"/>
          <a:lstStyle/>
          <a:p>
            <a:pPr rtl="0"/>
            <a:fld id="{3A98EE3D-8CD1-4C3F-BD1C-C98C9596463C}" type="slidenum">
              <a:rPr lang="en-US" smtClean="0"/>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文本">
    <p:spTree>
      <p:nvGrpSpPr>
        <p:cNvPr id="1" name=""/>
        <p:cNvGrpSpPr/>
        <p:nvPr/>
      </p:nvGrpSpPr>
      <p:grpSpPr>
        <a:xfrm>
          <a:off x="0" y="0"/>
          <a:ext cx="0" cy="0"/>
          <a:chOff x="0" y="0"/>
          <a:chExt cx="0" cy="0"/>
        </a:xfrm>
      </p:grpSpPr>
      <p:sp>
        <p:nvSpPr>
          <p:cNvPr id="7" name="长方形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垂直标题 1"/>
          <p:cNvSpPr>
            <a:spLocks noGrp="1"/>
          </p:cNvSpPr>
          <p:nvPr>
            <p:ph type="title" orient="vert"/>
          </p:nvPr>
        </p:nvSpPr>
        <p:spPr>
          <a:xfrm>
            <a:off x="8204200" y="863600"/>
            <a:ext cx="3124200" cy="4807326"/>
          </a:xfrm>
        </p:spPr>
        <p:txBody>
          <a:bodyPr vert="eaVert" rtlCol="0" anchor="ctr"/>
          <a:lstStyle>
            <a:lvl1pPr>
              <a:defRPr>
                <a:solidFill>
                  <a:srgbClr val="FFFFFF"/>
                </a:solidFill>
              </a:defRPr>
            </a:lvl1pPr>
          </a:lstStyle>
          <a:p>
            <a:pPr rtl="0"/>
            <a:r>
              <a:rPr lang="zh-CN" altLang="en-US"/>
              <a:t>单击此处编辑母版标题样式</a:t>
            </a:r>
            <a:endParaRPr lang="en-US" dirty="0"/>
          </a:p>
        </p:txBody>
      </p:sp>
      <p:sp>
        <p:nvSpPr>
          <p:cNvPr id="3" name="竖排文字占位符 2"/>
          <p:cNvSpPr>
            <a:spLocks noGrp="1"/>
          </p:cNvSpPr>
          <p:nvPr>
            <p:ph type="body" orient="vert" idx="1"/>
          </p:nvPr>
        </p:nvSpPr>
        <p:spPr>
          <a:xfrm>
            <a:off x="774923" y="863600"/>
            <a:ext cx="7161625" cy="4807326"/>
          </a:xfrm>
        </p:spPr>
        <p:txBody>
          <a:bodyPr vert="eaVert" rtlCol="0" anchor="t"/>
          <a:lstStyle/>
          <a:p>
            <a:pPr lvl="0" rtl="0"/>
            <a:r>
              <a:rPr lang="zh-CN" altLang="en-US"/>
              <a:t>单击此处编辑母版文本样式</a:t>
            </a:r>
            <a:endParaRPr lang="zh-CN" altLang="en-US"/>
          </a:p>
          <a:p>
            <a:pPr lvl="1" rtl="0"/>
            <a:r>
              <a:rPr lang="zh-CN" altLang="en-US"/>
              <a:t>二级</a:t>
            </a:r>
            <a:endParaRPr lang="zh-CN" altLang="en-US"/>
          </a:p>
          <a:p>
            <a:pPr lvl="2" rtl="0"/>
            <a:r>
              <a:rPr lang="zh-CN" altLang="en-US"/>
              <a:t>三级</a:t>
            </a:r>
            <a:endParaRPr lang="zh-CN" altLang="en-US"/>
          </a:p>
          <a:p>
            <a:pPr lvl="3" rtl="0"/>
            <a:r>
              <a:rPr lang="zh-CN" altLang="en-US"/>
              <a:t>四级</a:t>
            </a:r>
            <a:endParaRPr lang="zh-CN" altLang="en-US"/>
          </a:p>
          <a:p>
            <a:pPr lvl="4" rtl="0"/>
            <a:r>
              <a:rPr lang="zh-CN" altLang="en-US"/>
              <a:t>五级</a:t>
            </a:r>
            <a:endParaRPr lang="en-US" dirty="0"/>
          </a:p>
        </p:txBody>
      </p:sp>
      <p:sp>
        <p:nvSpPr>
          <p:cNvPr id="8" name="长方形 7"/>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矩形​ 8"/>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长方形 9"/>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日期占位符 10"/>
          <p:cNvSpPr>
            <a:spLocks noGrp="1"/>
          </p:cNvSpPr>
          <p:nvPr>
            <p:ph type="dt" sz="half" idx="10"/>
          </p:nvPr>
        </p:nvSpPr>
        <p:spPr/>
        <p:txBody>
          <a:bodyPr rtlCol="0"/>
          <a:lstStyle/>
          <a:p>
            <a:pPr rtl="0"/>
            <a:fld id="{D563FC6D-277D-4D53-8EB6-E41026A24247}" type="datetime1">
              <a:rPr lang="zh-CN" altLang="en-US" smtClean="0"/>
            </a:fld>
            <a:endParaRPr lang="en-US" dirty="0"/>
          </a:p>
        </p:txBody>
      </p:sp>
      <p:sp>
        <p:nvSpPr>
          <p:cNvPr id="12" name="页脚占位符 11"/>
          <p:cNvSpPr>
            <a:spLocks noGrp="1"/>
          </p:cNvSpPr>
          <p:nvPr>
            <p:ph type="ftr" sz="quarter" idx="11"/>
          </p:nvPr>
        </p:nvSpPr>
        <p:spPr/>
        <p:txBody>
          <a:bodyPr rtlCol="0"/>
          <a:lstStyle/>
          <a:p>
            <a:pPr rtl="0"/>
            <a:endParaRPr lang="en-US" dirty="0"/>
          </a:p>
        </p:txBody>
      </p:sp>
      <p:sp>
        <p:nvSpPr>
          <p:cNvPr id="13" name="灯片编号占位符 12"/>
          <p:cNvSpPr>
            <a:spLocks noGrp="1"/>
          </p:cNvSpPr>
          <p:nvPr>
            <p:ph type="sldNum" sz="quarter" idx="12"/>
          </p:nvPr>
        </p:nvSpPr>
        <p:spPr/>
        <p:txBody>
          <a:bodyPr rtlCol="0"/>
          <a:lstStyle/>
          <a:p>
            <a:pPr rtl="0"/>
            <a:fld id="{3A98EE3D-8CD1-4C3F-BD1C-C98C9596463C}" type="slidenum">
              <a:rPr lang="en-US" smtClean="0"/>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81192" y="702156"/>
            <a:ext cx="11029616" cy="1188720"/>
          </a:xfrm>
        </p:spPr>
        <p:txBody>
          <a:bodyPr rtlCol="0"/>
          <a:lstStyle/>
          <a:p>
            <a:pPr rtl="0"/>
            <a:r>
              <a:rPr lang="zh-CN" altLang="en-US"/>
              <a:t>单击此处编辑母版标题样式</a:t>
            </a:r>
            <a:endParaRPr lang="en-US" dirty="0"/>
          </a:p>
        </p:txBody>
      </p:sp>
      <p:sp>
        <p:nvSpPr>
          <p:cNvPr id="3" name="内容占位符 2"/>
          <p:cNvSpPr>
            <a:spLocks noGrp="1"/>
          </p:cNvSpPr>
          <p:nvPr>
            <p:ph idx="1"/>
          </p:nvPr>
        </p:nvSpPr>
        <p:spPr>
          <a:xfrm>
            <a:off x="581192" y="2340864"/>
            <a:ext cx="11029615" cy="3634486"/>
          </a:xfrm>
        </p:spPr>
        <p:txBody>
          <a:bodyPr rtlCol="0"/>
          <a:lstStyle/>
          <a:p>
            <a:pPr lvl="0" rtl="0"/>
            <a:r>
              <a:rPr lang="zh-CN" altLang="en-US"/>
              <a:t>单击此处编辑母版文本样式</a:t>
            </a:r>
            <a:endParaRPr lang="zh-CN" altLang="en-US"/>
          </a:p>
          <a:p>
            <a:pPr lvl="1" rtl="0"/>
            <a:r>
              <a:rPr lang="zh-CN" altLang="en-US"/>
              <a:t>二级</a:t>
            </a:r>
            <a:endParaRPr lang="zh-CN" altLang="en-US"/>
          </a:p>
          <a:p>
            <a:pPr lvl="2" rtl="0"/>
            <a:r>
              <a:rPr lang="zh-CN" altLang="en-US"/>
              <a:t>三级</a:t>
            </a:r>
            <a:endParaRPr lang="zh-CN" altLang="en-US"/>
          </a:p>
          <a:p>
            <a:pPr lvl="3" rtl="0"/>
            <a:r>
              <a:rPr lang="zh-CN" altLang="en-US"/>
              <a:t>四级</a:t>
            </a:r>
            <a:endParaRPr lang="zh-CN" altLang="en-US"/>
          </a:p>
          <a:p>
            <a:pPr lvl="4" rtl="0"/>
            <a:r>
              <a:rPr lang="zh-CN" altLang="en-US"/>
              <a:t>五级</a:t>
            </a:r>
            <a:endParaRPr lang="en-US" dirty="0"/>
          </a:p>
        </p:txBody>
      </p:sp>
      <p:sp>
        <p:nvSpPr>
          <p:cNvPr id="8" name="日期占位符 7"/>
          <p:cNvSpPr>
            <a:spLocks noGrp="1"/>
          </p:cNvSpPr>
          <p:nvPr>
            <p:ph type="dt" sz="half" idx="10"/>
          </p:nvPr>
        </p:nvSpPr>
        <p:spPr/>
        <p:txBody>
          <a:bodyPr rtlCol="0"/>
          <a:lstStyle/>
          <a:p>
            <a:pPr rtl="0"/>
            <a:fld id="{F24FFC25-0C05-49C8-B150-3CF6B89B5C55}" type="datetime1">
              <a:rPr lang="zh-CN" altLang="en-US" smtClean="0"/>
            </a:fld>
            <a:endParaRPr lang="en-US" dirty="0"/>
          </a:p>
        </p:txBody>
      </p:sp>
      <p:sp>
        <p:nvSpPr>
          <p:cNvPr id="9" name="页脚占位符 8"/>
          <p:cNvSpPr>
            <a:spLocks noGrp="1"/>
          </p:cNvSpPr>
          <p:nvPr>
            <p:ph type="ftr" sz="quarter" idx="11"/>
          </p:nvPr>
        </p:nvSpPr>
        <p:spPr/>
        <p:txBody>
          <a:bodyPr rtlCol="0"/>
          <a:lstStyle/>
          <a:p>
            <a:pPr rtl="0"/>
            <a:endParaRPr lang="en-US" dirty="0"/>
          </a:p>
        </p:txBody>
      </p:sp>
      <p:sp>
        <p:nvSpPr>
          <p:cNvPr id="10" name="幻灯片编号占位符 9"/>
          <p:cNvSpPr>
            <a:spLocks noGrp="1"/>
          </p:cNvSpPr>
          <p:nvPr>
            <p:ph type="sldNum" sz="quarter" idx="12"/>
          </p:nvPr>
        </p:nvSpPr>
        <p:spPr/>
        <p:txBody>
          <a:bodyPr rtlCol="0"/>
          <a:lstStyle/>
          <a:p>
            <a:pPr rtl="0"/>
            <a:fld id="{3A98EE3D-8CD1-4C3F-BD1C-C98C9596463C}" type="slidenum">
              <a:rPr lang="en-US" smtClean="0"/>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8" name="长方形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标题 1"/>
          <p:cNvSpPr>
            <a:spLocks noGrp="1"/>
          </p:cNvSpPr>
          <p:nvPr>
            <p:ph type="title"/>
          </p:nvPr>
        </p:nvSpPr>
        <p:spPr>
          <a:xfrm>
            <a:off x="581193" y="2393950"/>
            <a:ext cx="11029615" cy="2147467"/>
          </a:xfrm>
        </p:spPr>
        <p:txBody>
          <a:bodyPr rtlCol="0" anchor="b">
            <a:normAutofit/>
          </a:bodyPr>
          <a:lstStyle>
            <a:lvl1pPr algn="l">
              <a:defRPr sz="3600" b="1" cap="all">
                <a:solidFill>
                  <a:schemeClr val="tx1">
                    <a:lumMod val="75000"/>
                    <a:lumOff val="25000"/>
                  </a:schemeClr>
                </a:solidFill>
              </a:defRPr>
            </a:lvl1pPr>
          </a:lstStyle>
          <a:p>
            <a:pPr rtl="0"/>
            <a:r>
              <a:rPr lang="zh-CN" altLang="en-US"/>
              <a:t>单击此处编辑母版标题样式</a:t>
            </a:r>
            <a:endParaRPr lang="en-US" dirty="0"/>
          </a:p>
        </p:txBody>
      </p:sp>
      <p:sp>
        <p:nvSpPr>
          <p:cNvPr id="3" name="文本占位符 2"/>
          <p:cNvSpPr>
            <a:spLocks noGrp="1"/>
          </p:cNvSpPr>
          <p:nvPr>
            <p:ph type="body" idx="1"/>
          </p:nvPr>
        </p:nvSpPr>
        <p:spPr>
          <a:xfrm>
            <a:off x="581192" y="4541417"/>
            <a:ext cx="11029615" cy="600556"/>
          </a:xfrm>
        </p:spPr>
        <p:txBody>
          <a:bodyPr rtlCol="0"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zh-CN" altLang="en-US"/>
              <a:t>单击此处编辑母版文本样式</a:t>
            </a:r>
            <a:endParaRPr lang="zh-CN" altLang="en-US"/>
          </a:p>
        </p:txBody>
      </p:sp>
      <p:sp>
        <p:nvSpPr>
          <p:cNvPr id="7" name="日期占位符 6"/>
          <p:cNvSpPr>
            <a:spLocks noGrp="1"/>
          </p:cNvSpPr>
          <p:nvPr>
            <p:ph type="dt" sz="half" idx="10"/>
          </p:nvPr>
        </p:nvSpPr>
        <p:spPr/>
        <p:txBody>
          <a:bodyPr rtlCol="0"/>
          <a:lstStyle/>
          <a:p>
            <a:pPr rtl="0"/>
            <a:fld id="{DFC14310-5240-428A-850A-F7101D16AE5A}" type="datetime1">
              <a:rPr lang="zh-CN" altLang="en-US" smtClean="0"/>
            </a:fld>
            <a:endParaRPr lang="en-US" dirty="0"/>
          </a:p>
        </p:txBody>
      </p:sp>
      <p:sp>
        <p:nvSpPr>
          <p:cNvPr id="9" name="页脚占位符 8"/>
          <p:cNvSpPr>
            <a:spLocks noGrp="1"/>
          </p:cNvSpPr>
          <p:nvPr>
            <p:ph type="ftr" sz="quarter" idx="11"/>
          </p:nvPr>
        </p:nvSpPr>
        <p:spPr/>
        <p:txBody>
          <a:bodyPr rtlCol="0"/>
          <a:lstStyle/>
          <a:p>
            <a:pPr rtl="0"/>
            <a:endParaRPr lang="en-US" dirty="0"/>
          </a:p>
        </p:txBody>
      </p:sp>
      <p:sp>
        <p:nvSpPr>
          <p:cNvPr id="10" name="幻灯片编号占位符 9"/>
          <p:cNvSpPr>
            <a:spLocks noGrp="1"/>
          </p:cNvSpPr>
          <p:nvPr>
            <p:ph type="sldNum" sz="quarter" idx="12"/>
          </p:nvPr>
        </p:nvSpPr>
        <p:spPr/>
        <p:txBody>
          <a:bodyPr rtlCol="0"/>
          <a:lstStyle/>
          <a:p>
            <a:pPr rtl="0"/>
            <a:fld id="{3A98EE3D-8CD1-4C3F-BD1C-C98C9596463C}" type="slidenum">
              <a:rPr lang="en-US" smtClean="0"/>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581193" y="729658"/>
            <a:ext cx="11029616" cy="988332"/>
          </a:xfrm>
        </p:spPr>
        <p:txBody>
          <a:bodyPr rtlCol="0"/>
          <a:lstStyle/>
          <a:p>
            <a:pPr rtl="0"/>
            <a:r>
              <a:rPr lang="zh-CN" altLang="en-US"/>
              <a:t>单击此处编辑母版标题样式</a:t>
            </a:r>
            <a:endParaRPr lang="en-US" dirty="0"/>
          </a:p>
        </p:txBody>
      </p:sp>
      <p:sp>
        <p:nvSpPr>
          <p:cNvPr id="3" name="内容占位符 2"/>
          <p:cNvSpPr>
            <a:spLocks noGrp="1"/>
          </p:cNvSpPr>
          <p:nvPr>
            <p:ph sz="half" idx="1"/>
          </p:nvPr>
        </p:nvSpPr>
        <p:spPr>
          <a:xfrm>
            <a:off x="581193" y="2228003"/>
            <a:ext cx="5194767" cy="3633047"/>
          </a:xfrm>
        </p:spPr>
        <p:txBody>
          <a:bodyPr rtlCol="0">
            <a:normAutofit/>
          </a:bodyPr>
          <a:lstStyle/>
          <a:p>
            <a:pPr lvl="0" rtl="0"/>
            <a:r>
              <a:rPr lang="zh-CN" altLang="en-US"/>
              <a:t>单击此处编辑母版文本样式</a:t>
            </a:r>
            <a:endParaRPr lang="zh-CN" altLang="en-US"/>
          </a:p>
          <a:p>
            <a:pPr lvl="1" rtl="0"/>
            <a:r>
              <a:rPr lang="zh-CN" altLang="en-US"/>
              <a:t>二级</a:t>
            </a:r>
            <a:endParaRPr lang="zh-CN" altLang="en-US"/>
          </a:p>
          <a:p>
            <a:pPr lvl="2" rtl="0"/>
            <a:r>
              <a:rPr lang="zh-CN" altLang="en-US"/>
              <a:t>三级</a:t>
            </a:r>
            <a:endParaRPr lang="zh-CN" altLang="en-US"/>
          </a:p>
          <a:p>
            <a:pPr lvl="3" rtl="0"/>
            <a:r>
              <a:rPr lang="zh-CN" altLang="en-US"/>
              <a:t>四级</a:t>
            </a:r>
            <a:endParaRPr lang="zh-CN" altLang="en-US"/>
          </a:p>
          <a:p>
            <a:pPr lvl="4" rtl="0"/>
            <a:r>
              <a:rPr lang="zh-CN" altLang="en-US"/>
              <a:t>五级</a:t>
            </a:r>
            <a:endParaRPr lang="en-US" dirty="0"/>
          </a:p>
        </p:txBody>
      </p:sp>
      <p:sp>
        <p:nvSpPr>
          <p:cNvPr id="4" name="内容占位符 3"/>
          <p:cNvSpPr>
            <a:spLocks noGrp="1"/>
          </p:cNvSpPr>
          <p:nvPr>
            <p:ph sz="half" idx="2"/>
          </p:nvPr>
        </p:nvSpPr>
        <p:spPr>
          <a:xfrm>
            <a:off x="6416039" y="2228003"/>
            <a:ext cx="5194769" cy="3633047"/>
          </a:xfrm>
        </p:spPr>
        <p:txBody>
          <a:bodyPr rtlCol="0">
            <a:normAutofit/>
          </a:bodyPr>
          <a:lstStyle/>
          <a:p>
            <a:pPr lvl="0" rtl="0"/>
            <a:r>
              <a:rPr lang="zh-CN" altLang="en-US"/>
              <a:t>单击此处编辑母版文本样式</a:t>
            </a:r>
            <a:endParaRPr lang="zh-CN" altLang="en-US"/>
          </a:p>
          <a:p>
            <a:pPr lvl="1" rtl="0"/>
            <a:r>
              <a:rPr lang="zh-CN" altLang="en-US"/>
              <a:t>二级</a:t>
            </a:r>
            <a:endParaRPr lang="zh-CN" altLang="en-US"/>
          </a:p>
          <a:p>
            <a:pPr lvl="2" rtl="0"/>
            <a:r>
              <a:rPr lang="zh-CN" altLang="en-US"/>
              <a:t>三级</a:t>
            </a:r>
            <a:endParaRPr lang="zh-CN" altLang="en-US"/>
          </a:p>
          <a:p>
            <a:pPr lvl="3" rtl="0"/>
            <a:r>
              <a:rPr lang="zh-CN" altLang="en-US"/>
              <a:t>四级</a:t>
            </a:r>
            <a:endParaRPr lang="zh-CN" altLang="en-US"/>
          </a:p>
          <a:p>
            <a:pPr lvl="4" rtl="0"/>
            <a:r>
              <a:rPr lang="zh-CN" altLang="en-US"/>
              <a:t>五级</a:t>
            </a:r>
            <a:endParaRPr lang="en-US" dirty="0"/>
          </a:p>
        </p:txBody>
      </p:sp>
      <p:sp>
        <p:nvSpPr>
          <p:cNvPr id="5" name="日期占位符 4"/>
          <p:cNvSpPr>
            <a:spLocks noGrp="1"/>
          </p:cNvSpPr>
          <p:nvPr>
            <p:ph type="dt" sz="half" idx="10"/>
          </p:nvPr>
        </p:nvSpPr>
        <p:spPr/>
        <p:txBody>
          <a:bodyPr rtlCol="0"/>
          <a:lstStyle/>
          <a:p>
            <a:pPr rtl="0"/>
            <a:fld id="{71F85B13-09B0-4D01-A286-57280995F924}" type="datetime1">
              <a:rPr lang="zh-CN" altLang="en-US" smtClean="0"/>
            </a:fld>
            <a:endParaRPr lang="en-US" dirty="0"/>
          </a:p>
        </p:txBody>
      </p:sp>
      <p:sp>
        <p:nvSpPr>
          <p:cNvPr id="6" name="页脚占位符 5"/>
          <p:cNvSpPr>
            <a:spLocks noGrp="1"/>
          </p:cNvSpPr>
          <p:nvPr>
            <p:ph type="ftr" sz="quarter" idx="11"/>
          </p:nvPr>
        </p:nvSpPr>
        <p:spPr/>
        <p:txBody>
          <a:bodyPr rtlCol="0"/>
          <a:lstStyle/>
          <a:p>
            <a:pPr rtl="0"/>
            <a:endParaRPr lang="en-US" dirty="0"/>
          </a:p>
        </p:txBody>
      </p:sp>
      <p:sp>
        <p:nvSpPr>
          <p:cNvPr id="7" name="灯片编号占位符 6"/>
          <p:cNvSpPr>
            <a:spLocks noGrp="1"/>
          </p:cNvSpPr>
          <p:nvPr>
            <p:ph type="sldNum" sz="quarter" idx="12"/>
          </p:nvPr>
        </p:nvSpPr>
        <p:spPr/>
        <p:txBody>
          <a:bodyPr rtlCol="0"/>
          <a:lstStyle/>
          <a:p>
            <a:pPr rtl="0"/>
            <a:fld id="{3A98EE3D-8CD1-4C3F-BD1C-C98C9596463C}" type="slidenum">
              <a:rPr lang="en-US" smtClean="0"/>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12" name="标题 1"/>
          <p:cNvSpPr>
            <a:spLocks noGrp="1"/>
          </p:cNvSpPr>
          <p:nvPr>
            <p:ph type="title"/>
          </p:nvPr>
        </p:nvSpPr>
        <p:spPr>
          <a:xfrm>
            <a:off x="581193" y="729658"/>
            <a:ext cx="11029616" cy="988332"/>
          </a:xfrm>
        </p:spPr>
        <p:txBody>
          <a:bodyPr rtlCol="0"/>
          <a:lstStyle/>
          <a:p>
            <a:pPr rtl="0"/>
            <a:r>
              <a:rPr lang="zh-CN" altLang="en-US"/>
              <a:t>单击此处编辑母版标题样式</a:t>
            </a:r>
            <a:endParaRPr lang="en-US" dirty="0"/>
          </a:p>
        </p:txBody>
      </p:sp>
      <p:sp>
        <p:nvSpPr>
          <p:cNvPr id="3" name="文本占位符 2"/>
          <p:cNvSpPr>
            <a:spLocks noGrp="1"/>
          </p:cNvSpPr>
          <p:nvPr>
            <p:ph type="body" idx="1"/>
          </p:nvPr>
        </p:nvSpPr>
        <p:spPr>
          <a:xfrm>
            <a:off x="581191" y="2250891"/>
            <a:ext cx="5194769" cy="557784"/>
          </a:xfrm>
        </p:spPr>
        <p:txBody>
          <a:bodyPr rtlCol="0"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CN" altLang="en-US"/>
              <a:t>单击此处编辑母版文本样式</a:t>
            </a:r>
            <a:endParaRPr lang="zh-CN" altLang="en-US"/>
          </a:p>
        </p:txBody>
      </p:sp>
      <p:sp>
        <p:nvSpPr>
          <p:cNvPr id="4" name="内容占位符 3"/>
          <p:cNvSpPr>
            <a:spLocks noGrp="1"/>
          </p:cNvSpPr>
          <p:nvPr>
            <p:ph sz="half" idx="2"/>
          </p:nvPr>
        </p:nvSpPr>
        <p:spPr>
          <a:xfrm>
            <a:off x="581194" y="2926052"/>
            <a:ext cx="5194766" cy="2934999"/>
          </a:xfrm>
        </p:spPr>
        <p:txBody>
          <a:bodyPr rtlCol="0" anchor="t">
            <a:normAutofit/>
          </a:bodyPr>
          <a:lstStyle/>
          <a:p>
            <a:pPr lvl="0" rtl="0"/>
            <a:r>
              <a:rPr lang="zh-CN" altLang="en-US"/>
              <a:t>单击此处编辑母版文本样式</a:t>
            </a:r>
            <a:endParaRPr lang="zh-CN" altLang="en-US"/>
          </a:p>
          <a:p>
            <a:pPr lvl="1" rtl="0"/>
            <a:r>
              <a:rPr lang="zh-CN" altLang="en-US"/>
              <a:t>二级</a:t>
            </a:r>
            <a:endParaRPr lang="zh-CN" altLang="en-US"/>
          </a:p>
          <a:p>
            <a:pPr lvl="2" rtl="0"/>
            <a:r>
              <a:rPr lang="zh-CN" altLang="en-US"/>
              <a:t>三级</a:t>
            </a:r>
            <a:endParaRPr lang="zh-CN" altLang="en-US"/>
          </a:p>
          <a:p>
            <a:pPr lvl="3" rtl="0"/>
            <a:r>
              <a:rPr lang="zh-CN" altLang="en-US"/>
              <a:t>四级</a:t>
            </a:r>
            <a:endParaRPr lang="zh-CN" altLang="en-US"/>
          </a:p>
          <a:p>
            <a:pPr lvl="4" rtl="0"/>
            <a:r>
              <a:rPr lang="zh-CN" altLang="en-US"/>
              <a:t>五级</a:t>
            </a:r>
            <a:endParaRPr lang="en-US" dirty="0"/>
          </a:p>
        </p:txBody>
      </p:sp>
      <p:sp>
        <p:nvSpPr>
          <p:cNvPr id="5" name="文本占位符 4"/>
          <p:cNvSpPr>
            <a:spLocks noGrp="1"/>
          </p:cNvSpPr>
          <p:nvPr>
            <p:ph type="body" sz="quarter" idx="3"/>
          </p:nvPr>
        </p:nvSpPr>
        <p:spPr>
          <a:xfrm>
            <a:off x="6416039" y="2250892"/>
            <a:ext cx="5194770" cy="553373"/>
          </a:xfrm>
        </p:spPr>
        <p:txBody>
          <a:bodyPr rtlCol="0"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defRPr/>
            </a:pPr>
            <a:r>
              <a:rPr lang="zh-CN" altLang="en-US"/>
              <a:t>单击此处编辑母版文本样式</a:t>
            </a:r>
            <a:endParaRPr lang="zh-CN" altLang="en-US"/>
          </a:p>
        </p:txBody>
      </p:sp>
      <p:sp>
        <p:nvSpPr>
          <p:cNvPr id="6" name="内容占位符 5"/>
          <p:cNvSpPr>
            <a:spLocks noGrp="1"/>
          </p:cNvSpPr>
          <p:nvPr>
            <p:ph sz="quarter" idx="4"/>
          </p:nvPr>
        </p:nvSpPr>
        <p:spPr>
          <a:xfrm>
            <a:off x="6416037" y="2926052"/>
            <a:ext cx="5194771" cy="2934999"/>
          </a:xfrm>
        </p:spPr>
        <p:txBody>
          <a:bodyPr rtlCol="0" anchor="t">
            <a:normAutofit/>
          </a:bodyPr>
          <a:lstStyle/>
          <a:p>
            <a:pPr lvl="0" rtl="0"/>
            <a:r>
              <a:rPr lang="zh-CN" altLang="en-US"/>
              <a:t>单击此处编辑母版文本样式</a:t>
            </a:r>
            <a:endParaRPr lang="zh-CN" altLang="en-US"/>
          </a:p>
          <a:p>
            <a:pPr lvl="1" rtl="0"/>
            <a:r>
              <a:rPr lang="zh-CN" altLang="en-US"/>
              <a:t>二级</a:t>
            </a:r>
            <a:endParaRPr lang="zh-CN" altLang="en-US"/>
          </a:p>
          <a:p>
            <a:pPr lvl="2" rtl="0"/>
            <a:r>
              <a:rPr lang="zh-CN" altLang="en-US"/>
              <a:t>三级</a:t>
            </a:r>
            <a:endParaRPr lang="zh-CN" altLang="en-US"/>
          </a:p>
          <a:p>
            <a:pPr lvl="3" rtl="0"/>
            <a:r>
              <a:rPr lang="zh-CN" altLang="en-US"/>
              <a:t>四级</a:t>
            </a:r>
            <a:endParaRPr lang="zh-CN" altLang="en-US"/>
          </a:p>
          <a:p>
            <a:pPr lvl="4" rtl="0"/>
            <a:r>
              <a:rPr lang="zh-CN" altLang="en-US"/>
              <a:t>五级</a:t>
            </a:r>
            <a:endParaRPr lang="en-US" dirty="0"/>
          </a:p>
        </p:txBody>
      </p:sp>
      <p:sp>
        <p:nvSpPr>
          <p:cNvPr id="7" name="日期占位符 6"/>
          <p:cNvSpPr>
            <a:spLocks noGrp="1"/>
          </p:cNvSpPr>
          <p:nvPr>
            <p:ph type="dt" sz="half" idx="10"/>
          </p:nvPr>
        </p:nvSpPr>
        <p:spPr/>
        <p:txBody>
          <a:bodyPr rtlCol="0"/>
          <a:lstStyle/>
          <a:p>
            <a:pPr rtl="0"/>
            <a:fld id="{F411FE78-D258-4188-9C5F-198CC4CE7F12}" type="datetime1">
              <a:rPr lang="zh-CN" altLang="en-US" smtClean="0"/>
            </a:fld>
            <a:endParaRPr lang="en-US" dirty="0"/>
          </a:p>
        </p:txBody>
      </p:sp>
      <p:sp>
        <p:nvSpPr>
          <p:cNvPr id="8" name="页脚占位符 7"/>
          <p:cNvSpPr>
            <a:spLocks noGrp="1"/>
          </p:cNvSpPr>
          <p:nvPr>
            <p:ph type="ftr" sz="quarter" idx="11"/>
          </p:nvPr>
        </p:nvSpPr>
        <p:spPr/>
        <p:txBody>
          <a:bodyPr rtlCol="0"/>
          <a:lstStyle/>
          <a:p>
            <a:pPr rtl="0"/>
            <a:endParaRPr lang="en-US" dirty="0"/>
          </a:p>
        </p:txBody>
      </p:sp>
      <p:sp>
        <p:nvSpPr>
          <p:cNvPr id="9" name="灯片编号占位符 8"/>
          <p:cNvSpPr>
            <a:spLocks noGrp="1"/>
          </p:cNvSpPr>
          <p:nvPr>
            <p:ph type="sldNum" sz="quarter" idx="12"/>
          </p:nvPr>
        </p:nvSpPr>
        <p:spPr/>
        <p:txBody>
          <a:bodyPr rtlCol="0"/>
          <a:lstStyle/>
          <a:p>
            <a:pPr rtl="0"/>
            <a:fld id="{3A98EE3D-8CD1-4C3F-BD1C-C98C9596463C}" type="slidenum">
              <a:rPr lang="en-US" smtClean="0"/>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8" name="标题 1"/>
          <p:cNvSpPr>
            <a:spLocks noGrp="1"/>
          </p:cNvSpPr>
          <p:nvPr>
            <p:ph type="title"/>
          </p:nvPr>
        </p:nvSpPr>
        <p:spPr>
          <a:xfrm>
            <a:off x="575894" y="729658"/>
            <a:ext cx="11029616" cy="988332"/>
          </a:xfrm>
        </p:spPr>
        <p:txBody>
          <a:bodyPr rtlCol="0"/>
          <a:lstStyle/>
          <a:p>
            <a:pPr rtl="0"/>
            <a:r>
              <a:rPr lang="zh-CN" altLang="en-US"/>
              <a:t>单击此处编辑母版标题样式</a:t>
            </a:r>
            <a:endParaRPr lang="en-US" dirty="0"/>
          </a:p>
        </p:txBody>
      </p:sp>
      <p:sp>
        <p:nvSpPr>
          <p:cNvPr id="3" name="日期占位符 2"/>
          <p:cNvSpPr>
            <a:spLocks noGrp="1"/>
          </p:cNvSpPr>
          <p:nvPr>
            <p:ph type="dt" sz="half" idx="10"/>
          </p:nvPr>
        </p:nvSpPr>
        <p:spPr/>
        <p:txBody>
          <a:bodyPr rtlCol="0"/>
          <a:lstStyle/>
          <a:p>
            <a:pPr rtl="0"/>
            <a:fld id="{BE491C52-D618-41DD-80F2-22500A780186}" type="datetime1">
              <a:rPr lang="zh-CN" altLang="en-US" smtClean="0"/>
            </a:fld>
            <a:endParaRPr lang="en-US" dirty="0"/>
          </a:p>
        </p:txBody>
      </p:sp>
      <p:sp>
        <p:nvSpPr>
          <p:cNvPr id="4" name="页脚占位符 3"/>
          <p:cNvSpPr>
            <a:spLocks noGrp="1"/>
          </p:cNvSpPr>
          <p:nvPr>
            <p:ph type="ftr" sz="quarter" idx="11"/>
          </p:nvPr>
        </p:nvSpPr>
        <p:spPr/>
        <p:txBody>
          <a:bodyPr rtlCol="0"/>
          <a:lstStyle/>
          <a:p>
            <a:pPr rtl="0"/>
            <a:endParaRPr lang="en-US" dirty="0"/>
          </a:p>
        </p:txBody>
      </p:sp>
      <p:sp>
        <p:nvSpPr>
          <p:cNvPr id="5" name="灯片编号占位符 4"/>
          <p:cNvSpPr>
            <a:spLocks noGrp="1"/>
          </p:cNvSpPr>
          <p:nvPr>
            <p:ph type="sldNum" sz="quarter" idx="12"/>
          </p:nvPr>
        </p:nvSpPr>
        <p:spPr/>
        <p:txBody>
          <a:bodyPr rtlCol="0"/>
          <a:lstStyle/>
          <a:p>
            <a:pPr rtl="0"/>
            <a:fld id="{3A98EE3D-8CD1-4C3F-BD1C-C98C9596463C}" type="slidenum">
              <a:rPr lang="en-US" smtClean="0"/>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rtlCol="0"/>
          <a:lstStyle/>
          <a:p>
            <a:pPr rtl="0"/>
            <a:fld id="{26EE3488-748A-4EA8-9571-9D5A1694FA0A}" type="datetime1">
              <a:rPr lang="zh-CN" altLang="en-US" smtClean="0"/>
            </a:fld>
            <a:endParaRPr lang="en-US" dirty="0"/>
          </a:p>
        </p:txBody>
      </p:sp>
      <p:sp>
        <p:nvSpPr>
          <p:cNvPr id="3" name="页脚占位符 2"/>
          <p:cNvSpPr>
            <a:spLocks noGrp="1"/>
          </p:cNvSpPr>
          <p:nvPr>
            <p:ph type="ftr" sz="quarter" idx="11"/>
          </p:nvPr>
        </p:nvSpPr>
        <p:spPr/>
        <p:txBody>
          <a:bodyPr rtlCol="0"/>
          <a:lstStyle/>
          <a:p>
            <a:pPr rtl="0"/>
            <a:endParaRPr lang="en-US" dirty="0"/>
          </a:p>
        </p:txBody>
      </p:sp>
      <p:sp>
        <p:nvSpPr>
          <p:cNvPr id="4" name="灯片编号占位符 3"/>
          <p:cNvSpPr>
            <a:spLocks noGrp="1"/>
          </p:cNvSpPr>
          <p:nvPr>
            <p:ph type="sldNum" sz="quarter" idx="12"/>
          </p:nvPr>
        </p:nvSpPr>
        <p:spPr/>
        <p:txBody>
          <a:bodyPr rtlCol="0"/>
          <a:lstStyle/>
          <a:p>
            <a:pPr rtl="0"/>
            <a:fld id="{3A98EE3D-8CD1-4C3F-BD1C-C98C9596463C}" type="slidenum">
              <a:rPr lang="en-US" smtClean="0"/>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带标题的内容">
    <p:spTree>
      <p:nvGrpSpPr>
        <p:cNvPr id="1" name=""/>
        <p:cNvGrpSpPr/>
        <p:nvPr/>
      </p:nvGrpSpPr>
      <p:grpSpPr>
        <a:xfrm>
          <a:off x="0" y="0"/>
          <a:ext cx="0" cy="0"/>
          <a:chOff x="0" y="0"/>
          <a:chExt cx="0" cy="0"/>
        </a:xfrm>
      </p:grpSpPr>
      <p:sp>
        <p:nvSpPr>
          <p:cNvPr id="9" name="长方形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标题 1"/>
          <p:cNvSpPr>
            <a:spLocks noGrp="1"/>
          </p:cNvSpPr>
          <p:nvPr>
            <p:ph type="title"/>
          </p:nvPr>
        </p:nvSpPr>
        <p:spPr>
          <a:xfrm>
            <a:off x="767857" y="933450"/>
            <a:ext cx="3031852" cy="1722419"/>
          </a:xfrm>
        </p:spPr>
        <p:txBody>
          <a:bodyPr rtlCol="0" anchor="b">
            <a:normAutofit/>
          </a:bodyPr>
          <a:lstStyle>
            <a:lvl1pPr algn="l">
              <a:defRPr sz="2400" b="1">
                <a:solidFill>
                  <a:srgbClr val="FFFFFF"/>
                </a:solidFill>
              </a:defRPr>
            </a:lvl1pPr>
          </a:lstStyle>
          <a:p>
            <a:pPr rtl="0"/>
            <a:r>
              <a:rPr lang="zh-CN" altLang="en-US"/>
              <a:t>单击此处编辑母版标题样式</a:t>
            </a:r>
            <a:endParaRPr lang="en-US" dirty="0"/>
          </a:p>
        </p:txBody>
      </p:sp>
      <p:sp>
        <p:nvSpPr>
          <p:cNvPr id="3" name="内容占位符 2"/>
          <p:cNvSpPr>
            <a:spLocks noGrp="1"/>
          </p:cNvSpPr>
          <p:nvPr>
            <p:ph idx="1"/>
          </p:nvPr>
        </p:nvSpPr>
        <p:spPr>
          <a:xfrm>
            <a:off x="4900928" y="1179829"/>
            <a:ext cx="6650991" cy="4658216"/>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zh-CN" altLang="en-US"/>
              <a:t>单击此处编辑母版文本样式</a:t>
            </a:r>
            <a:endParaRPr lang="zh-CN" altLang="en-US"/>
          </a:p>
          <a:p>
            <a:pPr lvl="1" rtl="0"/>
            <a:r>
              <a:rPr lang="zh-CN" altLang="en-US"/>
              <a:t>二级</a:t>
            </a:r>
            <a:endParaRPr lang="zh-CN" altLang="en-US"/>
          </a:p>
          <a:p>
            <a:pPr lvl="2" rtl="0"/>
            <a:r>
              <a:rPr lang="zh-CN" altLang="en-US"/>
              <a:t>三级</a:t>
            </a:r>
            <a:endParaRPr lang="zh-CN" altLang="en-US"/>
          </a:p>
          <a:p>
            <a:pPr lvl="3" rtl="0"/>
            <a:r>
              <a:rPr lang="zh-CN" altLang="en-US"/>
              <a:t>四级</a:t>
            </a:r>
            <a:endParaRPr lang="zh-CN" altLang="en-US"/>
          </a:p>
          <a:p>
            <a:pPr lvl="4" rtl="0"/>
            <a:r>
              <a:rPr lang="zh-CN" altLang="en-US"/>
              <a:t>五级</a:t>
            </a:r>
            <a:endParaRPr lang="en-US" dirty="0"/>
          </a:p>
        </p:txBody>
      </p:sp>
      <p:sp>
        <p:nvSpPr>
          <p:cNvPr id="4" name="文本占位符 3"/>
          <p:cNvSpPr>
            <a:spLocks noGrp="1"/>
          </p:cNvSpPr>
          <p:nvPr>
            <p:ph type="body" sz="half" idx="2"/>
          </p:nvPr>
        </p:nvSpPr>
        <p:spPr>
          <a:xfrm>
            <a:off x="767857" y="2836654"/>
            <a:ext cx="3031852" cy="3001392"/>
          </a:xfrm>
        </p:spPr>
        <p:txBody>
          <a:bodyPr rtlCol="0"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zh-CN" altLang="en-US"/>
              <a:t>单击此处编辑母版文本样式</a:t>
            </a:r>
            <a:endParaRPr lang="zh-CN" altLang="en-US"/>
          </a:p>
        </p:txBody>
      </p:sp>
      <p:sp>
        <p:nvSpPr>
          <p:cNvPr id="8" name="日期占位符 7"/>
          <p:cNvSpPr>
            <a:spLocks noGrp="1"/>
          </p:cNvSpPr>
          <p:nvPr>
            <p:ph type="dt" sz="half" idx="10"/>
          </p:nvPr>
        </p:nvSpPr>
        <p:spPr>
          <a:xfrm>
            <a:off x="7605951" y="6456916"/>
            <a:ext cx="2844799" cy="365125"/>
          </a:xfrm>
        </p:spPr>
        <p:txBody>
          <a:bodyPr rtlCol="0"/>
          <a:lstStyle/>
          <a:p>
            <a:pPr rtl="0"/>
            <a:fld id="{D7791703-7779-4492-8183-3F96B27D2540}" type="datetime1">
              <a:rPr lang="zh-CN" altLang="en-US" smtClean="0"/>
            </a:fld>
            <a:endParaRPr lang="en-US" dirty="0"/>
          </a:p>
        </p:txBody>
      </p:sp>
      <p:sp>
        <p:nvSpPr>
          <p:cNvPr id="10" name="页脚占位符 9"/>
          <p:cNvSpPr>
            <a:spLocks noGrp="1"/>
          </p:cNvSpPr>
          <p:nvPr>
            <p:ph type="ftr" sz="quarter" idx="11"/>
          </p:nvPr>
        </p:nvSpPr>
        <p:spPr>
          <a:xfrm>
            <a:off x="581192" y="6452590"/>
            <a:ext cx="6917210" cy="365125"/>
          </a:xfrm>
        </p:spPr>
        <p:txBody>
          <a:bodyPr rtlCol="0"/>
          <a:lstStyle/>
          <a:p>
            <a:pPr rtl="0"/>
            <a:endParaRPr lang="en-US" dirty="0"/>
          </a:p>
        </p:txBody>
      </p:sp>
      <p:sp>
        <p:nvSpPr>
          <p:cNvPr id="11" name="灯片编号占位符 10"/>
          <p:cNvSpPr>
            <a:spLocks noGrp="1"/>
          </p:cNvSpPr>
          <p:nvPr>
            <p:ph type="sldNum" sz="quarter" idx="12"/>
          </p:nvPr>
        </p:nvSpPr>
        <p:spPr>
          <a:xfrm>
            <a:off x="10558300" y="6456916"/>
            <a:ext cx="1052510" cy="365125"/>
          </a:xfrm>
        </p:spPr>
        <p:txBody>
          <a:bodyPr rtlCol="0"/>
          <a:lstStyle/>
          <a:p>
            <a:pPr rtl="0"/>
            <a:fld id="{3A98EE3D-8CD1-4C3F-BD1C-C98C9596463C}" type="slidenum">
              <a:rPr lang="en-US" smtClean="0"/>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带题注的图片">
    <p:spTree>
      <p:nvGrpSpPr>
        <p:cNvPr id="1" name=""/>
        <p:cNvGrpSpPr/>
        <p:nvPr/>
      </p:nvGrpSpPr>
      <p:grpSpPr>
        <a:xfrm>
          <a:off x="0" y="0"/>
          <a:ext cx="0" cy="0"/>
          <a:chOff x="0" y="0"/>
          <a:chExt cx="0" cy="0"/>
        </a:xfrm>
      </p:grpSpPr>
      <p:sp>
        <p:nvSpPr>
          <p:cNvPr id="2" name="标题 1"/>
          <p:cNvSpPr>
            <a:spLocks noGrp="1"/>
          </p:cNvSpPr>
          <p:nvPr>
            <p:ph type="title"/>
          </p:nvPr>
        </p:nvSpPr>
        <p:spPr>
          <a:xfrm>
            <a:off x="581193" y="4693389"/>
            <a:ext cx="11029616" cy="566738"/>
          </a:xfrm>
        </p:spPr>
        <p:txBody>
          <a:bodyPr rtlCol="0" anchor="b">
            <a:normAutofit/>
          </a:bodyPr>
          <a:lstStyle>
            <a:lvl1pPr algn="l">
              <a:defRPr sz="2400" b="1">
                <a:solidFill>
                  <a:schemeClr val="tx1">
                    <a:lumMod val="75000"/>
                    <a:lumOff val="25000"/>
                  </a:schemeClr>
                </a:solidFill>
              </a:defRPr>
            </a:lvl1pPr>
          </a:lstStyle>
          <a:p>
            <a:pPr rtl="0"/>
            <a:r>
              <a:rPr lang="zh-CN" altLang="en-US"/>
              <a:t>单击此处编辑母版标题样式</a:t>
            </a:r>
            <a:endParaRPr lang="en-US" dirty="0"/>
          </a:p>
        </p:txBody>
      </p:sp>
      <p:sp>
        <p:nvSpPr>
          <p:cNvPr id="3" name="图片占位符 2"/>
          <p:cNvSpPr>
            <a:spLocks noGrp="1" noChangeAspect="1"/>
          </p:cNvSpPr>
          <p:nvPr>
            <p:ph type="pic" idx="1"/>
          </p:nvPr>
        </p:nvSpPr>
        <p:spPr>
          <a:xfrm>
            <a:off x="447817" y="641350"/>
            <a:ext cx="11290859" cy="3651249"/>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zh-CN" altLang="en-US"/>
              <a:t>单击图标添加图片</a:t>
            </a:r>
            <a:endParaRPr lang="en-US" dirty="0"/>
          </a:p>
        </p:txBody>
      </p:sp>
      <p:sp>
        <p:nvSpPr>
          <p:cNvPr id="4" name="文本占位符 3"/>
          <p:cNvSpPr>
            <a:spLocks noGrp="1"/>
          </p:cNvSpPr>
          <p:nvPr>
            <p:ph type="body" sz="half" idx="2"/>
          </p:nvPr>
        </p:nvSpPr>
        <p:spPr>
          <a:xfrm>
            <a:off x="581192" y="5260127"/>
            <a:ext cx="11029617" cy="998148"/>
          </a:xfrm>
        </p:spPr>
        <p:txBody>
          <a:bodyPr rtlCol="0"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zh-CN" altLang="en-US"/>
              <a:t>单击此处编辑母版文本样式</a:t>
            </a:r>
            <a:endParaRPr lang="zh-CN" altLang="en-US"/>
          </a:p>
        </p:txBody>
      </p:sp>
      <p:sp>
        <p:nvSpPr>
          <p:cNvPr id="5" name="日期占位符 4"/>
          <p:cNvSpPr>
            <a:spLocks noGrp="1"/>
          </p:cNvSpPr>
          <p:nvPr>
            <p:ph type="dt" sz="half" idx="10"/>
          </p:nvPr>
        </p:nvSpPr>
        <p:spPr/>
        <p:txBody>
          <a:bodyPr rtlCol="0"/>
          <a:lstStyle/>
          <a:p>
            <a:pPr rtl="0"/>
            <a:fld id="{D4D22F12-409A-40D9-8774-D34C978752A7}" type="datetime1">
              <a:rPr lang="zh-CN" altLang="en-US" smtClean="0"/>
            </a:fld>
            <a:endParaRPr lang="en-US" dirty="0"/>
          </a:p>
        </p:txBody>
      </p:sp>
      <p:sp>
        <p:nvSpPr>
          <p:cNvPr id="6" name="页脚占位符 5"/>
          <p:cNvSpPr>
            <a:spLocks noGrp="1"/>
          </p:cNvSpPr>
          <p:nvPr>
            <p:ph type="ftr" sz="quarter" idx="11"/>
          </p:nvPr>
        </p:nvSpPr>
        <p:spPr/>
        <p:txBody>
          <a:bodyPr rtlCol="0"/>
          <a:lstStyle/>
          <a:p>
            <a:pPr algn="l" rtl="0"/>
            <a:endParaRPr lang="en-US" dirty="0"/>
          </a:p>
        </p:txBody>
      </p:sp>
      <p:sp>
        <p:nvSpPr>
          <p:cNvPr id="7" name="灯片编号占位符 6"/>
          <p:cNvSpPr>
            <a:spLocks noGrp="1"/>
          </p:cNvSpPr>
          <p:nvPr>
            <p:ph type="sldNum" sz="quarter" idx="12"/>
          </p:nvPr>
        </p:nvSpPr>
        <p:spPr/>
        <p:txBody>
          <a:bodyPr rtlCol="0"/>
          <a:lstStyle/>
          <a:p>
            <a:pPr rtl="0"/>
            <a:fld id="{3A98EE3D-8CD1-4C3F-BD1C-C98C9596463C}" type="slidenum">
              <a:rPr lang="en-US" smtClean="0"/>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pPr rtl="0"/>
            <a:r>
              <a:rPr lang="en-US" dirty="0"/>
              <a:t>单击此处编辑母版标题样式</a:t>
            </a:r>
            <a:endParaRPr lang="en-US" dirty="0"/>
          </a:p>
        </p:txBody>
      </p:sp>
      <p:sp>
        <p:nvSpPr>
          <p:cNvPr id="3" name="文本占位符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rtl="0"/>
            <a:r>
              <a:rPr lang="en-US"/>
              <a:t>单击此处编辑母版文本样式</a:t>
            </a:r>
            <a:endParaRPr lang="en-US"/>
          </a:p>
          <a:p>
            <a:pPr lvl="1" rtl="0"/>
            <a:r>
              <a:rPr lang="en-US"/>
              <a:t>第二级</a:t>
            </a:r>
            <a:endParaRPr lang="en-US"/>
          </a:p>
          <a:p>
            <a:pPr lvl="2" rtl="0"/>
            <a:r>
              <a:rPr lang="en-US"/>
              <a:t>第三级</a:t>
            </a:r>
            <a:endParaRPr lang="en-US"/>
          </a:p>
          <a:p>
            <a:pPr lvl="3" rtl="0"/>
            <a:r>
              <a:rPr lang="en-US"/>
              <a:t>第四级</a:t>
            </a:r>
            <a:endParaRPr lang="en-US"/>
          </a:p>
          <a:p>
            <a:pPr lvl="4" rtl="0"/>
            <a:r>
              <a:rPr lang="en-US"/>
              <a:t>第五级</a:t>
            </a:r>
            <a:endParaRPr lang="en-US" dirty="0"/>
          </a:p>
        </p:txBody>
      </p:sp>
      <p:sp>
        <p:nvSpPr>
          <p:cNvPr id="4" name="日期占位符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fld id="{4400FF2F-BAC0-4F33-9E13-F8F6FA55A14D}" type="datetime1">
              <a:rPr lang="zh-CN" altLang="en-US" smtClean="0"/>
            </a:fld>
            <a:endParaRPr lang="en-US" dirty="0"/>
          </a:p>
        </p:txBody>
      </p:sp>
      <p:sp>
        <p:nvSpPr>
          <p:cNvPr id="5" name="页脚占位符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endParaRPr lang="en-US" dirty="0"/>
          </a:p>
        </p:txBody>
      </p:sp>
      <p:sp>
        <p:nvSpPr>
          <p:cNvPr id="6" name="幻灯片编号占位符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latin typeface="Microsoft YaHei UI" panose="020B0503020204020204" pitchFamily="34" charset="-122"/>
                <a:ea typeface="Microsoft YaHei UI" panose="020B0503020204020204" pitchFamily="34" charset="-122"/>
              </a:defRPr>
            </a:lvl1pPr>
          </a:lstStyle>
          <a:p>
            <a:fld id="{3A98EE3D-8CD1-4C3F-BD1C-C98C9596463C}" type="slidenum">
              <a:rPr lang="en-US" smtClean="0"/>
            </a:fld>
            <a:endParaRPr lang="en-US" dirty="0"/>
          </a:p>
        </p:txBody>
      </p:sp>
      <p:sp>
        <p:nvSpPr>
          <p:cNvPr id="9" name="矩形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长方形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矩形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p:txStyles>
    <p:titleStyle>
      <a:lvl1pPr algn="l" defTabSz="457200" rtl="0" eaLnBrk="1" latinLnBrk="0" hangingPunct="1">
        <a:lnSpc>
          <a:spcPct val="100000"/>
        </a:lnSpc>
        <a:spcBef>
          <a:spcPct val="0"/>
        </a:spcBef>
        <a:buNone/>
        <a:defRPr sz="2800" b="1" kern="1200" cap="all">
          <a:solidFill>
            <a:schemeClr val="tx1">
              <a:lumMod val="75000"/>
              <a:lumOff val="25000"/>
            </a:schemeClr>
          </a:solidFill>
          <a:latin typeface="Microsoft YaHei UI" panose="020B0503020204020204" pitchFamily="34" charset="-122"/>
          <a:ea typeface="Microsoft YaHei UI" panose="020B0503020204020204" pitchFamily="34" charset="-122"/>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70" indent="-30607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1pPr>
      <a:lvl2pPr marL="629920" indent="-30607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2pPr>
      <a:lvl3pPr marL="899795" indent="-26987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3pPr>
      <a:lvl4pPr marL="1242060"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4pPr>
      <a:lvl5pPr marL="1602105"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audio" Target="../media/audio1.wav"/><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jpe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image" Target="../media/image24.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image" Target="../media/image23.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image" Target="../media/image30.jpeg"/></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12.xml"/><Relationship Id="rId7" Type="http://schemas.openxmlformats.org/officeDocument/2006/relationships/image" Target="../media/image33.png"/><Relationship Id="rId6" Type="http://schemas.openxmlformats.org/officeDocument/2006/relationships/image" Target="../media/image32.png"/><Relationship Id="rId5" Type="http://schemas.openxmlformats.org/officeDocument/2006/relationships/tags" Target="../tags/tag3.xml"/><Relationship Id="rId4" Type="http://schemas.openxmlformats.org/officeDocument/2006/relationships/image" Target="../media/image31.png"/><Relationship Id="rId3" Type="http://schemas.openxmlformats.org/officeDocument/2006/relationships/tags" Target="../tags/tag2.xml"/><Relationship Id="rId2" Type="http://schemas.openxmlformats.org/officeDocument/2006/relationships/image" Target="../media/image29.png"/><Relationship Id="rId1" Type="http://schemas.openxmlformats.org/officeDocument/2006/relationships/tags" Target="../tags/tag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png"/><Relationship Id="rId1"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0.png"/><Relationship Id="rId1" Type="http://schemas.openxmlformats.org/officeDocument/2006/relationships/image" Target="../media/image39.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2.png"/><Relationship Id="rId2" Type="http://schemas.openxmlformats.org/officeDocument/2006/relationships/hyperlink" Target="https://iknow-pic.cdn.bcebos.com/aa64034f78f0f7362168226f0455b319eac413cd" TargetMode="External"/><Relationship Id="rId1"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4.jpeg"/><Relationship Id="rId1" Type="http://schemas.openxmlformats.org/officeDocument/2006/relationships/image" Target="../media/image4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e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image" Target="../media/image56.png"/><Relationship Id="rId1" Type="http://schemas.openxmlformats.org/officeDocument/2006/relationships/image" Target="../media/image5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59.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jpeg"/><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vmlDrawing" Target="../drawings/vmlDrawing1.vml"/><Relationship Id="rId7"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package" Target="../embeddings/Document3.docx"/><Relationship Id="rId4" Type="http://schemas.openxmlformats.org/officeDocument/2006/relationships/image" Target="../media/image16.emf"/><Relationship Id="rId3" Type="http://schemas.openxmlformats.org/officeDocument/2006/relationships/package" Target="../embeddings/Document2.docx"/><Relationship Id="rId2" Type="http://schemas.openxmlformats.org/officeDocument/2006/relationships/image" Target="../media/image15.emf"/><Relationship Id="rId1" Type="http://schemas.openxmlformats.org/officeDocument/2006/relationships/package" Target="../embeddings/Document1.docx"/></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长方形 1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标题 1"/>
          <p:cNvSpPr>
            <a:spLocks noGrp="1"/>
          </p:cNvSpPr>
          <p:nvPr>
            <p:ph type="ctrTitle"/>
          </p:nvPr>
        </p:nvSpPr>
        <p:spPr>
          <a:xfrm>
            <a:off x="581191" y="1020431"/>
            <a:ext cx="10993549" cy="1475013"/>
          </a:xfrm>
        </p:spPr>
        <p:txBody>
          <a:bodyPr rtlCol="0" anchor="t">
            <a:normAutofit/>
          </a:bodyPr>
          <a:lstStyle/>
          <a:p>
            <a:r>
              <a:rPr lang="zh-CN" altLang="en-US" dirty="0"/>
              <a:t>我们爱阅读</a:t>
            </a:r>
            <a:endParaRPr lang="zh-CN" altLang="en-US" dirty="0"/>
          </a:p>
        </p:txBody>
      </p:sp>
      <p:sp>
        <p:nvSpPr>
          <p:cNvPr id="3" name="副标题 2"/>
          <p:cNvSpPr>
            <a:spLocks noGrp="1"/>
          </p:cNvSpPr>
          <p:nvPr>
            <p:ph type="subTitle" idx="1"/>
          </p:nvPr>
        </p:nvSpPr>
        <p:spPr>
          <a:xfrm>
            <a:off x="581191" y="1722661"/>
            <a:ext cx="4133422" cy="1276350"/>
          </a:xfrm>
        </p:spPr>
        <p:txBody>
          <a:bodyPr rtlCol="0">
            <a:normAutofit/>
          </a:bodyPr>
          <a:lstStyle/>
          <a:p>
            <a:r>
              <a:rPr lang="en-US" altLang="zh-CN" b="1" dirty="0"/>
              <a:t>We love reading</a:t>
            </a:r>
            <a:endParaRPr lang="en-US" altLang="zh-CN" b="1" dirty="0"/>
          </a:p>
          <a:p>
            <a:r>
              <a:rPr lang="zh-CN" altLang="en-US" b="1" dirty="0"/>
              <a:t>湖塘实验中学</a:t>
            </a:r>
            <a:r>
              <a:rPr lang="en-US" altLang="zh-CN" b="1" dirty="0"/>
              <a:t> </a:t>
            </a:r>
            <a:r>
              <a:rPr lang="zh-CN" altLang="en-US" b="1" dirty="0"/>
              <a:t>初一</a:t>
            </a:r>
            <a:r>
              <a:rPr lang="en-US" altLang="zh-CN" b="1" dirty="0"/>
              <a:t>(20)</a:t>
            </a:r>
            <a:r>
              <a:rPr lang="zh-CN" altLang="en-US" b="1" dirty="0"/>
              <a:t>班</a:t>
            </a:r>
            <a:endParaRPr lang="zh-CN" altLang="en-US" b="1" dirty="0"/>
          </a:p>
        </p:txBody>
      </p:sp>
      <p:sp>
        <p:nvSpPr>
          <p:cNvPr id="20" name="长方形 19"/>
          <p:cNvSpPr>
            <a:spLocks noGrp="1" noRot="1" noChangeAspect="1" noMove="1" noResize="1" noEditPoints="1" noAdjustHandles="1" noChangeArrowheads="1" noChangeShapeType="1" noTextEdit="1"/>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矩形 21"/>
          <p:cNvSpPr>
            <a:spLocks noGrp="1" noRot="1" noChangeAspect="1" noMove="1" noResize="1" noEditPoints="1" noAdjustHandles="1" noChangeArrowheads="1" noChangeShapeType="1" noTextEdit="1"/>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长方形 23"/>
          <p:cNvSpPr>
            <a:spLocks noGrp="1" noRot="1" noChangeAspect="1" noMove="1" noResize="1" noEditPoints="1" noAdjustHandles="1" noChangeArrowheads="1" noChangeShapeType="1" noTextEdit="1"/>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6" name="图片 5" descr="徽标特写&#10;&#10;已自动生成说明"/>
          <p:cNvPicPr>
            <a:picLocks noChangeAspect="1"/>
          </p:cNvPicPr>
          <p:nvPr/>
        </p:nvPicPr>
        <p:blipFill rotWithShape="1">
          <a:blip r:embed="rId1" cstate="hqprint">
            <a:extLst>
              <a:ext uri="{28A0092B-C50C-407E-A947-70E740481C1C}">
                <a14:useLocalDpi xmlns:a14="http://schemas.microsoft.com/office/drawing/2010/main" val="0"/>
              </a:ext>
            </a:extLst>
          </a:blip>
          <a:srcRect/>
          <a:stretch>
            <a:fillRect/>
          </a:stretch>
        </p:blipFill>
        <p:spPr>
          <a:xfrm>
            <a:off x="448733" y="3081867"/>
            <a:ext cx="11260667" cy="3310466"/>
          </a:xfrm>
          <a:prstGeom prst="rect">
            <a:avLst/>
          </a:prstGeom>
        </p:spPr>
      </p:pic>
      <p:pic>
        <p:nvPicPr>
          <p:cNvPr id="7" name="图片 6"/>
          <p:cNvPicPr>
            <a:picLocks noChangeAspect="1"/>
          </p:cNvPicPr>
          <p:nvPr/>
        </p:nvPicPr>
        <p:blipFill>
          <a:blip r:embed="rId2"/>
          <a:stretch>
            <a:fillRect/>
          </a:stretch>
        </p:blipFill>
        <p:spPr>
          <a:xfrm>
            <a:off x="10528955" y="1785553"/>
            <a:ext cx="1314450" cy="1276350"/>
          </a:xfrm>
          <a:prstGeom prst="rect">
            <a:avLst/>
          </a:prstGeom>
        </p:spPr>
      </p:pic>
      <p:sp>
        <p:nvSpPr>
          <p:cNvPr id="10" name="副标题 2"/>
          <p:cNvSpPr txBox="1"/>
          <p:nvPr/>
        </p:nvSpPr>
        <p:spPr>
          <a:xfrm>
            <a:off x="586946" y="2515408"/>
            <a:ext cx="4133422" cy="1276350"/>
          </a:xfrm>
          <a:prstGeom prst="rect">
            <a:avLst/>
          </a:prstGeom>
        </p:spPr>
        <p:txBody>
          <a:bodyPr vert="horz" lIns="91440" tIns="45720" rIns="91440" bIns="45720" rtlCol="0" anchor="t">
            <a:normAutofit/>
          </a:bodyPr>
          <a:lstStyle>
            <a:lvl1pPr marL="0" indent="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None/>
              <a:defRPr sz="1600" kern="1200" cap="all">
                <a:solidFill>
                  <a:schemeClr val="accent1"/>
                </a:solidFill>
                <a:latin typeface="Microsoft YaHei UI" panose="020B0503020204020204" pitchFamily="34" charset="-122"/>
                <a:ea typeface="Microsoft YaHei UI" panose="020B0503020204020204" pitchFamily="34" charset="-122"/>
                <a:cs typeface="+mn-cs"/>
              </a:defRPr>
            </a:lvl1pPr>
            <a:lvl2pPr marL="457200" indent="0" algn="ctr" defTabSz="457200" rtl="0" eaLnBrk="1" latinLnBrk="0" hangingPunct="1">
              <a:spcBef>
                <a:spcPct val="20000"/>
              </a:spcBef>
              <a:spcAft>
                <a:spcPts val="600"/>
              </a:spcAft>
              <a:buClr>
                <a:schemeClr val="accent1"/>
              </a:buClr>
              <a:buSzPct val="92000"/>
              <a:buFont typeface="Wingdings 2" panose="05020102010507070707" pitchFamily="18" charset="2"/>
              <a:buNone/>
              <a:defRPr sz="1400" kern="1200">
                <a:solidFill>
                  <a:schemeClr val="tx1">
                    <a:tint val="75000"/>
                  </a:schemeClr>
                </a:solidFill>
                <a:latin typeface="Microsoft YaHei UI" panose="020B0503020204020204" pitchFamily="34" charset="-122"/>
                <a:ea typeface="Microsoft YaHei UI" panose="020B0503020204020204" pitchFamily="34" charset="-122"/>
                <a:cs typeface="+mn-cs"/>
              </a:defRPr>
            </a:lvl2pPr>
            <a:lvl3pPr marL="914400" indent="0" algn="ctr" defTabSz="457200" rtl="0" eaLnBrk="1" latinLnBrk="0" hangingPunct="1">
              <a:spcBef>
                <a:spcPct val="20000"/>
              </a:spcBef>
              <a:spcAft>
                <a:spcPts val="600"/>
              </a:spcAft>
              <a:buClr>
                <a:schemeClr val="accent1"/>
              </a:buClr>
              <a:buSzPct val="92000"/>
              <a:buFont typeface="Wingdings 2" panose="05020102010507070707" pitchFamily="18" charset="2"/>
              <a:buNone/>
              <a:defRPr sz="1300" kern="1200">
                <a:solidFill>
                  <a:schemeClr val="tx1">
                    <a:tint val="75000"/>
                  </a:schemeClr>
                </a:solidFill>
                <a:latin typeface="Microsoft YaHei UI" panose="020B0503020204020204" pitchFamily="34" charset="-122"/>
                <a:ea typeface="Microsoft YaHei UI" panose="020B0503020204020204" pitchFamily="34" charset="-122"/>
                <a:cs typeface="+mn-cs"/>
              </a:defRPr>
            </a:lvl3pPr>
            <a:lvl4pPr marL="1371600" indent="0" algn="ctr" defTabSz="457200" rtl="0" eaLnBrk="1" latinLnBrk="0" hangingPunct="1">
              <a:spcBef>
                <a:spcPct val="20000"/>
              </a:spcBef>
              <a:spcAft>
                <a:spcPts val="600"/>
              </a:spcAft>
              <a:buClr>
                <a:schemeClr val="accent1"/>
              </a:buClr>
              <a:buSzPct val="92000"/>
              <a:buFont typeface="Wingdings 2" panose="05020102010507070707" pitchFamily="18" charset="2"/>
              <a:buNone/>
              <a:defRPr sz="1100" kern="1200">
                <a:solidFill>
                  <a:schemeClr val="tx1">
                    <a:tint val="75000"/>
                  </a:schemeClr>
                </a:solidFill>
                <a:latin typeface="Microsoft YaHei UI" panose="020B0503020204020204" pitchFamily="34" charset="-122"/>
                <a:ea typeface="Microsoft YaHei UI" panose="020B0503020204020204" pitchFamily="34" charset="-122"/>
                <a:cs typeface="+mn-cs"/>
              </a:defRPr>
            </a:lvl4pPr>
            <a:lvl5pPr marL="1828800" indent="0" algn="ctr" defTabSz="457200" rtl="0" eaLnBrk="1" latinLnBrk="0" hangingPunct="1">
              <a:spcBef>
                <a:spcPct val="20000"/>
              </a:spcBef>
              <a:spcAft>
                <a:spcPts val="600"/>
              </a:spcAft>
              <a:buClr>
                <a:schemeClr val="accent1"/>
              </a:buClr>
              <a:buSzPct val="92000"/>
              <a:buFont typeface="Wingdings 2" panose="05020102010507070707" pitchFamily="18" charset="2"/>
              <a:buNone/>
              <a:defRPr sz="1100" kern="1200">
                <a:solidFill>
                  <a:schemeClr val="tx1">
                    <a:tint val="75000"/>
                  </a:schemeClr>
                </a:solidFill>
                <a:latin typeface="Microsoft YaHei UI" panose="020B0503020204020204" pitchFamily="34" charset="-122"/>
                <a:ea typeface="Microsoft YaHei UI" panose="020B0503020204020204" pitchFamily="34" charset="-122"/>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r>
              <a:rPr lang="zh-CN" altLang="en-US" b="1" dirty="0">
                <a:solidFill>
                  <a:srgbClr val="00B0F0"/>
                </a:solidFill>
              </a:rPr>
              <a:t>班主任：庄</a:t>
            </a:r>
            <a:r>
              <a:rPr lang="en-US" altLang="zh-CN" b="1" dirty="0">
                <a:solidFill>
                  <a:srgbClr val="00B0F0"/>
                </a:solidFill>
              </a:rPr>
              <a:t>  </a:t>
            </a:r>
            <a:r>
              <a:rPr lang="zh-CN" altLang="en-US" b="1" dirty="0">
                <a:solidFill>
                  <a:srgbClr val="00B0F0"/>
                </a:solidFill>
              </a:rPr>
              <a:t>烨</a:t>
            </a:r>
            <a:endParaRPr lang="en-US" b="1" dirty="0">
              <a:solidFill>
                <a:srgbClr val="00B0F0"/>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airplane"/>
        <p:sndAc>
          <p:stSnd>
            <p:snd r:embed="rId3" name="chimes.wav"/>
          </p:stSnd>
        </p:sndAc>
      </p:transition>
    </mc:Choice>
    <mc:Fallback>
      <p:transition spd="slow">
        <p:fade/>
        <p:sndAc>
          <p:stSnd>
            <p:snd r:embed="rId3"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a:t>活动二：阅读情况调查</a:t>
            </a:r>
            <a:endParaRPr lang="zh-CN" altLang="zh-CN" dirty="0"/>
          </a:p>
        </p:txBody>
      </p:sp>
      <p:sp>
        <p:nvSpPr>
          <p:cNvPr id="3" name="内容占位符 2"/>
          <p:cNvSpPr>
            <a:spLocks noGrp="1"/>
          </p:cNvSpPr>
          <p:nvPr>
            <p:ph idx="1"/>
          </p:nvPr>
        </p:nvSpPr>
        <p:spPr>
          <a:xfrm>
            <a:off x="682792" y="2106204"/>
            <a:ext cx="8905825" cy="435702"/>
          </a:xfrm>
        </p:spPr>
        <p:txBody>
          <a:bodyPr anchor="t">
            <a:noAutofit/>
          </a:bodyPr>
          <a:lstStyle/>
          <a:p>
            <a:r>
              <a:rPr lang="zh-CN" altLang="zh-CN" sz="1800" b="1" dirty="0"/>
              <a:t>那么大家知道吗？</a:t>
            </a:r>
            <a:r>
              <a:rPr lang="en-US" altLang="zh-CN" sz="1800" b="1" dirty="0"/>
              <a:t>2011</a:t>
            </a:r>
            <a:r>
              <a:rPr lang="zh-CN" altLang="zh-CN" sz="1800" b="1" dirty="0"/>
              <a:t>年，我国人均读书量</a:t>
            </a:r>
            <a:r>
              <a:rPr lang="zh-CN" altLang="en-US" sz="1800" b="1" dirty="0"/>
              <a:t>？</a:t>
            </a:r>
            <a:endParaRPr lang="zh-CN" altLang="zh-CN" sz="1800" b="1" dirty="0"/>
          </a:p>
        </p:txBody>
      </p:sp>
      <p:sp>
        <p:nvSpPr>
          <p:cNvPr id="10" name="内容占位符 2"/>
          <p:cNvSpPr txBox="1"/>
          <p:nvPr/>
        </p:nvSpPr>
        <p:spPr>
          <a:xfrm>
            <a:off x="4691798" y="2610152"/>
            <a:ext cx="2433621" cy="435702"/>
          </a:xfrm>
          <a:prstGeom prst="rect">
            <a:avLst/>
          </a:prstGeom>
        </p:spPr>
        <p:txBody>
          <a:bodyPr vert="horz" lIns="91440" tIns="45720" rIns="91440" bIns="45720" rtlCol="0" anchor="t">
            <a:noAutofit/>
          </a:bodyPr>
          <a:lstStyle>
            <a:lvl1pPr marL="306070" indent="-30607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1pPr>
            <a:lvl2pPr marL="629920" indent="-30607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2pPr>
            <a:lvl3pPr marL="899795" indent="-26987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3pPr>
            <a:lvl4pPr marL="1242060"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4pPr>
            <a:lvl5pPr marL="1602105"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zh-CN" altLang="zh-CN" sz="1800" b="1" dirty="0">
                <a:solidFill>
                  <a:srgbClr val="FF0000"/>
                </a:solidFill>
              </a:rPr>
              <a:t>仅</a:t>
            </a:r>
            <a:r>
              <a:rPr lang="en-US" altLang="zh-CN" sz="1800" b="1" dirty="0">
                <a:solidFill>
                  <a:srgbClr val="FF0000"/>
                </a:solidFill>
              </a:rPr>
              <a:t>4.3</a:t>
            </a:r>
            <a:r>
              <a:rPr lang="zh-CN" altLang="zh-CN" sz="1800" b="1" dirty="0">
                <a:solidFill>
                  <a:srgbClr val="FF0000"/>
                </a:solidFill>
              </a:rPr>
              <a:t>本</a:t>
            </a:r>
            <a:endParaRPr lang="zh-CN" altLang="zh-CN" sz="1800" b="1" dirty="0">
              <a:solidFill>
                <a:srgbClr val="FF0000"/>
              </a:solidFill>
            </a:endParaRPr>
          </a:p>
        </p:txBody>
      </p:sp>
      <p:sp>
        <p:nvSpPr>
          <p:cNvPr id="11" name="内容占位符 2"/>
          <p:cNvSpPr txBox="1"/>
          <p:nvPr/>
        </p:nvSpPr>
        <p:spPr>
          <a:xfrm>
            <a:off x="581191" y="3096146"/>
            <a:ext cx="8905825" cy="2188918"/>
          </a:xfrm>
          <a:prstGeom prst="rect">
            <a:avLst/>
          </a:prstGeom>
        </p:spPr>
        <p:txBody>
          <a:bodyPr vert="horz" lIns="91440" tIns="45720" rIns="91440" bIns="45720" rtlCol="0" anchor="t">
            <a:noAutofit/>
          </a:bodyPr>
          <a:lstStyle>
            <a:lvl1pPr marL="306070" indent="-30607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1pPr>
            <a:lvl2pPr marL="629920" indent="-30607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2pPr>
            <a:lvl3pPr marL="899795" indent="-26987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3pPr>
            <a:lvl4pPr marL="1242060"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4pPr>
            <a:lvl5pPr marL="1602105"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zh-CN" altLang="zh-CN" sz="1800" b="1" dirty="0"/>
              <a:t>远低于</a:t>
            </a:r>
            <a:r>
              <a:rPr lang="zh-CN" altLang="en-US" sz="1800" b="1" dirty="0"/>
              <a:t>其他国家</a:t>
            </a:r>
            <a:endParaRPr lang="en-US" altLang="zh-CN" sz="1800" b="1" dirty="0"/>
          </a:p>
          <a:p>
            <a:pPr>
              <a:buFont typeface="Wingdings" panose="05000000000000000000" pitchFamily="2" charset="2"/>
              <a:buChar char="Ø"/>
            </a:pPr>
            <a:r>
              <a:rPr lang="zh-CN" altLang="zh-CN" sz="1800" b="1" dirty="0"/>
              <a:t>韩国的</a:t>
            </a:r>
            <a:r>
              <a:rPr lang="en-US" altLang="zh-CN" sz="1800" b="1" dirty="0"/>
              <a:t>11</a:t>
            </a:r>
            <a:r>
              <a:rPr lang="zh-CN" altLang="zh-CN" sz="1800" b="1" dirty="0"/>
              <a:t>本</a:t>
            </a:r>
            <a:endParaRPr lang="en-US" altLang="zh-CN" sz="1800" b="1" dirty="0"/>
          </a:p>
          <a:p>
            <a:pPr>
              <a:buFont typeface="Wingdings" panose="05000000000000000000" pitchFamily="2" charset="2"/>
              <a:buChar char="Ø"/>
            </a:pPr>
            <a:r>
              <a:rPr lang="zh-CN" altLang="zh-CN" sz="1800" b="1" dirty="0"/>
              <a:t>法国的</a:t>
            </a:r>
            <a:r>
              <a:rPr lang="en-US" altLang="zh-CN" sz="1800" b="1" dirty="0"/>
              <a:t>20</a:t>
            </a:r>
            <a:r>
              <a:rPr lang="zh-CN" altLang="zh-CN" sz="1800" b="1" dirty="0"/>
              <a:t>本</a:t>
            </a:r>
            <a:endParaRPr lang="en-US" altLang="zh-CN" sz="1800" b="1" dirty="0"/>
          </a:p>
          <a:p>
            <a:pPr>
              <a:buFont typeface="Wingdings" panose="05000000000000000000" pitchFamily="2" charset="2"/>
              <a:buChar char="Ø"/>
            </a:pPr>
            <a:r>
              <a:rPr lang="zh-CN" altLang="zh-CN" sz="1800" b="1" dirty="0"/>
              <a:t>日本的</a:t>
            </a:r>
            <a:r>
              <a:rPr lang="en-US" altLang="zh-CN" sz="1800" b="1" dirty="0"/>
              <a:t>40</a:t>
            </a:r>
            <a:r>
              <a:rPr lang="zh-CN" altLang="zh-CN" sz="1800" b="1" dirty="0"/>
              <a:t>本</a:t>
            </a:r>
            <a:endParaRPr lang="zh-CN" altLang="zh-CN" sz="18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1000"/>
                                        <p:tgtEl>
                                          <p:spTgt spid="11">
                                            <p:txEl>
                                              <p:pRg st="0" end="0"/>
                                            </p:txEl>
                                          </p:spTgt>
                                        </p:tgtEl>
                                      </p:cBhvr>
                                    </p:animEffect>
                                    <p:anim calcmode="lin" valueType="num">
                                      <p:cBhvr>
                                        <p:cTn id="3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xEl>
                                              <p:pRg st="1" end="1"/>
                                            </p:txEl>
                                          </p:spTgt>
                                        </p:tgtEl>
                                        <p:attrNameLst>
                                          <p:attrName>style.visibility</p:attrName>
                                        </p:attrNameLst>
                                      </p:cBhvr>
                                      <p:to>
                                        <p:strVal val="visible"/>
                                      </p:to>
                                    </p:set>
                                    <p:animEffect transition="in" filter="fade">
                                      <p:cBhvr>
                                        <p:cTn id="39" dur="1000"/>
                                        <p:tgtEl>
                                          <p:spTgt spid="11">
                                            <p:txEl>
                                              <p:pRg st="1" end="1"/>
                                            </p:txEl>
                                          </p:spTgt>
                                        </p:tgtEl>
                                      </p:cBhvr>
                                    </p:animEffect>
                                    <p:anim calcmode="lin" valueType="num">
                                      <p:cBhvr>
                                        <p:cTn id="40"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1">
                                            <p:txEl>
                                              <p:pRg st="2" end="2"/>
                                            </p:txEl>
                                          </p:spTgt>
                                        </p:tgtEl>
                                        <p:attrNameLst>
                                          <p:attrName>style.visibility</p:attrName>
                                        </p:attrNameLst>
                                      </p:cBhvr>
                                      <p:to>
                                        <p:strVal val="visible"/>
                                      </p:to>
                                    </p:set>
                                    <p:animEffect transition="in" filter="fade">
                                      <p:cBhvr>
                                        <p:cTn id="46" dur="1000"/>
                                        <p:tgtEl>
                                          <p:spTgt spid="11">
                                            <p:txEl>
                                              <p:pRg st="2" end="2"/>
                                            </p:txEl>
                                          </p:spTgt>
                                        </p:tgtEl>
                                      </p:cBhvr>
                                    </p:animEffect>
                                    <p:anim calcmode="lin" valueType="num">
                                      <p:cBhvr>
                                        <p:cTn id="47"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48"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1">
                                            <p:txEl>
                                              <p:pRg st="3" end="3"/>
                                            </p:txEl>
                                          </p:spTgt>
                                        </p:tgtEl>
                                        <p:attrNameLst>
                                          <p:attrName>style.visibility</p:attrName>
                                        </p:attrNameLst>
                                      </p:cBhvr>
                                      <p:to>
                                        <p:strVal val="visible"/>
                                      </p:to>
                                    </p:set>
                                    <p:animEffect transition="in" filter="fade">
                                      <p:cBhvr>
                                        <p:cTn id="53" dur="1000"/>
                                        <p:tgtEl>
                                          <p:spTgt spid="11">
                                            <p:txEl>
                                              <p:pRg st="3" end="3"/>
                                            </p:txEl>
                                          </p:spTgt>
                                        </p:tgtEl>
                                      </p:cBhvr>
                                    </p:animEffect>
                                    <p:anim calcmode="lin" valueType="num">
                                      <p:cBhvr>
                                        <p:cTn id="54"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55"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P spid="1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a:t>活动三：好书交流</a:t>
            </a:r>
            <a:endParaRPr lang="zh-CN" altLang="zh-CN" dirty="0"/>
          </a:p>
        </p:txBody>
      </p:sp>
      <p:sp>
        <p:nvSpPr>
          <p:cNvPr id="3" name="内容占位符 2"/>
          <p:cNvSpPr>
            <a:spLocks noGrp="1"/>
          </p:cNvSpPr>
          <p:nvPr>
            <p:ph idx="1"/>
          </p:nvPr>
        </p:nvSpPr>
        <p:spPr>
          <a:xfrm>
            <a:off x="682792" y="2106204"/>
            <a:ext cx="8905825" cy="435702"/>
          </a:xfrm>
        </p:spPr>
        <p:txBody>
          <a:bodyPr anchor="t">
            <a:noAutofit/>
          </a:bodyPr>
          <a:lstStyle/>
          <a:p>
            <a:r>
              <a:rPr lang="zh-CN" altLang="en-US" dirty="0"/>
              <a:t>大家参与</a:t>
            </a:r>
            <a:endParaRPr lang="zh-CN" altLang="zh-CN" dirty="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5" name=""/>
        <p:cNvGrpSpPr/>
        <p:nvPr/>
      </p:nvGrpSpPr>
      <p:grpSpPr>
        <a:xfrm>
          <a:off x="0" y="0"/>
          <a:ext cx="0" cy="0"/>
          <a:chOff x="0" y="0"/>
          <a:chExt cx="0" cy="0"/>
        </a:xfrm>
      </p:grpSpPr>
      <p:pic>
        <p:nvPicPr>
          <p:cNvPr id="2097152" name="图片 2097151"/>
          <p:cNvPicPr/>
          <p:nvPr/>
        </p:nvPicPr>
        <p:blipFill>
          <a:blip r:embed="rId1"/>
          <a:stretch>
            <a:fillRect/>
          </a:stretch>
        </p:blipFill>
        <p:spPr>
          <a:xfrm>
            <a:off x="0" y="0"/>
            <a:ext cx="12192000" cy="6858000"/>
          </a:xfrm>
          <a:prstGeom prst="rect">
            <a:avLst/>
          </a:prstGeom>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28" name=""/>
        <p:cNvGrpSpPr/>
        <p:nvPr/>
      </p:nvGrpSpPr>
      <p:grpSpPr>
        <a:xfrm>
          <a:off x="0" y="0"/>
          <a:ext cx="0" cy="0"/>
          <a:chOff x="0" y="0"/>
          <a:chExt cx="0" cy="0"/>
        </a:xfrm>
      </p:grpSpPr>
      <p:pic>
        <p:nvPicPr>
          <p:cNvPr id="2097153" name="图片 2097152"/>
          <p:cNvPicPr/>
          <p:nvPr/>
        </p:nvPicPr>
        <p:blipFill>
          <a:blip r:embed="rId1"/>
          <a:stretch>
            <a:fillRect/>
          </a:stretch>
        </p:blipFill>
        <p:spPr>
          <a:xfrm>
            <a:off x="0" y="0"/>
            <a:ext cx="12192000" cy="6858000"/>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29" name=""/>
        <p:cNvGrpSpPr/>
        <p:nvPr/>
      </p:nvGrpSpPr>
      <p:grpSpPr>
        <a:xfrm>
          <a:off x="0" y="0"/>
          <a:ext cx="0" cy="0"/>
          <a:chOff x="0" y="0"/>
          <a:chExt cx="0" cy="0"/>
        </a:xfrm>
      </p:grpSpPr>
      <p:pic>
        <p:nvPicPr>
          <p:cNvPr id="2097154" name="图片 2097153"/>
          <p:cNvPicPr/>
          <p:nvPr/>
        </p:nvPicPr>
        <p:blipFill>
          <a:blip r:embed="rId1"/>
          <a:stretch>
            <a:fillRect/>
          </a:stretch>
        </p:blipFill>
        <p:spPr>
          <a:xfrm>
            <a:off x="0" y="0"/>
            <a:ext cx="12192000" cy="6858000"/>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ps稻壳儿佳誉设计原创链接：http://chn.docer.com/works?userid=219874625_5_8_2_1" descr="图片包含 水, 桌子, 花, 大&#10;&#10;描述已自动生成"/>
          <p:cNvPicPr>
            <a:picLocks noChangeAspect="1"/>
          </p:cNvPicPr>
          <p:nvPr/>
        </p:nvPicPr>
        <p:blipFill rotWithShape="1">
          <a:blip r:embed="rId1">
            <a:extLst>
              <a:ext uri="{28A0092B-C50C-407E-A947-70E740481C1C}">
                <a14:useLocalDpi xmlns:a14="http://schemas.microsoft.com/office/drawing/2010/main" val="0"/>
              </a:ext>
            </a:extLst>
          </a:blip>
          <a:srcRect l="10679" r="432"/>
          <a:stretch>
            <a:fillRect/>
          </a:stretch>
        </p:blipFill>
        <p:spPr>
          <a:xfrm>
            <a:off x="-1" y="16757"/>
            <a:ext cx="12192001" cy="6841241"/>
          </a:xfrm>
          <a:prstGeom prst="rect">
            <a:avLst/>
          </a:prstGeom>
        </p:spPr>
      </p:pic>
      <p:pic>
        <p:nvPicPr>
          <p:cNvPr id="5" name="wps稻壳儿佳誉设计原创链接：http://chn.docer.com/works?userid=219874625_5_8_2_2" descr="图片包含 桌子, 男人, 人们, 女人&#10;&#10;描述已自动生成"/>
          <p:cNvPicPr>
            <a:picLocks noChangeAspect="1"/>
          </p:cNvPicPr>
          <p:nvPr/>
        </p:nvPicPr>
        <p:blipFill rotWithShape="1">
          <a:blip r:embed="rId2">
            <a:extLst>
              <a:ext uri="{28A0092B-C50C-407E-A947-70E740481C1C}">
                <a14:useLocalDpi xmlns:a14="http://schemas.microsoft.com/office/drawing/2010/main" val="0"/>
              </a:ext>
            </a:extLst>
          </a:blip>
          <a:srcRect l="1" t="41942" r="59050" b="2444"/>
          <a:stretch>
            <a:fillRect/>
          </a:stretch>
        </p:blipFill>
        <p:spPr>
          <a:xfrm>
            <a:off x="-46561" y="3445935"/>
            <a:ext cx="4992555" cy="3412243"/>
          </a:xfrm>
          <a:prstGeom prst="rect">
            <a:avLst/>
          </a:prstGeom>
        </p:spPr>
      </p:pic>
      <p:pic>
        <p:nvPicPr>
          <p:cNvPr id="6" name="wps稻壳儿佳誉设计原创链接：http://chn.docer.com/works?userid=219874625_5_8_2_3" descr="图片包含 桌子, 男人, 人们, 女人&#10;&#10;描述已自动生成"/>
          <p:cNvPicPr>
            <a:picLocks noChangeAspect="1"/>
          </p:cNvPicPr>
          <p:nvPr/>
        </p:nvPicPr>
        <p:blipFill rotWithShape="1">
          <a:blip r:embed="rId2">
            <a:extLst>
              <a:ext uri="{28A0092B-C50C-407E-A947-70E740481C1C}">
                <a14:useLocalDpi xmlns:a14="http://schemas.microsoft.com/office/drawing/2010/main" val="0"/>
              </a:ext>
            </a:extLst>
          </a:blip>
          <a:srcRect l="39230" t="23472" b="38972"/>
          <a:stretch>
            <a:fillRect/>
          </a:stretch>
        </p:blipFill>
        <p:spPr>
          <a:xfrm>
            <a:off x="2431321" y="1653099"/>
            <a:ext cx="7409095" cy="2304257"/>
          </a:xfrm>
          <a:prstGeom prst="rect">
            <a:avLst/>
          </a:prstGeom>
        </p:spPr>
      </p:pic>
      <p:pic>
        <p:nvPicPr>
          <p:cNvPr id="7" name="wps稻壳儿佳誉设计原创链接：http://chn.docer.com/works?userid=219874625_5_8_2_4" descr="图片包含 桌子, 男人, 人们, 女人&#10;&#10;描述已自动生成"/>
          <p:cNvPicPr>
            <a:picLocks noChangeAspect="1"/>
          </p:cNvPicPr>
          <p:nvPr/>
        </p:nvPicPr>
        <p:blipFill rotWithShape="1">
          <a:blip r:embed="rId2">
            <a:extLst>
              <a:ext uri="{28A0092B-C50C-407E-A947-70E740481C1C}">
                <a14:useLocalDpi xmlns:a14="http://schemas.microsoft.com/office/drawing/2010/main" val="0"/>
              </a:ext>
            </a:extLst>
          </a:blip>
          <a:srcRect l="1563" r="56688" b="69012"/>
          <a:stretch>
            <a:fillRect/>
          </a:stretch>
        </p:blipFill>
        <p:spPr>
          <a:xfrm>
            <a:off x="-3" y="-8467"/>
            <a:ext cx="6288023" cy="2348795"/>
          </a:xfrm>
          <a:prstGeom prst="rect">
            <a:avLst/>
          </a:prstGeom>
        </p:spPr>
      </p:pic>
      <p:sp>
        <p:nvSpPr>
          <p:cNvPr id="10" name="wps稻壳儿佳誉设计原创链接：http://chn.docer.com/works?userid=219874625_5_8_2_5"/>
          <p:cNvSpPr txBox="1"/>
          <p:nvPr/>
        </p:nvSpPr>
        <p:spPr>
          <a:xfrm>
            <a:off x="3274955" y="3649669"/>
            <a:ext cx="5109028" cy="420370"/>
          </a:xfrm>
          <a:prstGeom prst="rect">
            <a:avLst/>
          </a:prstGeom>
          <a:noFill/>
        </p:spPr>
        <p:txBody>
          <a:bodyPr wrap="square" rtlCol="0">
            <a:spAutoFit/>
          </a:bodyPr>
          <a:lstStyle/>
          <a:p>
            <a:pPr algn="dist" defTabSz="685800"/>
            <a:r>
              <a:rPr lang="en-US" altLang="zh-CN" sz="2135" dirty="0">
                <a:solidFill>
                  <a:schemeClr val="bg1">
                    <a:lumMod val="50000"/>
                  </a:schemeClr>
                </a:solidFill>
                <a:cs typeface="+mn-ea"/>
                <a:sym typeface="+mn-lt"/>
              </a:rPr>
              <a:t>—</a:t>
            </a:r>
            <a:r>
              <a:rPr lang="zh-CN" altLang="en-US" sz="2135" dirty="0">
                <a:solidFill>
                  <a:schemeClr val="bg1">
                    <a:lumMod val="50000"/>
                  </a:schemeClr>
                </a:solidFill>
                <a:cs typeface="+mn-ea"/>
                <a:sym typeface="+mn-lt"/>
              </a:rPr>
              <a:t>初一（</a:t>
            </a:r>
            <a:r>
              <a:rPr lang="en-US" altLang="zh-CN" sz="2135" dirty="0">
                <a:solidFill>
                  <a:schemeClr val="bg1">
                    <a:lumMod val="50000"/>
                  </a:schemeClr>
                </a:solidFill>
                <a:cs typeface="+mn-ea"/>
                <a:sym typeface="+mn-lt"/>
              </a:rPr>
              <a:t>20</a:t>
            </a:r>
            <a:r>
              <a:rPr lang="zh-CN" altLang="en-US" sz="2135" dirty="0">
                <a:solidFill>
                  <a:schemeClr val="bg1">
                    <a:lumMod val="50000"/>
                  </a:schemeClr>
                </a:solidFill>
                <a:cs typeface="+mn-ea"/>
                <a:sym typeface="+mn-lt"/>
              </a:rPr>
              <a:t>）班 蔡锦华</a:t>
            </a:r>
            <a:r>
              <a:rPr lang="en-US" altLang="zh-CN" sz="2135" dirty="0">
                <a:solidFill>
                  <a:schemeClr val="bg1">
                    <a:lumMod val="50000"/>
                  </a:schemeClr>
                </a:solidFill>
                <a:cs typeface="+mn-ea"/>
                <a:sym typeface="+mn-lt"/>
              </a:rPr>
              <a:t>—</a:t>
            </a:r>
            <a:endParaRPr lang="zh-CN" altLang="en-US" sz="2135" dirty="0">
              <a:solidFill>
                <a:schemeClr val="bg1">
                  <a:lumMod val="50000"/>
                </a:schemeClr>
              </a:solidFill>
              <a:cs typeface="+mn-ea"/>
              <a:sym typeface="+mn-lt"/>
            </a:endParaRPr>
          </a:p>
        </p:txBody>
      </p:sp>
      <p:pic>
        <p:nvPicPr>
          <p:cNvPr id="13" name="wps稻壳儿佳誉设计原创链接：http://chn.docer.com/works?userid=219874625_5_8_2_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0679" y="421932"/>
            <a:ext cx="1671879" cy="1170315"/>
          </a:xfrm>
          <a:prstGeom prst="rect">
            <a:avLst/>
          </a:prstGeom>
        </p:spPr>
      </p:pic>
      <p:pic>
        <p:nvPicPr>
          <p:cNvPr id="24" name="wps稻壳儿佳誉设计原创链接：http://chn.docer.com/works?userid=219874625_5_8_2_7"/>
          <p:cNvPicPr>
            <a:picLocks noChangeAspect="1"/>
          </p:cNvPicPr>
          <p:nvPr/>
        </p:nvPicPr>
        <p:blipFill rotWithShape="1">
          <a:blip r:embed="rId4"/>
          <a:srcRect l="40388" t="13560" r="15076" b="51188"/>
          <a:stretch>
            <a:fillRect/>
          </a:stretch>
        </p:blipFill>
        <p:spPr>
          <a:xfrm>
            <a:off x="8475607" y="3547611"/>
            <a:ext cx="660033" cy="768871"/>
          </a:xfrm>
          <a:prstGeom prst="rect">
            <a:avLst/>
          </a:prstGeom>
        </p:spPr>
      </p:pic>
      <p:pic>
        <p:nvPicPr>
          <p:cNvPr id="26" name="wps稻壳儿佳誉设计原创链接：http://chn.docer.com/works?userid=219874625_5_8_2_8" descr="图片包含 灯光, 桌子, 烟花, 人们&#10;&#10;描述已自动生成"/>
          <p:cNvPicPr>
            <a:picLocks noChangeAspect="1"/>
          </p:cNvPicPr>
          <p:nvPr/>
        </p:nvPicPr>
        <p:blipFill rotWithShape="1">
          <a:blip r:embed="rId5">
            <a:extLst>
              <a:ext uri="{28A0092B-C50C-407E-A947-70E740481C1C}">
                <a14:useLocalDpi xmlns:a14="http://schemas.microsoft.com/office/drawing/2010/main" val="0"/>
              </a:ext>
            </a:extLst>
          </a:blip>
          <a:srcRect l="60177" t="42578" r="20917" b="41797"/>
          <a:stretch>
            <a:fillRect/>
          </a:stretch>
        </p:blipFill>
        <p:spPr>
          <a:xfrm>
            <a:off x="8220949" y="3702841"/>
            <a:ext cx="2305051" cy="9525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wps稻壳儿佳誉设计原创链接：http://chn.docer.com/works?userid=219874625_5_8_2_1"/>
          <p:cNvGrpSpPr/>
          <p:nvPr/>
        </p:nvGrpSpPr>
        <p:grpSpPr>
          <a:xfrm>
            <a:off x="911424" y="740701"/>
            <a:ext cx="4191543" cy="1573845"/>
            <a:chOff x="945803" y="915566"/>
            <a:chExt cx="3143657" cy="1180384"/>
          </a:xfrm>
        </p:grpSpPr>
        <p:pic>
          <p:nvPicPr>
            <p:cNvPr id="15" name="Picture 2" descr="C:\Users\Thinkpad\Desktop\PNG\1_0001_图层-6.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45803" y="915566"/>
              <a:ext cx="3143657" cy="1180384"/>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p:cNvSpPr/>
            <p:nvPr/>
          </p:nvSpPr>
          <p:spPr>
            <a:xfrm>
              <a:off x="1414347" y="1059582"/>
              <a:ext cx="1356360" cy="807244"/>
            </a:xfrm>
            <a:prstGeom prst="rect">
              <a:avLst/>
            </a:prstGeom>
          </p:spPr>
          <p:txBody>
            <a:bodyPr wrap="none">
              <a:spAutoFit/>
            </a:bodyPr>
            <a:lstStyle/>
            <a:p>
              <a:pPr marR="0" lvl="0" indent="0" defTabSz="685800" fontAlgn="base">
                <a:spcBef>
                  <a:spcPct val="0"/>
                </a:spcBef>
                <a:spcAft>
                  <a:spcPct val="0"/>
                </a:spcAft>
                <a:buClrTx/>
                <a:buSzTx/>
                <a:defRPr/>
              </a:pPr>
              <a:r>
                <a:rPr lang="zh-CN" altLang="en-US" sz="6400" dirty="0">
                  <a:solidFill>
                    <a:schemeClr val="bg1"/>
                  </a:solidFill>
                  <a:cs typeface="+mn-ea"/>
                  <a:sym typeface="+mn-lt"/>
                </a:rPr>
                <a:t>目录</a:t>
              </a:r>
              <a:endParaRPr lang="zh-CN" altLang="en-US" sz="6400" dirty="0">
                <a:solidFill>
                  <a:schemeClr val="bg1"/>
                </a:solidFill>
                <a:cs typeface="+mn-ea"/>
                <a:sym typeface="+mn-lt"/>
              </a:endParaRPr>
            </a:p>
          </p:txBody>
        </p:sp>
      </p:grpSp>
      <p:pic>
        <p:nvPicPr>
          <p:cNvPr id="18" name="wps稻壳儿佳誉设计原创链接：http://chn.docer.com/works?userid=219874625_5_8_2_2" descr="L:\png\2015sd55fs0019_0004_素材cnn-sccnn.co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096515" y="-1045799"/>
            <a:ext cx="4128459" cy="3748408"/>
          </a:xfrm>
          <a:prstGeom prst="rect">
            <a:avLst/>
          </a:prstGeom>
          <a:noFill/>
          <a:extLst>
            <a:ext uri="{909E8E84-426E-40DD-AFC4-6F175D3DCCD1}">
              <a14:hiddenFill xmlns:a14="http://schemas.microsoft.com/office/drawing/2010/main">
                <a:solidFill>
                  <a:srgbClr val="FFFFFF"/>
                </a:solidFill>
              </a14:hiddenFill>
            </a:ext>
          </a:extLst>
        </p:spPr>
      </p:pic>
      <p:pic>
        <p:nvPicPr>
          <p:cNvPr id="17" name="wps稻壳儿佳誉设计原创链接：http://chn.docer.com/works?userid=219874625_5_8_2_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7000" y="2150781"/>
            <a:ext cx="1240871" cy="1246097"/>
          </a:xfrm>
          <a:prstGeom prst="rect">
            <a:avLst/>
          </a:prstGeom>
        </p:spPr>
      </p:pic>
      <p:sp>
        <p:nvSpPr>
          <p:cNvPr id="21" name="wps稻壳儿佳誉设计原创链接：http://chn.docer.com/works?userid=219874625_5_8_2_4"/>
          <p:cNvSpPr txBox="1"/>
          <p:nvPr/>
        </p:nvSpPr>
        <p:spPr>
          <a:xfrm>
            <a:off x="1969681" y="3230101"/>
            <a:ext cx="1003935" cy="2599165"/>
          </a:xfrm>
          <a:prstGeom prst="rect">
            <a:avLst/>
          </a:prstGeom>
          <a:noFill/>
        </p:spPr>
        <p:txBody>
          <a:bodyPr vert="eaVert" wrap="square" rtlCol="0">
            <a:spAutoFit/>
          </a:bodyPr>
          <a:lstStyle/>
          <a:p>
            <a:pPr lvl="0" algn="ctr">
              <a:lnSpc>
                <a:spcPct val="125000"/>
              </a:lnSpc>
              <a:defRPr/>
            </a:pPr>
            <a:r>
              <a:rPr lang="zh-CN" altLang="en-US" sz="4265" dirty="0">
                <a:solidFill>
                  <a:schemeClr val="tx1">
                    <a:lumMod val="85000"/>
                    <a:lumOff val="15000"/>
                  </a:schemeClr>
                </a:solidFill>
                <a:cs typeface="+mn-ea"/>
                <a:sym typeface="+mn-lt"/>
              </a:rPr>
              <a:t>名著导读</a:t>
            </a:r>
            <a:endParaRPr lang="zh-CN" altLang="en-US" sz="4265" dirty="0">
              <a:solidFill>
                <a:schemeClr val="tx1">
                  <a:lumMod val="85000"/>
                  <a:lumOff val="15000"/>
                </a:schemeClr>
              </a:solidFill>
              <a:cs typeface="+mn-ea"/>
              <a:sym typeface="+mn-lt"/>
            </a:endParaRPr>
          </a:p>
        </p:txBody>
      </p:sp>
      <p:pic>
        <p:nvPicPr>
          <p:cNvPr id="25" name="wps稻壳儿佳誉设计原创链接：http://chn.docer.com/works?userid=219874625_5_8_2_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9935" y="2139429"/>
            <a:ext cx="1240871" cy="1246097"/>
          </a:xfrm>
          <a:prstGeom prst="rect">
            <a:avLst/>
          </a:prstGeom>
        </p:spPr>
      </p:pic>
      <p:pic>
        <p:nvPicPr>
          <p:cNvPr id="31" name="wps稻壳儿佳誉设计原创链接：http://chn.docer.com/works?userid=219874625_5_8_2_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2868" y="2139429"/>
            <a:ext cx="1240871" cy="1246097"/>
          </a:xfrm>
          <a:prstGeom prst="rect">
            <a:avLst/>
          </a:prstGeom>
        </p:spPr>
      </p:pic>
      <p:pic>
        <p:nvPicPr>
          <p:cNvPr id="36" name="wps稻壳儿佳誉设计原创链接：http://chn.docer.com/works?userid=219874625_5_8_2_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5801" y="2139429"/>
            <a:ext cx="1240871" cy="1246097"/>
          </a:xfrm>
          <a:prstGeom prst="rect">
            <a:avLst/>
          </a:prstGeom>
        </p:spPr>
      </p:pic>
      <p:sp>
        <p:nvSpPr>
          <p:cNvPr id="39" name="wps稻壳儿佳誉设计原创链接：http://chn.docer.com/works?userid=219874625_5_8_2_8"/>
          <p:cNvSpPr txBox="1"/>
          <p:nvPr/>
        </p:nvSpPr>
        <p:spPr>
          <a:xfrm>
            <a:off x="3942718" y="3230101"/>
            <a:ext cx="1003935" cy="2599165"/>
          </a:xfrm>
          <a:prstGeom prst="rect">
            <a:avLst/>
          </a:prstGeom>
          <a:noFill/>
        </p:spPr>
        <p:txBody>
          <a:bodyPr vert="eaVert" wrap="square" rtlCol="0">
            <a:spAutoFit/>
          </a:bodyPr>
          <a:lstStyle/>
          <a:p>
            <a:pPr lvl="0" algn="ctr">
              <a:lnSpc>
                <a:spcPct val="125000"/>
              </a:lnSpc>
              <a:defRPr/>
            </a:pPr>
            <a:r>
              <a:rPr lang="zh-CN" altLang="en-US" sz="4265" dirty="0">
                <a:solidFill>
                  <a:schemeClr val="tx1">
                    <a:lumMod val="85000"/>
                    <a:lumOff val="15000"/>
                  </a:schemeClr>
                </a:solidFill>
                <a:cs typeface="+mn-ea"/>
                <a:sym typeface="+mn-lt"/>
              </a:rPr>
              <a:t>作者简介</a:t>
            </a:r>
            <a:endParaRPr lang="zh-CN" altLang="en-US" sz="4265" dirty="0">
              <a:solidFill>
                <a:schemeClr val="tx1">
                  <a:lumMod val="85000"/>
                  <a:lumOff val="15000"/>
                </a:schemeClr>
              </a:solidFill>
              <a:cs typeface="+mn-ea"/>
              <a:sym typeface="+mn-lt"/>
            </a:endParaRPr>
          </a:p>
        </p:txBody>
      </p:sp>
      <p:sp>
        <p:nvSpPr>
          <p:cNvPr id="40" name="wps稻壳儿佳誉设计原创链接：http://chn.docer.com/works?userid=219874625_5_8_2_9"/>
          <p:cNvSpPr txBox="1"/>
          <p:nvPr/>
        </p:nvSpPr>
        <p:spPr>
          <a:xfrm>
            <a:off x="5810146" y="3230101"/>
            <a:ext cx="1003935" cy="2599165"/>
          </a:xfrm>
          <a:prstGeom prst="rect">
            <a:avLst/>
          </a:prstGeom>
          <a:noFill/>
        </p:spPr>
        <p:txBody>
          <a:bodyPr vert="eaVert" wrap="square" rtlCol="0">
            <a:spAutoFit/>
          </a:bodyPr>
          <a:lstStyle/>
          <a:p>
            <a:pPr lvl="0" algn="ctr">
              <a:lnSpc>
                <a:spcPct val="125000"/>
              </a:lnSpc>
              <a:defRPr/>
            </a:pPr>
            <a:r>
              <a:rPr lang="zh-CN" altLang="en-US" sz="4265" dirty="0">
                <a:solidFill>
                  <a:schemeClr val="tx1">
                    <a:lumMod val="85000"/>
                    <a:lumOff val="15000"/>
                  </a:schemeClr>
                </a:solidFill>
                <a:cs typeface="+mn-ea"/>
                <a:sym typeface="+mn-lt"/>
              </a:rPr>
              <a:t>人物介绍</a:t>
            </a:r>
            <a:endParaRPr lang="zh-CN" altLang="en-US" sz="4265" dirty="0">
              <a:solidFill>
                <a:schemeClr val="tx1">
                  <a:lumMod val="85000"/>
                  <a:lumOff val="15000"/>
                </a:schemeClr>
              </a:solidFill>
              <a:cs typeface="+mn-ea"/>
              <a:sym typeface="+mn-lt"/>
            </a:endParaRPr>
          </a:p>
        </p:txBody>
      </p:sp>
      <p:sp>
        <p:nvSpPr>
          <p:cNvPr id="41" name="wps稻壳儿佳誉设计原创链接：http://chn.docer.com/works?userid=219874625_5_8_2_10"/>
          <p:cNvSpPr txBox="1"/>
          <p:nvPr/>
        </p:nvSpPr>
        <p:spPr>
          <a:xfrm>
            <a:off x="7790306" y="3230101"/>
            <a:ext cx="1003935" cy="2599165"/>
          </a:xfrm>
          <a:prstGeom prst="rect">
            <a:avLst/>
          </a:prstGeom>
          <a:noFill/>
        </p:spPr>
        <p:txBody>
          <a:bodyPr vert="eaVert" wrap="square" rtlCol="0">
            <a:spAutoFit/>
          </a:bodyPr>
          <a:lstStyle/>
          <a:p>
            <a:pPr lvl="0" algn="ctr">
              <a:lnSpc>
                <a:spcPct val="125000"/>
              </a:lnSpc>
              <a:defRPr/>
            </a:pPr>
            <a:r>
              <a:rPr lang="zh-CN" altLang="en-US" sz="4265" dirty="0">
                <a:solidFill>
                  <a:schemeClr val="tx1">
                    <a:lumMod val="85000"/>
                    <a:lumOff val="15000"/>
                  </a:schemeClr>
                </a:solidFill>
                <a:cs typeface="+mn-ea"/>
                <a:sym typeface="+mn-lt"/>
              </a:rPr>
              <a:t>经典情节</a:t>
            </a:r>
            <a:endParaRPr lang="zh-CN" altLang="en-US" sz="4265" dirty="0">
              <a:solidFill>
                <a:schemeClr val="tx1">
                  <a:lumMod val="85000"/>
                  <a:lumOff val="15000"/>
                </a:schemeClr>
              </a:solidFill>
              <a:cs typeface="+mn-ea"/>
              <a:sym typeface="+mn-lt"/>
            </a:endParaRPr>
          </a:p>
        </p:txBody>
      </p:sp>
      <p:pic>
        <p:nvPicPr>
          <p:cNvPr id="49" name="wps稻壳儿佳誉设计原创链接：http://chn.docer.com/works?userid=219874625_5_8_2_11"/>
          <p:cNvPicPr>
            <a:picLocks noChangeAspect="1"/>
          </p:cNvPicPr>
          <p:nvPr/>
        </p:nvPicPr>
        <p:blipFill rotWithShape="1">
          <a:blip r:embed="rId4">
            <a:alphaModFix amt="85000"/>
          </a:blip>
          <a:srcRect l="40388" t="13560" r="15076" b="51188"/>
          <a:stretch>
            <a:fillRect/>
          </a:stretch>
        </p:blipFill>
        <p:spPr>
          <a:xfrm>
            <a:off x="8976320" y="5019253"/>
            <a:ext cx="660033" cy="76887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wps稻壳儿佳誉设计原创链接：http://chn.docer.com/works?userid=219874625_5_8_2_1"/>
          <p:cNvSpPr txBox="1"/>
          <p:nvPr/>
        </p:nvSpPr>
        <p:spPr>
          <a:xfrm>
            <a:off x="815413" y="2231443"/>
            <a:ext cx="10273141" cy="3547110"/>
          </a:xfrm>
          <a:prstGeom prst="rect">
            <a:avLst/>
          </a:prstGeom>
          <a:noFill/>
        </p:spPr>
        <p:txBody>
          <a:bodyPr wrap="square" rtlCol="0">
            <a:spAutoFit/>
            <a:scene3d>
              <a:camera prst="orthographicFront"/>
              <a:lightRig rig="threePt" dir="t"/>
            </a:scene3d>
          </a:bodyPr>
          <a:lstStyle/>
          <a:p>
            <a:pPr indent="365760" algn="just">
              <a:lnSpc>
                <a:spcPct val="150000"/>
              </a:lnSpc>
            </a:pPr>
            <a:r>
              <a:rPr lang="en-US" altLang="zh-CN" sz="2135" dirty="0">
                <a:solidFill>
                  <a:schemeClr val="tx1"/>
                </a:solidFill>
                <a:effectLst>
                  <a:outerShdw blurRad="38100" dist="19050" dir="2700000" algn="tl" rotWithShape="0">
                    <a:schemeClr val="dk1">
                      <a:alpha val="40000"/>
                    </a:schemeClr>
                  </a:outerShdw>
                </a:effectLst>
                <a:latin typeface="汉仪青云简" panose="00020600040101010101" charset="-122"/>
                <a:ea typeface="汉仪青云简" panose="00020600040101010101" charset="-122"/>
                <a:cs typeface="+mn-ea"/>
                <a:sym typeface="+mn-lt"/>
              </a:rPr>
              <a:t>《</a:t>
            </a:r>
            <a:r>
              <a:rPr lang="zh-CN" altLang="en-US" sz="2135" dirty="0">
                <a:solidFill>
                  <a:schemeClr val="tx1"/>
                </a:solidFill>
                <a:effectLst>
                  <a:outerShdw blurRad="38100" dist="19050" dir="2700000" algn="tl" rotWithShape="0">
                    <a:schemeClr val="dk1">
                      <a:alpha val="40000"/>
                    </a:schemeClr>
                  </a:outerShdw>
                </a:effectLst>
                <a:latin typeface="汉仪青云简" panose="00020600040101010101" charset="-122"/>
                <a:ea typeface="汉仪青云简" panose="00020600040101010101" charset="-122"/>
                <a:cs typeface="+mn-ea"/>
                <a:sym typeface="+mn-lt"/>
              </a:rPr>
              <a:t>三国演义</a:t>
            </a:r>
            <a:r>
              <a:rPr lang="en-US" altLang="zh-CN" sz="2135" dirty="0">
                <a:solidFill>
                  <a:schemeClr val="tx1"/>
                </a:solidFill>
                <a:effectLst>
                  <a:outerShdw blurRad="38100" dist="19050" dir="2700000" algn="tl" rotWithShape="0">
                    <a:schemeClr val="dk1">
                      <a:alpha val="40000"/>
                    </a:schemeClr>
                  </a:outerShdw>
                </a:effectLst>
                <a:latin typeface="汉仪青云简" panose="00020600040101010101" charset="-122"/>
                <a:ea typeface="汉仪青云简" panose="00020600040101010101" charset="-122"/>
                <a:cs typeface="+mn-ea"/>
                <a:sym typeface="+mn-lt"/>
              </a:rPr>
              <a:t>》</a:t>
            </a:r>
            <a:r>
              <a:rPr lang="zh-CN" altLang="en-US" sz="2135" dirty="0">
                <a:solidFill>
                  <a:schemeClr val="tx1"/>
                </a:solidFill>
                <a:effectLst>
                  <a:outerShdw blurRad="38100" dist="19050" dir="2700000" algn="tl" rotWithShape="0">
                    <a:schemeClr val="dk1">
                      <a:alpha val="40000"/>
                    </a:schemeClr>
                  </a:outerShdw>
                </a:effectLst>
                <a:latin typeface="汉仪青云简" panose="00020600040101010101" charset="-122"/>
                <a:ea typeface="汉仪青云简" panose="00020600040101010101" charset="-122"/>
                <a:cs typeface="+mn-ea"/>
                <a:sym typeface="+mn-lt"/>
              </a:rPr>
              <a:t>（全名为</a:t>
            </a:r>
            <a:r>
              <a:rPr lang="en-US" altLang="zh-CN" sz="2135" dirty="0">
                <a:solidFill>
                  <a:schemeClr val="tx1"/>
                </a:solidFill>
                <a:effectLst>
                  <a:outerShdw blurRad="38100" dist="19050" dir="2700000" algn="tl" rotWithShape="0">
                    <a:schemeClr val="dk1">
                      <a:alpha val="40000"/>
                    </a:schemeClr>
                  </a:outerShdw>
                </a:effectLst>
                <a:latin typeface="汉仪青云简" panose="00020600040101010101" charset="-122"/>
                <a:ea typeface="汉仪青云简" panose="00020600040101010101" charset="-122"/>
                <a:cs typeface="+mn-ea"/>
                <a:sym typeface="+mn-lt"/>
              </a:rPr>
              <a:t>《</a:t>
            </a:r>
            <a:r>
              <a:rPr lang="zh-CN" altLang="en-US" sz="2135" dirty="0">
                <a:solidFill>
                  <a:schemeClr val="tx1"/>
                </a:solidFill>
                <a:effectLst>
                  <a:outerShdw blurRad="38100" dist="19050" dir="2700000" algn="tl" rotWithShape="0">
                    <a:schemeClr val="dk1">
                      <a:alpha val="40000"/>
                    </a:schemeClr>
                  </a:outerShdw>
                </a:effectLst>
                <a:latin typeface="汉仪青云简" panose="00020600040101010101" charset="-122"/>
                <a:ea typeface="汉仪青云简" panose="00020600040101010101" charset="-122"/>
                <a:cs typeface="+mn-ea"/>
                <a:sym typeface="+mn-lt"/>
              </a:rPr>
              <a:t>三国志通俗演义</a:t>
            </a:r>
            <a:r>
              <a:rPr lang="en-US" altLang="zh-CN" sz="2135" dirty="0">
                <a:solidFill>
                  <a:schemeClr val="tx1"/>
                </a:solidFill>
                <a:effectLst>
                  <a:outerShdw blurRad="38100" dist="19050" dir="2700000" algn="tl" rotWithShape="0">
                    <a:schemeClr val="dk1">
                      <a:alpha val="40000"/>
                    </a:schemeClr>
                  </a:outerShdw>
                </a:effectLst>
                <a:latin typeface="汉仪青云简" panose="00020600040101010101" charset="-122"/>
                <a:ea typeface="汉仪青云简" panose="00020600040101010101" charset="-122"/>
                <a:cs typeface="+mn-ea"/>
                <a:sym typeface="+mn-lt"/>
              </a:rPr>
              <a:t>》</a:t>
            </a:r>
            <a:r>
              <a:rPr lang="zh-CN" altLang="en-US" sz="2135" dirty="0">
                <a:solidFill>
                  <a:schemeClr val="tx1"/>
                </a:solidFill>
                <a:effectLst>
                  <a:outerShdw blurRad="38100" dist="19050" dir="2700000" algn="tl" rotWithShape="0">
                    <a:schemeClr val="dk1">
                      <a:alpha val="40000"/>
                    </a:schemeClr>
                  </a:outerShdw>
                </a:effectLst>
                <a:latin typeface="汉仪青云简" panose="00020600040101010101" charset="-122"/>
                <a:ea typeface="汉仪青云简" panose="00020600040101010101" charset="-122"/>
                <a:cs typeface="+mn-ea"/>
                <a:sym typeface="+mn-lt"/>
              </a:rPr>
              <a:t>，又称</a:t>
            </a:r>
            <a:r>
              <a:rPr lang="en-US" altLang="zh-CN" sz="2135" dirty="0">
                <a:solidFill>
                  <a:schemeClr val="tx1"/>
                </a:solidFill>
                <a:effectLst>
                  <a:outerShdw blurRad="38100" dist="19050" dir="2700000" algn="tl" rotWithShape="0">
                    <a:schemeClr val="dk1">
                      <a:alpha val="40000"/>
                    </a:schemeClr>
                  </a:outerShdw>
                </a:effectLst>
                <a:latin typeface="汉仪青云简" panose="00020600040101010101" charset="-122"/>
                <a:ea typeface="汉仪青云简" panose="00020600040101010101" charset="-122"/>
                <a:cs typeface="+mn-ea"/>
                <a:sym typeface="+mn-lt"/>
              </a:rPr>
              <a:t>《</a:t>
            </a:r>
            <a:r>
              <a:rPr lang="zh-CN" altLang="en-US" sz="2135" dirty="0">
                <a:solidFill>
                  <a:schemeClr val="tx1"/>
                </a:solidFill>
                <a:effectLst>
                  <a:outerShdw blurRad="38100" dist="19050" dir="2700000" algn="tl" rotWithShape="0">
                    <a:schemeClr val="dk1">
                      <a:alpha val="40000"/>
                    </a:schemeClr>
                  </a:outerShdw>
                </a:effectLst>
                <a:latin typeface="汉仪青云简" panose="00020600040101010101" charset="-122"/>
                <a:ea typeface="汉仪青云简" panose="00020600040101010101" charset="-122"/>
                <a:cs typeface="+mn-ea"/>
                <a:sym typeface="+mn-lt"/>
              </a:rPr>
              <a:t>三国志传</a:t>
            </a:r>
            <a:r>
              <a:rPr lang="en-US" altLang="zh-CN" sz="2135" dirty="0">
                <a:solidFill>
                  <a:schemeClr val="tx1"/>
                </a:solidFill>
                <a:effectLst>
                  <a:outerShdw blurRad="38100" dist="19050" dir="2700000" algn="tl" rotWithShape="0">
                    <a:schemeClr val="dk1">
                      <a:alpha val="40000"/>
                    </a:schemeClr>
                  </a:outerShdw>
                </a:effectLst>
                <a:latin typeface="汉仪青云简" panose="00020600040101010101" charset="-122"/>
                <a:ea typeface="汉仪青云简" panose="00020600040101010101" charset="-122"/>
                <a:cs typeface="+mn-ea"/>
                <a:sym typeface="+mn-lt"/>
              </a:rPr>
              <a:t>》</a:t>
            </a:r>
            <a:r>
              <a:rPr lang="zh-CN" altLang="en-US" sz="2135" dirty="0">
                <a:solidFill>
                  <a:schemeClr val="tx1"/>
                </a:solidFill>
                <a:effectLst>
                  <a:outerShdw blurRad="38100" dist="19050" dir="2700000" algn="tl" rotWithShape="0">
                    <a:schemeClr val="dk1">
                      <a:alpha val="40000"/>
                    </a:schemeClr>
                  </a:outerShdw>
                </a:effectLst>
                <a:latin typeface="汉仪青云简" panose="00020600040101010101" charset="-122"/>
                <a:ea typeface="汉仪青云简" panose="00020600040101010101" charset="-122"/>
                <a:cs typeface="+mn-ea"/>
                <a:sym typeface="+mn-lt"/>
              </a:rPr>
              <a:t>）是中国古典四大名著之一，亦是中国第一部长篇历史章回小说。</a:t>
            </a:r>
            <a:endParaRPr lang="zh-CN" altLang="en-US" sz="2135" dirty="0">
              <a:solidFill>
                <a:schemeClr val="tx1"/>
              </a:solidFill>
              <a:effectLst>
                <a:outerShdw blurRad="38100" dist="19050" dir="2700000" algn="tl" rotWithShape="0">
                  <a:schemeClr val="dk1">
                    <a:alpha val="40000"/>
                  </a:schemeClr>
                </a:outerShdw>
              </a:effectLst>
              <a:latin typeface="汉仪青云简" panose="00020600040101010101" charset="-122"/>
              <a:ea typeface="汉仪青云简" panose="00020600040101010101" charset="-122"/>
              <a:cs typeface="+mn-ea"/>
              <a:sym typeface="+mn-lt"/>
            </a:endParaRPr>
          </a:p>
          <a:p>
            <a:pPr indent="365760" algn="just">
              <a:lnSpc>
                <a:spcPct val="150000"/>
              </a:lnSpc>
            </a:pPr>
            <a:endParaRPr lang="zh-CN" altLang="en-US" sz="2135" dirty="0">
              <a:solidFill>
                <a:schemeClr val="tx1"/>
              </a:solidFill>
              <a:effectLst>
                <a:outerShdw blurRad="38100" dist="19050" dir="2700000" algn="tl" rotWithShape="0">
                  <a:schemeClr val="dk1">
                    <a:alpha val="40000"/>
                  </a:schemeClr>
                </a:outerShdw>
              </a:effectLst>
              <a:latin typeface="汉仪青云简" panose="00020600040101010101" charset="-122"/>
              <a:ea typeface="汉仪青云简" panose="00020600040101010101" charset="-122"/>
              <a:cs typeface="+mn-ea"/>
              <a:sym typeface="+mn-lt"/>
            </a:endParaRPr>
          </a:p>
          <a:p>
            <a:pPr indent="365760" algn="just">
              <a:lnSpc>
                <a:spcPct val="150000"/>
              </a:lnSpc>
            </a:pPr>
            <a:r>
              <a:rPr lang="zh-CN" altLang="en-US" sz="2135">
                <a:solidFill>
                  <a:schemeClr val="tx1"/>
                </a:solidFill>
                <a:effectLst>
                  <a:outerShdw blurRad="38100" dist="19050" dir="2700000" algn="tl" rotWithShape="0">
                    <a:schemeClr val="dk1">
                      <a:alpha val="40000"/>
                    </a:schemeClr>
                  </a:outerShdw>
                </a:effectLst>
                <a:latin typeface="汉仪青云简" panose="00020600040101010101" charset="-122"/>
                <a:ea typeface="汉仪青云简" panose="00020600040101010101" charset="-122"/>
                <a:cs typeface="汉仪青云简" panose="00020600040101010101" charset="-122"/>
                <a:sym typeface="+mn-ea"/>
              </a:rPr>
              <a:t>描写了从东汉末年到西晋初年之间近</a:t>
            </a:r>
            <a:r>
              <a:rPr lang="en-US" altLang="zh-CN" sz="2135">
                <a:solidFill>
                  <a:schemeClr val="tx1"/>
                </a:solidFill>
                <a:effectLst>
                  <a:outerShdw blurRad="38100" dist="19050" dir="2700000" algn="tl" rotWithShape="0">
                    <a:schemeClr val="dk1">
                      <a:alpha val="40000"/>
                    </a:schemeClr>
                  </a:outerShdw>
                </a:effectLst>
                <a:latin typeface="汉仪青云简" panose="00020600040101010101" charset="-122"/>
                <a:ea typeface="汉仪青云简" panose="00020600040101010101" charset="-122"/>
                <a:cs typeface="汉仪青云简" panose="00020600040101010101" charset="-122"/>
                <a:sym typeface="+mn-ea"/>
              </a:rPr>
              <a:t>105</a:t>
            </a:r>
            <a:r>
              <a:rPr lang="zh-CN" altLang="en-US" sz="2135">
                <a:solidFill>
                  <a:schemeClr val="tx1"/>
                </a:solidFill>
                <a:effectLst>
                  <a:outerShdw blurRad="38100" dist="19050" dir="2700000" algn="tl" rotWithShape="0">
                    <a:schemeClr val="dk1">
                      <a:alpha val="40000"/>
                    </a:schemeClr>
                  </a:outerShdw>
                </a:effectLst>
                <a:latin typeface="汉仪青云简" panose="00020600040101010101" charset="-122"/>
                <a:ea typeface="汉仪青云简" panose="00020600040101010101" charset="-122"/>
                <a:cs typeface="汉仪青云简" panose="00020600040101010101" charset="-122"/>
                <a:sym typeface="+mn-ea"/>
              </a:rPr>
              <a:t>年的历史风云，以描写战争为主，反映了东汉末年的群雄割据混战和魏、蜀、吴三国之间的政治和军事斗争。上演了一幕幕气势磅礴的战争场面，塑造了一群叱咤风云的三国英雄人物。</a:t>
            </a:r>
            <a:endParaRPr lang="zh-CN" altLang="en-US" sz="2135">
              <a:solidFill>
                <a:schemeClr val="tx1"/>
              </a:solidFill>
              <a:effectLst>
                <a:outerShdw blurRad="38100" dist="19050" dir="2700000" algn="tl" rotWithShape="0">
                  <a:schemeClr val="dk1">
                    <a:alpha val="40000"/>
                  </a:schemeClr>
                </a:outerShdw>
              </a:effectLst>
              <a:latin typeface="汉仪青云简" panose="00020600040101010101" charset="-122"/>
              <a:ea typeface="汉仪青云简" panose="00020600040101010101" charset="-122"/>
              <a:cs typeface="汉仪青云简" panose="00020600040101010101" charset="-122"/>
            </a:endParaRPr>
          </a:p>
          <a:p>
            <a:pPr indent="365760" algn="just">
              <a:lnSpc>
                <a:spcPct val="150000"/>
              </a:lnSpc>
            </a:pPr>
            <a:endParaRPr lang="zh-CN" altLang="en-US" sz="2135" dirty="0">
              <a:solidFill>
                <a:schemeClr val="tx1"/>
              </a:solidFill>
              <a:effectLst>
                <a:outerShdw blurRad="38100" dist="19050" dir="2700000" algn="tl" rotWithShape="0">
                  <a:schemeClr val="dk1">
                    <a:alpha val="40000"/>
                  </a:schemeClr>
                </a:outerShdw>
              </a:effectLst>
              <a:latin typeface="汉仪青云简" panose="00020600040101010101" charset="-122"/>
              <a:ea typeface="汉仪青云简" panose="00020600040101010101" charset="-122"/>
              <a:cs typeface="汉仪青云简" panose="00020600040101010101" charset="-122"/>
              <a:sym typeface="+mn-lt"/>
            </a:endParaRPr>
          </a:p>
        </p:txBody>
      </p:sp>
      <p:sp>
        <p:nvSpPr>
          <p:cNvPr id="16" name="wps稻壳儿佳誉设计原创链接：http://chn.docer.com/works?userid=219874625_5_8_2_2"/>
          <p:cNvSpPr/>
          <p:nvPr/>
        </p:nvSpPr>
        <p:spPr>
          <a:xfrm>
            <a:off x="4072107" y="996325"/>
            <a:ext cx="3586480" cy="1076325"/>
          </a:xfrm>
          <a:prstGeom prst="rect">
            <a:avLst/>
          </a:prstGeom>
        </p:spPr>
        <p:txBody>
          <a:bodyPr wrap="none">
            <a:spAutoFit/>
          </a:bodyPr>
          <a:lstStyle/>
          <a:p>
            <a:pPr defTabSz="713105" fontAlgn="auto">
              <a:spcBef>
                <a:spcPts val="0"/>
              </a:spcBef>
              <a:spcAft>
                <a:spcPts val="0"/>
              </a:spcAft>
              <a:defRPr/>
            </a:pPr>
            <a:r>
              <a:rPr lang="zh-CN" altLang="en-US" sz="6400" spc="300" dirty="0">
                <a:solidFill>
                  <a:schemeClr val="tx1">
                    <a:lumMod val="95000"/>
                    <a:lumOff val="5000"/>
                  </a:schemeClr>
                </a:solidFill>
                <a:latin typeface="汉仪青云简" panose="00020600040101010101" charset="-122"/>
                <a:ea typeface="汉仪青云简" panose="00020600040101010101" charset="-122"/>
                <a:cs typeface="+mn-ea"/>
                <a:sym typeface="+mn-lt"/>
              </a:rPr>
              <a:t>名著导读</a:t>
            </a:r>
            <a:endParaRPr lang="zh-CN" altLang="en-US" sz="6400" spc="300" dirty="0">
              <a:solidFill>
                <a:schemeClr val="tx1">
                  <a:lumMod val="95000"/>
                  <a:lumOff val="5000"/>
                </a:schemeClr>
              </a:solidFill>
              <a:latin typeface="汉仪青云简" panose="00020600040101010101" charset="-122"/>
              <a:ea typeface="汉仪青云简" panose="00020600040101010101" charset="-122"/>
              <a:cs typeface="+mn-ea"/>
              <a:sym typeface="+mn-lt"/>
            </a:endParaRPr>
          </a:p>
        </p:txBody>
      </p:sp>
      <p:pic>
        <p:nvPicPr>
          <p:cNvPr id="6" name="wps稻壳儿佳誉设计原创链接：http://chn.docer.com/works?userid=219874625_5_8_2_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44405" y="619335"/>
            <a:ext cx="1671879" cy="1170315"/>
          </a:xfrm>
          <a:prstGeom prst="rect">
            <a:avLst/>
          </a:prstGeom>
        </p:spPr>
      </p:pic>
      <p:pic>
        <p:nvPicPr>
          <p:cNvPr id="8" name="wps稻壳儿佳誉设计原创链接：http://chn.docer.com/works?userid=219874625_5_8_2_4" descr="圣诞树上面有灯光&#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38631" r="36823" b="28438"/>
          <a:stretch>
            <a:fillRect/>
          </a:stretch>
        </p:blipFill>
        <p:spPr>
          <a:xfrm>
            <a:off x="0" y="0"/>
            <a:ext cx="2681651" cy="3909053"/>
          </a:xfrm>
          <a:prstGeom prst="rect">
            <a:avLst/>
          </a:prstGeom>
        </p:spPr>
      </p:pic>
      <p:pic>
        <p:nvPicPr>
          <p:cNvPr id="10" name="wps稻壳儿佳誉设计原创链接：http://chn.docer.com/works?userid=219874625_5_8_2_5" descr="图片包含 灯光, 桌子, 烟花, 人们&#10;&#10;描述已自动生成"/>
          <p:cNvPicPr>
            <a:picLocks noChangeAspect="1"/>
          </p:cNvPicPr>
          <p:nvPr/>
        </p:nvPicPr>
        <p:blipFill rotWithShape="1">
          <a:blip r:embed="rId3">
            <a:extLst>
              <a:ext uri="{28A0092B-C50C-407E-A947-70E740481C1C}">
                <a14:useLocalDpi xmlns:a14="http://schemas.microsoft.com/office/drawing/2010/main" val="0"/>
              </a:ext>
            </a:extLst>
          </a:blip>
          <a:srcRect l="60177" t="42578" r="20917" b="41797"/>
          <a:stretch>
            <a:fillRect/>
          </a:stretch>
        </p:blipFill>
        <p:spPr>
          <a:xfrm flipV="1">
            <a:off x="6883401" y="728125"/>
            <a:ext cx="2305051" cy="9525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wps稻壳儿佳誉设计原创链接：http://chn.docer.com/works?userid=219874625_5_8_2_1"/>
          <p:cNvSpPr>
            <a:spLocks noChangeArrowheads="1"/>
          </p:cNvSpPr>
          <p:nvPr/>
        </p:nvSpPr>
        <p:spPr bwMode="auto">
          <a:xfrm>
            <a:off x="3978176" y="2310265"/>
            <a:ext cx="7200800" cy="3251200"/>
          </a:xfrm>
          <a:prstGeom prst="rect">
            <a:avLst/>
          </a:prstGeom>
          <a:noFill/>
          <a:ln w="9525">
            <a:noFill/>
            <a:miter lim="800000"/>
          </a:ln>
        </p:spPr>
        <p:txBody>
          <a:bodyPr wrap="square">
            <a:spAutoFit/>
          </a:bodyPr>
          <a:lstStyle/>
          <a:p>
            <a:pPr defTabSz="685800">
              <a:lnSpc>
                <a:spcPct val="120000"/>
              </a:lnSpc>
            </a:pPr>
            <a:r>
              <a:rPr lang="zh-CN" altLang="en-US" sz="2135" dirty="0">
                <a:solidFill>
                  <a:schemeClr val="tx1">
                    <a:lumMod val="85000"/>
                    <a:lumOff val="15000"/>
                  </a:schemeClr>
                </a:solidFill>
                <a:latin typeface="+mj-ea"/>
                <a:ea typeface="+mj-ea"/>
                <a:cs typeface="+mj-ea"/>
                <a:sym typeface="+mn-lt"/>
              </a:rPr>
              <a:t>罗贯中（名本，约</a:t>
            </a:r>
            <a:r>
              <a:rPr lang="en-US" altLang="zh-CN" sz="2135" dirty="0">
                <a:solidFill>
                  <a:schemeClr val="tx1">
                    <a:lumMod val="85000"/>
                    <a:lumOff val="15000"/>
                  </a:schemeClr>
                </a:solidFill>
                <a:latin typeface="+mj-ea"/>
                <a:ea typeface="+mj-ea"/>
                <a:cs typeface="+mj-ea"/>
                <a:sym typeface="+mn-lt"/>
              </a:rPr>
              <a:t>1330</a:t>
            </a:r>
            <a:r>
              <a:rPr lang="zh-CN" altLang="en-US" sz="2135" dirty="0">
                <a:solidFill>
                  <a:schemeClr val="tx1">
                    <a:lumMod val="85000"/>
                    <a:lumOff val="15000"/>
                  </a:schemeClr>
                </a:solidFill>
                <a:latin typeface="+mj-ea"/>
                <a:ea typeface="+mj-ea"/>
                <a:cs typeface="+mj-ea"/>
                <a:sym typeface="+mn-lt"/>
              </a:rPr>
              <a:t>年－约</a:t>
            </a:r>
            <a:r>
              <a:rPr lang="en-US" altLang="zh-CN" sz="2135" dirty="0">
                <a:solidFill>
                  <a:schemeClr val="tx1">
                    <a:lumMod val="85000"/>
                    <a:lumOff val="15000"/>
                  </a:schemeClr>
                </a:solidFill>
                <a:latin typeface="+mj-ea"/>
                <a:ea typeface="+mj-ea"/>
                <a:cs typeface="+mj-ea"/>
                <a:sym typeface="+mn-lt"/>
              </a:rPr>
              <a:t>1400</a:t>
            </a:r>
            <a:r>
              <a:rPr lang="zh-CN" altLang="en-US" sz="2135" dirty="0">
                <a:solidFill>
                  <a:schemeClr val="tx1">
                    <a:lumMod val="85000"/>
                    <a:lumOff val="15000"/>
                  </a:schemeClr>
                </a:solidFill>
                <a:latin typeface="+mj-ea"/>
                <a:ea typeface="+mj-ea"/>
                <a:cs typeface="+mj-ea"/>
                <a:sym typeface="+mn-lt"/>
              </a:rPr>
              <a:t>年），字贯中，号湖海散人，山西并州太原府人，元末明初小说家，</a:t>
            </a:r>
            <a:r>
              <a:rPr lang="en-US" altLang="zh-CN" sz="2135" dirty="0">
                <a:solidFill>
                  <a:schemeClr val="tx1">
                    <a:lumMod val="85000"/>
                    <a:lumOff val="15000"/>
                  </a:schemeClr>
                </a:solidFill>
                <a:latin typeface="+mj-ea"/>
                <a:ea typeface="+mj-ea"/>
                <a:cs typeface="+mj-ea"/>
                <a:sym typeface="+mn-lt"/>
              </a:rPr>
              <a:t>《</a:t>
            </a:r>
            <a:r>
              <a:rPr lang="zh-CN" altLang="en-US" sz="2135" dirty="0">
                <a:solidFill>
                  <a:schemeClr val="tx1">
                    <a:lumMod val="85000"/>
                    <a:lumOff val="15000"/>
                  </a:schemeClr>
                </a:solidFill>
                <a:latin typeface="+mj-ea"/>
                <a:ea typeface="+mj-ea"/>
                <a:cs typeface="+mj-ea"/>
                <a:sym typeface="+mn-lt"/>
              </a:rPr>
              <a:t>三国志通俗演义</a:t>
            </a:r>
            <a:r>
              <a:rPr lang="en-US" altLang="zh-CN" sz="2135" dirty="0">
                <a:solidFill>
                  <a:schemeClr val="tx1">
                    <a:lumMod val="85000"/>
                    <a:lumOff val="15000"/>
                  </a:schemeClr>
                </a:solidFill>
                <a:latin typeface="+mj-ea"/>
                <a:ea typeface="+mj-ea"/>
                <a:cs typeface="+mj-ea"/>
                <a:sym typeface="+mn-lt"/>
              </a:rPr>
              <a:t>》</a:t>
            </a:r>
            <a:r>
              <a:rPr lang="zh-CN" altLang="en-US" sz="2135" dirty="0">
                <a:solidFill>
                  <a:schemeClr val="tx1">
                    <a:lumMod val="85000"/>
                    <a:lumOff val="15000"/>
                  </a:schemeClr>
                </a:solidFill>
                <a:latin typeface="+mj-ea"/>
                <a:ea typeface="+mj-ea"/>
                <a:cs typeface="+mj-ea"/>
                <a:sym typeface="+mn-lt"/>
              </a:rPr>
              <a:t>的作者。</a:t>
            </a:r>
            <a:endParaRPr lang="zh-CN" altLang="en-US" sz="2135" dirty="0">
              <a:solidFill>
                <a:schemeClr val="tx1">
                  <a:lumMod val="85000"/>
                  <a:lumOff val="15000"/>
                </a:schemeClr>
              </a:solidFill>
              <a:latin typeface="+mj-ea"/>
              <a:ea typeface="+mj-ea"/>
              <a:cs typeface="+mj-ea"/>
              <a:sym typeface="+mn-lt"/>
            </a:endParaRPr>
          </a:p>
          <a:p>
            <a:pPr defTabSz="685800">
              <a:lnSpc>
                <a:spcPct val="120000"/>
              </a:lnSpc>
            </a:pPr>
            <a:endParaRPr lang="zh-CN" altLang="en-US" sz="2135" dirty="0">
              <a:solidFill>
                <a:schemeClr val="tx1">
                  <a:lumMod val="85000"/>
                  <a:lumOff val="15000"/>
                </a:schemeClr>
              </a:solidFill>
              <a:latin typeface="+mj-ea"/>
              <a:ea typeface="+mj-ea"/>
              <a:cs typeface="+mj-ea"/>
              <a:sym typeface="+mn-lt"/>
            </a:endParaRPr>
          </a:p>
          <a:p>
            <a:pPr defTabSz="685800">
              <a:lnSpc>
                <a:spcPct val="120000"/>
              </a:lnSpc>
            </a:pPr>
            <a:r>
              <a:rPr lang="zh-CN" altLang="en-US" sz="2135" dirty="0">
                <a:solidFill>
                  <a:schemeClr val="tx1">
                    <a:lumMod val="85000"/>
                    <a:lumOff val="15000"/>
                  </a:schemeClr>
                </a:solidFill>
                <a:latin typeface="+mj-ea"/>
                <a:ea typeface="+mj-ea"/>
                <a:cs typeface="+mj-ea"/>
                <a:sym typeface="+mn-lt"/>
              </a:rPr>
              <a:t>其主要作品有小说</a:t>
            </a:r>
            <a:r>
              <a:rPr lang="en-US" altLang="zh-CN" sz="2135" dirty="0">
                <a:solidFill>
                  <a:schemeClr val="tx1">
                    <a:lumMod val="85000"/>
                    <a:lumOff val="15000"/>
                  </a:schemeClr>
                </a:solidFill>
                <a:latin typeface="+mj-ea"/>
                <a:ea typeface="+mj-ea"/>
                <a:cs typeface="+mj-ea"/>
                <a:sym typeface="+mn-lt"/>
              </a:rPr>
              <a:t>《</a:t>
            </a:r>
            <a:r>
              <a:rPr lang="zh-CN" altLang="en-US" sz="2135" dirty="0">
                <a:solidFill>
                  <a:srgbClr val="790000"/>
                </a:solidFill>
                <a:latin typeface="+mj-ea"/>
                <a:ea typeface="+mj-ea"/>
                <a:cs typeface="+mj-ea"/>
                <a:sym typeface="+mn-lt"/>
              </a:rPr>
              <a:t>隋唐两朝志传</a:t>
            </a:r>
            <a:r>
              <a:rPr lang="en-US" altLang="zh-CN" sz="2135" dirty="0">
                <a:solidFill>
                  <a:srgbClr val="790000"/>
                </a:solidFill>
                <a:latin typeface="+mj-ea"/>
                <a:ea typeface="+mj-ea"/>
                <a:cs typeface="+mj-ea"/>
                <a:sym typeface="+mn-lt"/>
              </a:rPr>
              <a:t>》《</a:t>
            </a:r>
            <a:r>
              <a:rPr lang="zh-CN" altLang="en-US" sz="2135" dirty="0">
                <a:solidFill>
                  <a:srgbClr val="790000"/>
                </a:solidFill>
                <a:latin typeface="+mj-ea"/>
                <a:ea typeface="+mj-ea"/>
                <a:cs typeface="+mj-ea"/>
                <a:sym typeface="+mn-lt"/>
              </a:rPr>
              <a:t>残唐五代史演义</a:t>
            </a:r>
            <a:r>
              <a:rPr lang="en-US" altLang="zh-CN" sz="2135" dirty="0">
                <a:solidFill>
                  <a:srgbClr val="790000"/>
                </a:solidFill>
                <a:latin typeface="+mj-ea"/>
                <a:ea typeface="+mj-ea"/>
                <a:cs typeface="+mj-ea"/>
                <a:sym typeface="+mn-lt"/>
              </a:rPr>
              <a:t>》《</a:t>
            </a:r>
            <a:r>
              <a:rPr lang="zh-CN" altLang="en-US" sz="2135" dirty="0">
                <a:solidFill>
                  <a:srgbClr val="790000"/>
                </a:solidFill>
                <a:latin typeface="+mj-ea"/>
                <a:ea typeface="+mj-ea"/>
                <a:cs typeface="+mj-ea"/>
                <a:sym typeface="+mn-lt"/>
              </a:rPr>
              <a:t>三遂平妖传</a:t>
            </a:r>
            <a:r>
              <a:rPr lang="en-US" altLang="zh-CN" sz="2135" dirty="0">
                <a:solidFill>
                  <a:srgbClr val="790000"/>
                </a:solidFill>
                <a:latin typeface="+mj-ea"/>
                <a:ea typeface="+mj-ea"/>
                <a:cs typeface="+mj-ea"/>
                <a:sym typeface="+mn-lt"/>
              </a:rPr>
              <a:t>》</a:t>
            </a:r>
            <a:r>
              <a:rPr lang="zh-CN" altLang="en-US" sz="2135" dirty="0">
                <a:solidFill>
                  <a:schemeClr val="tx1">
                    <a:lumMod val="85000"/>
                    <a:lumOff val="15000"/>
                  </a:schemeClr>
                </a:solidFill>
                <a:latin typeface="+mj-ea"/>
                <a:ea typeface="+mj-ea"/>
                <a:cs typeface="+mj-ea"/>
                <a:sym typeface="+mn-lt"/>
              </a:rPr>
              <a:t>等。</a:t>
            </a:r>
            <a:r>
              <a:rPr lang="en-US" altLang="zh-CN" sz="2135" dirty="0">
                <a:solidFill>
                  <a:schemeClr val="tx1">
                    <a:lumMod val="85000"/>
                    <a:lumOff val="15000"/>
                  </a:schemeClr>
                </a:solidFill>
                <a:latin typeface="+mj-ea"/>
                <a:ea typeface="+mj-ea"/>
                <a:cs typeface="+mj-ea"/>
                <a:sym typeface="+mn-lt"/>
              </a:rPr>
              <a:t>《</a:t>
            </a:r>
            <a:r>
              <a:rPr lang="zh-CN" altLang="en-US" sz="2135" dirty="0">
                <a:solidFill>
                  <a:schemeClr val="tx1">
                    <a:lumMod val="85000"/>
                    <a:lumOff val="15000"/>
                  </a:schemeClr>
                </a:solidFill>
                <a:latin typeface="+mj-ea"/>
                <a:ea typeface="+mj-ea"/>
                <a:cs typeface="+mj-ea"/>
                <a:sym typeface="+mn-lt"/>
              </a:rPr>
              <a:t>三国志通俗演义</a:t>
            </a:r>
            <a:r>
              <a:rPr lang="en-US" altLang="zh-CN" sz="2135" dirty="0">
                <a:solidFill>
                  <a:schemeClr val="tx1">
                    <a:lumMod val="85000"/>
                    <a:lumOff val="15000"/>
                  </a:schemeClr>
                </a:solidFill>
                <a:latin typeface="+mj-ea"/>
                <a:ea typeface="+mj-ea"/>
                <a:cs typeface="+mj-ea"/>
                <a:sym typeface="+mn-lt"/>
              </a:rPr>
              <a:t>》</a:t>
            </a:r>
            <a:r>
              <a:rPr lang="zh-CN" altLang="en-US" sz="2135" dirty="0">
                <a:solidFill>
                  <a:schemeClr val="tx1">
                    <a:lumMod val="85000"/>
                    <a:lumOff val="15000"/>
                  </a:schemeClr>
                </a:solidFill>
                <a:latin typeface="+mj-ea"/>
                <a:ea typeface="+mj-ea"/>
                <a:cs typeface="+mj-ea"/>
                <a:sym typeface="+mn-lt"/>
              </a:rPr>
              <a:t>（简称</a:t>
            </a:r>
            <a:r>
              <a:rPr lang="en-US" altLang="zh-CN" sz="2135" dirty="0">
                <a:solidFill>
                  <a:schemeClr val="tx1">
                    <a:lumMod val="85000"/>
                    <a:lumOff val="15000"/>
                  </a:schemeClr>
                </a:solidFill>
                <a:latin typeface="+mj-ea"/>
                <a:ea typeface="+mj-ea"/>
                <a:cs typeface="+mj-ea"/>
                <a:sym typeface="+mn-lt"/>
              </a:rPr>
              <a:t>《</a:t>
            </a:r>
            <a:r>
              <a:rPr lang="zh-CN" altLang="en-US" sz="2135" dirty="0">
                <a:solidFill>
                  <a:schemeClr val="tx1">
                    <a:lumMod val="85000"/>
                    <a:lumOff val="15000"/>
                  </a:schemeClr>
                </a:solidFill>
                <a:latin typeface="+mj-ea"/>
                <a:ea typeface="+mj-ea"/>
                <a:cs typeface="+mj-ea"/>
                <a:sym typeface="+mn-lt"/>
              </a:rPr>
              <a:t>三国演义</a:t>
            </a:r>
            <a:r>
              <a:rPr lang="en-US" altLang="zh-CN" sz="2135" dirty="0">
                <a:solidFill>
                  <a:schemeClr val="tx1">
                    <a:lumMod val="85000"/>
                    <a:lumOff val="15000"/>
                  </a:schemeClr>
                </a:solidFill>
                <a:latin typeface="+mj-ea"/>
                <a:ea typeface="+mj-ea"/>
                <a:cs typeface="+mj-ea"/>
                <a:sym typeface="+mn-lt"/>
              </a:rPr>
              <a:t>》</a:t>
            </a:r>
            <a:r>
              <a:rPr lang="zh-CN" altLang="en-US" sz="2135" dirty="0">
                <a:solidFill>
                  <a:schemeClr val="tx1">
                    <a:lumMod val="85000"/>
                    <a:lumOff val="15000"/>
                  </a:schemeClr>
                </a:solidFill>
                <a:latin typeface="+mj-ea"/>
                <a:ea typeface="+mj-ea"/>
                <a:cs typeface="+mj-ea"/>
                <a:sym typeface="+mn-lt"/>
              </a:rPr>
              <a:t>）是罗贯中的力作，这部长篇小说对后世文学创作影响深远。除小说创作外，尚存杂剧</a:t>
            </a:r>
            <a:r>
              <a:rPr lang="en-US" altLang="zh-CN" sz="2135" dirty="0">
                <a:solidFill>
                  <a:schemeClr val="tx1">
                    <a:lumMod val="85000"/>
                    <a:lumOff val="15000"/>
                  </a:schemeClr>
                </a:solidFill>
                <a:latin typeface="+mj-ea"/>
                <a:ea typeface="+mj-ea"/>
                <a:cs typeface="+mj-ea"/>
                <a:sym typeface="+mn-lt"/>
              </a:rPr>
              <a:t>《</a:t>
            </a:r>
            <a:r>
              <a:rPr lang="zh-CN" altLang="en-US" sz="2135" dirty="0">
                <a:solidFill>
                  <a:schemeClr val="tx1">
                    <a:lumMod val="85000"/>
                    <a:lumOff val="15000"/>
                  </a:schemeClr>
                </a:solidFill>
                <a:latin typeface="+mj-ea"/>
                <a:ea typeface="+mj-ea"/>
                <a:cs typeface="+mj-ea"/>
                <a:sym typeface="+mn-lt"/>
              </a:rPr>
              <a:t>宋太祖龙虎风云会</a:t>
            </a:r>
            <a:r>
              <a:rPr lang="en-US" altLang="zh-CN" sz="2135" dirty="0">
                <a:solidFill>
                  <a:schemeClr val="tx1">
                    <a:lumMod val="85000"/>
                    <a:lumOff val="15000"/>
                  </a:schemeClr>
                </a:solidFill>
                <a:latin typeface="+mj-ea"/>
                <a:ea typeface="+mj-ea"/>
                <a:cs typeface="+mj-ea"/>
                <a:sym typeface="+mn-lt"/>
              </a:rPr>
              <a:t>》</a:t>
            </a:r>
            <a:r>
              <a:rPr lang="zh-CN" altLang="en-US" sz="2135" dirty="0">
                <a:solidFill>
                  <a:schemeClr val="tx1">
                    <a:lumMod val="85000"/>
                    <a:lumOff val="15000"/>
                  </a:schemeClr>
                </a:solidFill>
                <a:latin typeface="+mj-ea"/>
                <a:ea typeface="+mj-ea"/>
                <a:cs typeface="+mj-ea"/>
                <a:sym typeface="+mn-lt"/>
              </a:rPr>
              <a:t>。</a:t>
            </a:r>
            <a:endParaRPr lang="zh-CN" altLang="en-US" sz="2135" dirty="0">
              <a:solidFill>
                <a:schemeClr val="tx1">
                  <a:lumMod val="85000"/>
                  <a:lumOff val="15000"/>
                </a:schemeClr>
              </a:solidFill>
              <a:latin typeface="+mj-ea"/>
              <a:ea typeface="+mj-ea"/>
              <a:cs typeface="+mj-ea"/>
              <a:sym typeface="+mn-lt"/>
            </a:endParaRPr>
          </a:p>
        </p:txBody>
      </p:sp>
      <p:sp>
        <p:nvSpPr>
          <p:cNvPr id="15" name="wps稻壳儿佳誉设计原创链接：http://chn.docer.com/works?userid=219874625_5_8_2_2"/>
          <p:cNvSpPr txBox="1"/>
          <p:nvPr/>
        </p:nvSpPr>
        <p:spPr>
          <a:xfrm>
            <a:off x="4012719" y="1227185"/>
            <a:ext cx="3229820" cy="912495"/>
          </a:xfrm>
          <a:prstGeom prst="rect">
            <a:avLst/>
          </a:prstGeom>
          <a:noFill/>
        </p:spPr>
        <p:txBody>
          <a:bodyPr wrap="square" rtlCol="0">
            <a:spAutoFit/>
          </a:bodyPr>
          <a:lstStyle/>
          <a:p>
            <a:pPr defTabSz="685800"/>
            <a:r>
              <a:rPr lang="zh-CN" altLang="en-US" sz="5335" dirty="0">
                <a:solidFill>
                  <a:srgbClr val="790000"/>
                </a:solidFill>
                <a:cs typeface="+mn-ea"/>
                <a:sym typeface="+mn-lt"/>
              </a:rPr>
              <a:t>作者简介</a:t>
            </a:r>
            <a:endParaRPr lang="zh-CN" altLang="en-US" sz="5335" dirty="0">
              <a:solidFill>
                <a:srgbClr val="790000"/>
              </a:solidFill>
              <a:cs typeface="+mn-ea"/>
              <a:sym typeface="+mn-lt"/>
            </a:endParaRPr>
          </a:p>
        </p:txBody>
      </p:sp>
      <p:pic>
        <p:nvPicPr>
          <p:cNvPr id="5" name="wps稻壳儿佳誉设计原创链接：http://chn.docer.com/works?userid=219874625_5_8_2_3" descr="图片包含 男人, 西装, 穿着, 旧&#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7435" y="2165595"/>
            <a:ext cx="2647911" cy="3208909"/>
          </a:xfrm>
          <a:prstGeom prst="rect">
            <a:avLst/>
          </a:prstGeom>
          <a:effectLst>
            <a:outerShdw blurRad="50800" dist="38100" dir="8100000" algn="tr" rotWithShape="0">
              <a:prstClr val="black">
                <a:alpha val="40000"/>
              </a:prstClr>
            </a:outerShdw>
          </a:effectLst>
        </p:spPr>
      </p:pic>
      <p:pic>
        <p:nvPicPr>
          <p:cNvPr id="8" name="wps稻壳儿佳誉设计原创链接：http://chn.docer.com/works?userid=219874625_5_8_2_4" descr="圣诞树上面有灯光&#10;&#10;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38631" r="36823" b="28438"/>
          <a:stretch>
            <a:fillRect/>
          </a:stretch>
        </p:blipFill>
        <p:spPr>
          <a:xfrm>
            <a:off x="0" y="0"/>
            <a:ext cx="2681651" cy="3909053"/>
          </a:xfrm>
          <a:prstGeom prst="rect">
            <a:avLst/>
          </a:prstGeom>
        </p:spPr>
      </p:pic>
      <p:pic>
        <p:nvPicPr>
          <p:cNvPr id="14" name="wps稻壳儿佳誉设计原创链接：http://chn.docer.com/works?userid=219874625_5_8_2_5" descr="图片包含 灯光, 桌子, 烟花, 人们&#10;&#10;描述已自动生成"/>
          <p:cNvPicPr>
            <a:picLocks noChangeAspect="1"/>
          </p:cNvPicPr>
          <p:nvPr/>
        </p:nvPicPr>
        <p:blipFill rotWithShape="1">
          <a:blip r:embed="rId3">
            <a:extLst>
              <a:ext uri="{28A0092B-C50C-407E-A947-70E740481C1C}">
                <a14:useLocalDpi xmlns:a14="http://schemas.microsoft.com/office/drawing/2010/main" val="0"/>
              </a:ext>
            </a:extLst>
          </a:blip>
          <a:srcRect l="60177" t="42578" r="20917" b="41797"/>
          <a:stretch>
            <a:fillRect/>
          </a:stretch>
        </p:blipFill>
        <p:spPr>
          <a:xfrm flipV="1">
            <a:off x="5903979" y="940329"/>
            <a:ext cx="2305051" cy="9525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ps稻壳儿佳誉设计原创链接：http://chn.docer.com/works?userid=219874625_5_8_2_1" descr="圣诞树上面有灯光&#10;&#10;描述已自动生成"/>
          <p:cNvPicPr>
            <a:picLocks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l="38631" r="36823" b="28438"/>
          <a:stretch>
            <a:fillRect/>
          </a:stretch>
        </p:blipFill>
        <p:spPr>
          <a:xfrm>
            <a:off x="0" y="0"/>
            <a:ext cx="2681651" cy="3909053"/>
          </a:xfrm>
          <a:prstGeom prst="rect">
            <a:avLst/>
          </a:prstGeom>
        </p:spPr>
      </p:pic>
      <p:sp>
        <p:nvSpPr>
          <p:cNvPr id="12" name="wps稻壳儿佳誉设计原创链接：http://chn.docer.com/works?userid=219874625_5_8_2_2"/>
          <p:cNvSpPr/>
          <p:nvPr/>
        </p:nvSpPr>
        <p:spPr>
          <a:xfrm>
            <a:off x="1861820" y="3909907"/>
            <a:ext cx="2118360" cy="2082165"/>
          </a:xfrm>
          <a:prstGeom prst="rect">
            <a:avLst/>
          </a:prstGeom>
        </p:spPr>
        <p:txBody>
          <a:bodyPr wrap="square">
            <a:spAutoFit/>
          </a:bodyPr>
          <a:lstStyle/>
          <a:p>
            <a:pPr defTabSz="685800">
              <a:lnSpc>
                <a:spcPct val="120000"/>
              </a:lnSpc>
            </a:pPr>
            <a:r>
              <a:rPr lang="zh-CN" altLang="en-US" sz="1200" dirty="0">
                <a:solidFill>
                  <a:srgbClr val="333333"/>
                </a:solidFill>
                <a:latin typeface="+mj-ea"/>
                <a:ea typeface="+mj-ea"/>
                <a:cs typeface="字魂58号-创中黑" panose="00000500000000000000" charset="-122"/>
              </a:rPr>
              <a:t>诸葛亮（</a:t>
            </a:r>
            <a:r>
              <a:rPr lang="en-US" altLang="zh-CN" sz="1200" dirty="0">
                <a:solidFill>
                  <a:srgbClr val="333333"/>
                </a:solidFill>
                <a:latin typeface="+mj-ea"/>
                <a:ea typeface="+mj-ea"/>
                <a:cs typeface="字魂58号-创中黑" panose="00000500000000000000" charset="-122"/>
              </a:rPr>
              <a:t>181</a:t>
            </a:r>
            <a:r>
              <a:rPr lang="zh-CN" altLang="en-US" sz="1200" dirty="0">
                <a:solidFill>
                  <a:srgbClr val="333333"/>
                </a:solidFill>
                <a:latin typeface="+mj-ea"/>
                <a:ea typeface="+mj-ea"/>
                <a:cs typeface="字魂58号-创中黑" panose="00000500000000000000" charset="-122"/>
              </a:rPr>
              <a:t>年</a:t>
            </a:r>
            <a:r>
              <a:rPr lang="en-US" altLang="zh-CN" sz="1200" dirty="0">
                <a:solidFill>
                  <a:srgbClr val="333333"/>
                </a:solidFill>
                <a:latin typeface="+mj-ea"/>
                <a:ea typeface="+mj-ea"/>
                <a:cs typeface="字魂58号-创中黑" panose="00000500000000000000" charset="-122"/>
              </a:rPr>
              <a:t>-234</a:t>
            </a:r>
            <a:r>
              <a:rPr lang="zh-CN" altLang="en-US" sz="1200" dirty="0">
                <a:solidFill>
                  <a:srgbClr val="333333"/>
                </a:solidFill>
                <a:latin typeface="+mj-ea"/>
                <a:ea typeface="+mj-ea"/>
                <a:cs typeface="字魂58号-创中黑" panose="00000500000000000000" charset="-122"/>
              </a:rPr>
              <a:t>年</a:t>
            </a:r>
            <a:r>
              <a:rPr lang="en-US" altLang="zh-CN" sz="1200" dirty="0">
                <a:solidFill>
                  <a:srgbClr val="333333"/>
                </a:solidFill>
                <a:latin typeface="+mj-ea"/>
                <a:ea typeface="+mj-ea"/>
                <a:cs typeface="字魂58号-创中黑" panose="00000500000000000000" charset="-122"/>
              </a:rPr>
              <a:t>10</a:t>
            </a:r>
            <a:r>
              <a:rPr lang="zh-CN" altLang="en-US" sz="1200" dirty="0">
                <a:solidFill>
                  <a:srgbClr val="333333"/>
                </a:solidFill>
                <a:latin typeface="+mj-ea"/>
                <a:ea typeface="+mj-ea"/>
                <a:cs typeface="字魂58号-创中黑" panose="00000500000000000000" charset="-122"/>
              </a:rPr>
              <a:t>月</a:t>
            </a:r>
            <a:r>
              <a:rPr lang="en-US" altLang="zh-CN" sz="1200" dirty="0">
                <a:solidFill>
                  <a:srgbClr val="333333"/>
                </a:solidFill>
                <a:latin typeface="+mj-ea"/>
                <a:ea typeface="+mj-ea"/>
                <a:cs typeface="字魂58号-创中黑" panose="00000500000000000000" charset="-122"/>
              </a:rPr>
              <a:t>8</a:t>
            </a:r>
            <a:r>
              <a:rPr lang="zh-CN" altLang="en-US" sz="1200" dirty="0">
                <a:solidFill>
                  <a:srgbClr val="333333"/>
                </a:solidFill>
                <a:latin typeface="+mj-ea"/>
                <a:ea typeface="+mj-ea"/>
                <a:cs typeface="字魂58号-创中黑" panose="00000500000000000000" charset="-122"/>
              </a:rPr>
              <a:t>日），</a:t>
            </a:r>
            <a:r>
              <a:rPr lang="zh-CN" altLang="en-US" sz="1200" dirty="0">
                <a:solidFill>
                  <a:srgbClr val="790000"/>
                </a:solidFill>
                <a:latin typeface="+mj-ea"/>
                <a:ea typeface="+mj-ea"/>
                <a:cs typeface="字魂58号-创中黑" panose="00000500000000000000" charset="-122"/>
              </a:rPr>
              <a:t>字孔明，号卧龙，</a:t>
            </a:r>
            <a:r>
              <a:rPr lang="zh-CN" altLang="en-US" sz="1200" dirty="0">
                <a:solidFill>
                  <a:srgbClr val="333333"/>
                </a:solidFill>
                <a:latin typeface="+mj-ea"/>
                <a:ea typeface="+mj-ea"/>
                <a:cs typeface="字魂58号-创中黑" panose="00000500000000000000" charset="-122"/>
              </a:rPr>
              <a:t>徐州琅琊阳都（今山东临沂市沂南县）人，三国时期蜀汉丞相，杰出的</a:t>
            </a:r>
            <a:r>
              <a:rPr lang="zh-CN" altLang="en-US" sz="1200" dirty="0">
                <a:solidFill>
                  <a:srgbClr val="790000"/>
                </a:solidFill>
                <a:latin typeface="+mj-ea"/>
                <a:ea typeface="+mj-ea"/>
                <a:cs typeface="字魂58号-创中黑" panose="00000500000000000000" charset="-122"/>
              </a:rPr>
              <a:t>政治家、军事家、文学家、发明家。</a:t>
            </a:r>
            <a:r>
              <a:rPr lang="zh-CN" altLang="en-US" sz="1200" dirty="0">
                <a:solidFill>
                  <a:srgbClr val="333333"/>
                </a:solidFill>
                <a:latin typeface="+mj-ea"/>
                <a:ea typeface="+mj-ea"/>
                <a:cs typeface="字魂58号-创中黑" panose="00000500000000000000" charset="-122"/>
              </a:rPr>
              <a:t>一生“鞠躬尽瘁、死而后已”，是中国传统文化忠臣与智者的代表人物。</a:t>
            </a:r>
            <a:endParaRPr lang="zh-CN" altLang="en-US" sz="1200" dirty="0">
              <a:solidFill>
                <a:srgbClr val="333333"/>
              </a:solidFill>
              <a:latin typeface="+mj-ea"/>
              <a:ea typeface="+mj-ea"/>
              <a:cs typeface="字魂58号-创中黑" panose="00000500000000000000" charset="-122"/>
            </a:endParaRPr>
          </a:p>
        </p:txBody>
      </p:sp>
      <p:pic>
        <p:nvPicPr>
          <p:cNvPr id="22" name="wps稻壳儿佳誉设计原创链接：http://chn.docer.com/works?userid=219874625_5_8_2_4" descr="图片包含 穿着, 男人, 站, 棒球&#10;&#10;描述已自动生成"/>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flipH="1">
            <a:off x="1861820" y="1267460"/>
            <a:ext cx="1809327" cy="2405380"/>
          </a:xfrm>
          <a:prstGeom prst="rect">
            <a:avLst/>
          </a:prstGeom>
        </p:spPr>
      </p:pic>
      <p:pic>
        <p:nvPicPr>
          <p:cNvPr id="24" name="wps稻壳儿佳誉设计原创链接：http://chn.docer.com/works?userid=219874625_5_8_2_4" descr="图片包含 游戏机, 裙子, 播放器&#10;&#10;描述已自动生成"/>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4691380" y="1117600"/>
            <a:ext cx="2254673" cy="2555240"/>
          </a:xfrm>
          <a:prstGeom prst="rect">
            <a:avLst/>
          </a:prstGeom>
        </p:spPr>
      </p:pic>
      <p:sp>
        <p:nvSpPr>
          <p:cNvPr id="4" name="文本框 3"/>
          <p:cNvSpPr txBox="1"/>
          <p:nvPr/>
        </p:nvSpPr>
        <p:spPr>
          <a:xfrm>
            <a:off x="4740487" y="3909907"/>
            <a:ext cx="2268220" cy="2009775"/>
          </a:xfrm>
          <a:prstGeom prst="rect">
            <a:avLst/>
          </a:prstGeom>
          <a:noFill/>
        </p:spPr>
        <p:txBody>
          <a:bodyPr wrap="square" rtlCol="0" anchor="t">
            <a:spAutoFit/>
          </a:bodyPr>
          <a:p>
            <a:pPr algn="dist">
              <a:lnSpc>
                <a:spcPct val="130000"/>
              </a:lnSpc>
            </a:pPr>
            <a:r>
              <a:rPr lang="zh-CN" altLang="en-US" sz="1200" dirty="0">
                <a:solidFill>
                  <a:srgbClr val="333333"/>
                </a:solidFill>
                <a:latin typeface="+mj-ea"/>
                <a:ea typeface="+mj-ea"/>
                <a:cs typeface="字魂58号-创中黑" panose="00000500000000000000" charset="-122"/>
                <a:sym typeface="+mn-ea"/>
              </a:rPr>
              <a:t>小字</a:t>
            </a:r>
            <a:r>
              <a:rPr lang="zh-CN" altLang="en-US" sz="1200" dirty="0">
                <a:solidFill>
                  <a:srgbClr val="790000"/>
                </a:solidFill>
                <a:latin typeface="+mj-ea"/>
                <a:ea typeface="+mj-ea"/>
                <a:cs typeface="字魂58号-创中黑" panose="00000500000000000000" charset="-122"/>
                <a:sym typeface="+mn-ea"/>
              </a:rPr>
              <a:t>阿瞒，</a:t>
            </a:r>
            <a:r>
              <a:rPr lang="zh-CN" altLang="en-US" sz="1200" dirty="0">
                <a:solidFill>
                  <a:srgbClr val="333333"/>
                </a:solidFill>
                <a:latin typeface="+mj-ea"/>
                <a:ea typeface="+mj-ea"/>
                <a:cs typeface="字魂58号-创中黑" panose="00000500000000000000" charset="-122"/>
                <a:sym typeface="+mn-ea"/>
              </a:rPr>
              <a:t>沛国谯（今安徽亳州）人，</a:t>
            </a:r>
            <a:r>
              <a:rPr lang="zh-CN" altLang="en-US" sz="1200" dirty="0">
                <a:solidFill>
                  <a:srgbClr val="790000"/>
                </a:solidFill>
                <a:latin typeface="+mj-ea"/>
                <a:ea typeface="+mj-ea"/>
                <a:cs typeface="字魂58号-创中黑" panose="00000500000000000000" charset="-122"/>
                <a:sym typeface="+mn-ea"/>
              </a:rPr>
              <a:t>东汉末年著名政治家、军事家、文学家和诗人，</a:t>
            </a:r>
            <a:r>
              <a:rPr lang="zh-CN" altLang="en-US" sz="1200" dirty="0">
                <a:solidFill>
                  <a:srgbClr val="333333"/>
                </a:solidFill>
                <a:latin typeface="+mj-ea"/>
                <a:ea typeface="+mj-ea"/>
                <a:cs typeface="字魂58号-创中黑" panose="00000500000000000000" charset="-122"/>
                <a:sym typeface="+mn-ea"/>
              </a:rPr>
              <a:t>曹魏政权的缔造者。他曾镇压黄巾起义，讨伐董卓，挟天子以令诸侯，基本统一中国北方地区，先后官至东郡太守、兖州牧、丞相，爵至魏王。</a:t>
            </a:r>
            <a:endParaRPr lang="zh-CN" altLang="en-US" sz="1200"/>
          </a:p>
        </p:txBody>
      </p:sp>
      <p:sp>
        <p:nvSpPr>
          <p:cNvPr id="6" name="文本框 5"/>
          <p:cNvSpPr txBox="1"/>
          <p:nvPr/>
        </p:nvSpPr>
        <p:spPr>
          <a:xfrm>
            <a:off x="7829973" y="3837940"/>
            <a:ext cx="2082800" cy="2158365"/>
          </a:xfrm>
          <a:prstGeom prst="rect">
            <a:avLst/>
          </a:prstGeom>
          <a:noFill/>
        </p:spPr>
        <p:txBody>
          <a:bodyPr wrap="square" rtlCol="0" anchor="t">
            <a:spAutoFit/>
          </a:bodyPr>
          <a:p>
            <a:pPr defTabSz="685800">
              <a:lnSpc>
                <a:spcPct val="140000"/>
              </a:lnSpc>
            </a:pPr>
            <a:r>
              <a:rPr lang="zh-CN" altLang="en-US" sz="1200" dirty="0">
                <a:solidFill>
                  <a:srgbClr val="333333"/>
                </a:solidFill>
                <a:latin typeface="+mj-ea"/>
                <a:ea typeface="+mj-ea"/>
                <a:cs typeface="字魂58号-创中黑" panose="00000500000000000000" charset="-122"/>
                <a:sym typeface="+mn-ea"/>
              </a:rPr>
              <a:t>关羽（约</a:t>
            </a:r>
            <a:r>
              <a:rPr lang="en-US" altLang="zh-CN" sz="1200" dirty="0">
                <a:solidFill>
                  <a:srgbClr val="333333"/>
                </a:solidFill>
                <a:latin typeface="+mj-ea"/>
                <a:ea typeface="+mj-ea"/>
                <a:cs typeface="字魂58号-创中黑" panose="00000500000000000000" charset="-122"/>
                <a:sym typeface="+mn-ea"/>
              </a:rPr>
              <a:t>158</a:t>
            </a:r>
            <a:r>
              <a:rPr lang="zh-CN" altLang="en-US" sz="1200" dirty="0">
                <a:solidFill>
                  <a:srgbClr val="333333"/>
                </a:solidFill>
                <a:latin typeface="+mj-ea"/>
                <a:ea typeface="+mj-ea"/>
                <a:cs typeface="字魂58号-创中黑" panose="00000500000000000000" charset="-122"/>
                <a:sym typeface="+mn-ea"/>
              </a:rPr>
              <a:t>年至</a:t>
            </a:r>
            <a:r>
              <a:rPr lang="en-US" altLang="zh-CN" sz="1200" dirty="0">
                <a:solidFill>
                  <a:srgbClr val="333333"/>
                </a:solidFill>
                <a:latin typeface="+mj-ea"/>
                <a:ea typeface="+mj-ea"/>
                <a:cs typeface="字魂58号-创中黑" panose="00000500000000000000" charset="-122"/>
                <a:sym typeface="+mn-ea"/>
              </a:rPr>
              <a:t>167</a:t>
            </a:r>
            <a:r>
              <a:rPr lang="zh-CN" altLang="en-US" sz="1200" dirty="0">
                <a:solidFill>
                  <a:srgbClr val="333333"/>
                </a:solidFill>
                <a:latin typeface="+mj-ea"/>
                <a:ea typeface="+mj-ea"/>
                <a:cs typeface="字魂58号-创中黑" panose="00000500000000000000" charset="-122"/>
                <a:sym typeface="+mn-ea"/>
              </a:rPr>
              <a:t>年－</a:t>
            </a:r>
            <a:r>
              <a:rPr lang="en-US" altLang="zh-CN" sz="1200" dirty="0">
                <a:solidFill>
                  <a:srgbClr val="333333"/>
                </a:solidFill>
                <a:latin typeface="+mj-ea"/>
                <a:ea typeface="+mj-ea"/>
                <a:cs typeface="字魂58号-创中黑" panose="00000500000000000000" charset="-122"/>
                <a:sym typeface="+mn-ea"/>
              </a:rPr>
              <a:t>220</a:t>
            </a:r>
            <a:r>
              <a:rPr lang="zh-CN" altLang="en-US" sz="1200" dirty="0">
                <a:solidFill>
                  <a:srgbClr val="333333"/>
                </a:solidFill>
                <a:latin typeface="+mj-ea"/>
                <a:ea typeface="+mj-ea"/>
                <a:cs typeface="字魂58号-创中黑" panose="00000500000000000000" charset="-122"/>
                <a:sym typeface="+mn-ea"/>
              </a:rPr>
              <a:t>年），</a:t>
            </a:r>
            <a:r>
              <a:rPr lang="zh-CN" altLang="en-US" sz="1200" dirty="0">
                <a:solidFill>
                  <a:srgbClr val="790000"/>
                </a:solidFill>
                <a:latin typeface="+mj-ea"/>
                <a:ea typeface="+mj-ea"/>
                <a:cs typeface="字魂58号-创中黑" panose="00000500000000000000" charset="-122"/>
                <a:sym typeface="+mn-ea"/>
              </a:rPr>
              <a:t>字云长，本字长生，</a:t>
            </a:r>
            <a:r>
              <a:rPr lang="zh-CN" altLang="en-US" sz="1200" dirty="0">
                <a:solidFill>
                  <a:srgbClr val="333333"/>
                </a:solidFill>
                <a:latin typeface="+mj-ea"/>
                <a:ea typeface="+mj-ea"/>
                <a:cs typeface="字魂58号-创中黑" panose="00000500000000000000" charset="-122"/>
                <a:sym typeface="+mn-ea"/>
              </a:rPr>
              <a:t>别称</a:t>
            </a:r>
            <a:r>
              <a:rPr lang="zh-CN" altLang="en-US" sz="1200" dirty="0">
                <a:solidFill>
                  <a:srgbClr val="790000"/>
                </a:solidFill>
                <a:latin typeface="+mj-ea"/>
                <a:ea typeface="+mj-ea"/>
                <a:cs typeface="字魂58号-创中黑" panose="00000500000000000000" charset="-122"/>
                <a:sym typeface="+mn-ea"/>
              </a:rPr>
              <a:t>“美髯公”</a:t>
            </a:r>
            <a:r>
              <a:rPr lang="zh-CN" altLang="en-US" sz="1200" dirty="0">
                <a:solidFill>
                  <a:srgbClr val="333333"/>
                </a:solidFill>
                <a:latin typeface="+mj-ea"/>
                <a:ea typeface="+mj-ea"/>
                <a:cs typeface="字魂58号-创中黑" panose="00000500000000000000" charset="-122"/>
                <a:sym typeface="+mn-ea"/>
              </a:rPr>
              <a:t>，河东郡解县（今山西运城）人，东汉末年名将。清代奉为“忠义神武灵佑仁勇威显关圣大帝”，崇为</a:t>
            </a:r>
            <a:r>
              <a:rPr lang="zh-CN" altLang="en-US" sz="1200" dirty="0">
                <a:solidFill>
                  <a:srgbClr val="790000"/>
                </a:solidFill>
                <a:latin typeface="+mj-ea"/>
                <a:ea typeface="+mj-ea"/>
                <a:cs typeface="字魂58号-创中黑" panose="00000500000000000000" charset="-122"/>
                <a:sym typeface="+mn-ea"/>
              </a:rPr>
              <a:t>“武圣”，</a:t>
            </a:r>
            <a:r>
              <a:rPr lang="zh-CN" altLang="en-US" sz="1200" dirty="0">
                <a:solidFill>
                  <a:srgbClr val="333333"/>
                </a:solidFill>
                <a:latin typeface="+mj-ea"/>
                <a:ea typeface="+mj-ea"/>
                <a:cs typeface="字魂58号-创中黑" panose="00000500000000000000" charset="-122"/>
                <a:sym typeface="+mn-ea"/>
              </a:rPr>
              <a:t>与</a:t>
            </a:r>
            <a:r>
              <a:rPr lang="zh-CN" altLang="en-US" sz="1200" dirty="0">
                <a:solidFill>
                  <a:srgbClr val="790000"/>
                </a:solidFill>
                <a:latin typeface="+mj-ea"/>
                <a:ea typeface="+mj-ea"/>
                <a:cs typeface="字魂58号-创中黑" panose="00000500000000000000" charset="-122"/>
                <a:sym typeface="+mn-ea"/>
              </a:rPr>
              <a:t>“文圣”</a:t>
            </a:r>
            <a:r>
              <a:rPr lang="zh-CN" altLang="en-US" sz="1200" dirty="0">
                <a:solidFill>
                  <a:srgbClr val="333333"/>
                </a:solidFill>
                <a:latin typeface="+mj-ea"/>
                <a:ea typeface="+mj-ea"/>
                <a:cs typeface="字魂58号-创中黑" panose="00000500000000000000" charset="-122"/>
                <a:sym typeface="+mn-ea"/>
              </a:rPr>
              <a:t>孔子齐名。</a:t>
            </a:r>
            <a:endParaRPr lang="zh-CN" altLang="en-US" sz="1200"/>
          </a:p>
        </p:txBody>
      </p:sp>
      <p:pic>
        <p:nvPicPr>
          <p:cNvPr id="7" name="wps稻壳儿佳誉设计原创链接：http://chn.docer.com/works?userid=219874625_5_8_2_4" descr="图片包含 游戏机, 文字, 书&#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9467" y="1198033"/>
            <a:ext cx="1807633" cy="254423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1774190" y="1008380"/>
            <a:ext cx="11029315" cy="5415280"/>
          </a:xfrm>
        </p:spPr>
        <p:txBody>
          <a:bodyPr>
            <a:normAutofit fontScale="25000"/>
          </a:bodyPr>
          <a:p>
            <a:pPr marL="0" indent="0">
              <a:buNone/>
            </a:pPr>
            <a:r>
              <a:rPr lang="en-US" altLang="zh-CN" sz="9600" b="1">
                <a:solidFill>
                  <a:srgbClr val="FF0000"/>
                </a:solidFill>
              </a:rPr>
              <a:t>                           </a:t>
            </a:r>
            <a:r>
              <a:rPr lang="zh-CN" altLang="en-US" sz="9600" b="1">
                <a:solidFill>
                  <a:srgbClr val="FF0000"/>
                </a:solidFill>
              </a:rPr>
              <a:t>《我们是共产主义接班人》</a:t>
            </a:r>
            <a:endParaRPr lang="zh-CN" altLang="en-US" sz="9600" b="1">
              <a:solidFill>
                <a:srgbClr val="FF0000"/>
              </a:solidFill>
            </a:endParaRPr>
          </a:p>
          <a:p>
            <a:pPr marL="0" indent="0">
              <a:buNone/>
            </a:pPr>
            <a:r>
              <a:rPr lang="zh-CN" altLang="en-US" sz="9600" b="1"/>
              <a:t>我们是共产主义接班人 继承革命先辈的光荣传统</a:t>
            </a:r>
            <a:endParaRPr lang="zh-CN" altLang="en-US" sz="9600" b="1"/>
          </a:p>
          <a:p>
            <a:pPr marL="0" indent="0">
              <a:buNone/>
            </a:pPr>
            <a:r>
              <a:rPr lang="zh-CN" altLang="en-US" sz="9600" b="1"/>
              <a:t>爱祖国 爱人民 鲜艳的红领巾飘扬在前胸</a:t>
            </a:r>
            <a:endParaRPr lang="zh-CN" altLang="en-US" sz="9600" b="1"/>
          </a:p>
          <a:p>
            <a:pPr marL="0" indent="0">
              <a:buNone/>
            </a:pPr>
            <a:r>
              <a:rPr lang="zh-CN" altLang="en-US" sz="9600" b="1"/>
              <a:t>不怕困难 不怕敌人 顽强学习 坚决斗争</a:t>
            </a:r>
            <a:endParaRPr lang="zh-CN" altLang="en-US" sz="9600" b="1"/>
          </a:p>
          <a:p>
            <a:pPr marL="0" indent="0">
              <a:buNone/>
            </a:pPr>
            <a:r>
              <a:rPr lang="zh-CN" altLang="en-US" sz="9600" b="1"/>
              <a:t>向着胜利勇敢前进 向着胜利勇敢前进前进</a:t>
            </a:r>
            <a:endParaRPr lang="zh-CN" altLang="en-US" sz="9600" b="1"/>
          </a:p>
          <a:p>
            <a:pPr marL="0" indent="0">
              <a:buNone/>
            </a:pPr>
            <a:r>
              <a:rPr lang="zh-CN" altLang="en-US" sz="9600" b="1"/>
              <a:t>向着胜利勇敢前进 我们是共产主义接班人</a:t>
            </a:r>
            <a:endParaRPr lang="zh-CN" altLang="en-US" sz="9600" b="1"/>
          </a:p>
          <a:p>
            <a:pPr marL="0" indent="0">
              <a:buNone/>
            </a:pPr>
            <a:r>
              <a:rPr lang="zh-CN" altLang="en-US" sz="9600" b="1"/>
              <a:t>我们是共产主义接班人 继承革命先辈的光荣传统</a:t>
            </a:r>
            <a:endParaRPr lang="zh-CN" altLang="en-US" sz="9600" b="1"/>
          </a:p>
          <a:p>
            <a:pPr marL="0" indent="0">
              <a:buNone/>
            </a:pPr>
            <a:r>
              <a:rPr lang="zh-CN" altLang="en-US" sz="9600" b="1"/>
              <a:t>爱祖国 爱人民 少先队员是我们骄傲的名称</a:t>
            </a:r>
            <a:endParaRPr lang="zh-CN" altLang="en-US" sz="9600" b="1"/>
          </a:p>
          <a:p>
            <a:pPr marL="0" indent="0">
              <a:buNone/>
            </a:pPr>
            <a:r>
              <a:rPr lang="zh-CN" altLang="en-US" sz="9600" b="1"/>
              <a:t>时刻准备 建立功勋 要把敌人 消灭干净</a:t>
            </a:r>
            <a:endParaRPr lang="zh-CN" altLang="en-US" sz="9600" b="1"/>
          </a:p>
          <a:p>
            <a:pPr marL="0" indent="0">
              <a:buNone/>
            </a:pPr>
            <a:r>
              <a:rPr lang="zh-CN" altLang="en-US" sz="9600" b="1"/>
              <a:t>为着理想 勇敢前进 为着理想勇敢前进前进</a:t>
            </a:r>
            <a:endParaRPr lang="zh-CN" altLang="en-US" sz="9600" b="1"/>
          </a:p>
          <a:p>
            <a:pPr marL="0" indent="0">
              <a:buNone/>
            </a:pPr>
            <a:r>
              <a:rPr lang="zh-CN" altLang="en-US" sz="9600" b="1"/>
              <a:t>为着理想勇敢前进 我们是共产主义接班人</a:t>
            </a:r>
            <a:endParaRPr lang="zh-CN" altLang="en-US" sz="9600" b="1"/>
          </a:p>
        </p:txBody>
      </p:sp>
      <p:sp>
        <p:nvSpPr>
          <p:cNvPr id="4" name="日期占位符 3"/>
          <p:cNvSpPr>
            <a:spLocks noGrp="1"/>
          </p:cNvSpPr>
          <p:nvPr>
            <p:ph type="dt" sz="half" idx="10"/>
          </p:nvPr>
        </p:nvSpPr>
        <p:spPr/>
        <p:txBody>
          <a:bodyPr/>
          <a:p>
            <a:pPr rtl="0"/>
            <a:fld id="{F24FFC25-0C05-49C8-B150-3CF6B89B5C55}" type="datetime1">
              <a:rPr lang="zh-CN" altLang="en-US" smtClean="0"/>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2" name="图片 4"/>
          <p:cNvPicPr>
            <a:picLocks noChangeAspect="1"/>
          </p:cNvPicPr>
          <p:nvPr/>
        </p:nvPicPr>
        <p:blipFill rotWithShape="1">
          <a:blip r:embed="rId1"/>
          <a:srcRect r="25926"/>
          <a:stretch>
            <a:fillRect/>
          </a:stretch>
        </p:blipFill>
        <p:spPr>
          <a:xfrm>
            <a:off x="0" y="0"/>
            <a:ext cx="12192000" cy="6858000"/>
          </a:xfrm>
          <a:prstGeom prst="rect">
            <a:avLst/>
          </a:prstGeom>
        </p:spPr>
      </p:pic>
      <p:sp>
        <p:nvSpPr>
          <p:cNvPr id="1048586" name="文本框 6"/>
          <p:cNvSpPr txBox="1"/>
          <p:nvPr/>
        </p:nvSpPr>
        <p:spPr>
          <a:xfrm>
            <a:off x="7082150" y="1821837"/>
            <a:ext cx="1300479" cy="1399541"/>
          </a:xfrm>
          <a:prstGeom prst="rect">
            <a:avLst/>
          </a:prstGeom>
          <a:noFill/>
        </p:spPr>
        <p:txBody>
          <a:bodyPr wrap="none" rtlCol="0">
            <a:spAutoFit/>
          </a:bodyPr>
          <a:lstStyle/>
          <a:p>
            <a:pPr algn="dist"/>
            <a:r>
              <a:rPr lang="zh-CN" altLang="en-US" sz="8800" b="1" dirty="0">
                <a:solidFill>
                  <a:srgbClr val="C00000"/>
                </a:solidFill>
                <a:effectLst>
                  <a:outerShdw blurRad="38100" dist="12700" dir="2700000" algn="tl" rotWithShape="0">
                    <a:schemeClr val="bg1">
                      <a:lumMod val="65000"/>
                    </a:schemeClr>
                  </a:outerShdw>
                </a:effectLst>
                <a:latin typeface="禹卫书法行书简体" panose="02000603000000000000" pitchFamily="2" charset="-122"/>
                <a:ea typeface="禹卫书法行书简体" panose="02000603000000000000" pitchFamily="2" charset="-122"/>
              </a:rPr>
              <a:t>红</a:t>
            </a:r>
            <a:endParaRPr lang="zh-CN" altLang="en-US" sz="8800" b="1" dirty="0">
              <a:solidFill>
                <a:srgbClr val="C00000"/>
              </a:solidFill>
              <a:effectLst>
                <a:outerShdw blurRad="38100" dist="12700" dir="2700000" algn="tl" rotWithShape="0">
                  <a:schemeClr val="bg1">
                    <a:lumMod val="65000"/>
                  </a:schemeClr>
                </a:outerShdw>
              </a:effectLst>
              <a:latin typeface="禹卫书法行书简体" panose="02000603000000000000" pitchFamily="2" charset="-122"/>
              <a:ea typeface="禹卫书法行书简体" panose="02000603000000000000" pitchFamily="2" charset="-122"/>
            </a:endParaRPr>
          </a:p>
        </p:txBody>
      </p:sp>
      <p:sp>
        <p:nvSpPr>
          <p:cNvPr id="1048587" name="文本框 7"/>
          <p:cNvSpPr txBox="1"/>
          <p:nvPr/>
        </p:nvSpPr>
        <p:spPr>
          <a:xfrm>
            <a:off x="8394213" y="1821837"/>
            <a:ext cx="1300480" cy="1399541"/>
          </a:xfrm>
          <a:prstGeom prst="rect">
            <a:avLst/>
          </a:prstGeom>
          <a:noFill/>
        </p:spPr>
        <p:txBody>
          <a:bodyPr wrap="none" rtlCol="0">
            <a:spAutoFit/>
          </a:bodyPr>
          <a:lstStyle/>
          <a:p>
            <a:pPr algn="dist"/>
            <a:r>
              <a:rPr lang="zh-CN" altLang="en-US" sz="8800" b="1" dirty="0">
                <a:solidFill>
                  <a:srgbClr val="C00000"/>
                </a:solidFill>
                <a:effectLst>
                  <a:outerShdw blurRad="38100" dist="12700" dir="2700000" algn="tl" rotWithShape="0">
                    <a:schemeClr val="bg1">
                      <a:lumMod val="65000"/>
                    </a:schemeClr>
                  </a:outerShdw>
                </a:effectLst>
                <a:latin typeface="禹卫书法行书简体" panose="02000603000000000000" pitchFamily="2" charset="-122"/>
                <a:ea typeface="禹卫书法行书简体" panose="02000603000000000000" pitchFamily="2" charset="-122"/>
              </a:rPr>
              <a:t>楼</a:t>
            </a:r>
            <a:endParaRPr lang="zh-CN" altLang="en-US" sz="8800" b="1" dirty="0">
              <a:solidFill>
                <a:srgbClr val="C00000"/>
              </a:solidFill>
              <a:effectLst>
                <a:outerShdw blurRad="38100" dist="12700" dir="2700000" algn="tl" rotWithShape="0">
                  <a:schemeClr val="bg1">
                    <a:lumMod val="65000"/>
                  </a:schemeClr>
                </a:outerShdw>
              </a:effectLst>
              <a:latin typeface="禹卫书法行书简体" panose="02000603000000000000" pitchFamily="2" charset="-122"/>
              <a:ea typeface="禹卫书法行书简体" panose="02000603000000000000" pitchFamily="2" charset="-122"/>
            </a:endParaRPr>
          </a:p>
        </p:txBody>
      </p:sp>
      <p:sp>
        <p:nvSpPr>
          <p:cNvPr id="1048588" name="文本框 8"/>
          <p:cNvSpPr txBox="1"/>
          <p:nvPr/>
        </p:nvSpPr>
        <p:spPr>
          <a:xfrm>
            <a:off x="9566664" y="1821837"/>
            <a:ext cx="1300480" cy="1399541"/>
          </a:xfrm>
          <a:prstGeom prst="rect">
            <a:avLst/>
          </a:prstGeom>
          <a:noFill/>
        </p:spPr>
        <p:txBody>
          <a:bodyPr wrap="none" rtlCol="0">
            <a:spAutoFit/>
          </a:bodyPr>
          <a:lstStyle/>
          <a:p>
            <a:pPr algn="dist"/>
            <a:r>
              <a:rPr lang="zh-CN" altLang="en-US" sz="8800" b="1">
                <a:solidFill>
                  <a:srgbClr val="C00000"/>
                </a:solidFill>
                <a:effectLst>
                  <a:outerShdw blurRad="38100" dist="12700" dir="2700000" algn="tl" rotWithShape="0">
                    <a:schemeClr val="bg1">
                      <a:lumMod val="65000"/>
                    </a:schemeClr>
                  </a:outerShdw>
                </a:effectLst>
                <a:latin typeface="禹卫书法行书简体" panose="02000603000000000000" pitchFamily="2" charset="-122"/>
                <a:ea typeface="禹卫书法行书简体" panose="02000603000000000000" pitchFamily="2" charset="-122"/>
              </a:rPr>
              <a:t>梦</a:t>
            </a:r>
            <a:endParaRPr lang="zh-CN" altLang="en-US" sz="8800" b="1" dirty="0">
              <a:solidFill>
                <a:srgbClr val="C00000"/>
              </a:solidFill>
              <a:effectLst>
                <a:outerShdw blurRad="38100" dist="12700" dir="2700000" algn="tl" rotWithShape="0">
                  <a:schemeClr val="bg1">
                    <a:lumMod val="65000"/>
                  </a:schemeClr>
                </a:outerShdw>
              </a:effectLst>
              <a:latin typeface="禹卫书法行书简体" panose="02000603000000000000" pitchFamily="2" charset="-122"/>
              <a:ea typeface="禹卫书法行书简体" panose="02000603000000000000" pitchFamily="2" charset="-122"/>
            </a:endParaRPr>
          </a:p>
        </p:txBody>
      </p:sp>
      <p:sp>
        <p:nvSpPr>
          <p:cNvPr id="1048589" name="文本框 9"/>
          <p:cNvSpPr txBox="1"/>
          <p:nvPr/>
        </p:nvSpPr>
        <p:spPr>
          <a:xfrm>
            <a:off x="5960162" y="1821837"/>
            <a:ext cx="1887055" cy="6863417"/>
          </a:xfrm>
          <a:prstGeom prst="rect">
            <a:avLst/>
          </a:prstGeom>
          <a:noFill/>
        </p:spPr>
        <p:txBody>
          <a:bodyPr wrap="none" rtlCol="0">
            <a:spAutoFit/>
          </a:bodyPr>
          <a:lstStyle/>
          <a:p>
            <a:pPr algn="dist"/>
            <a:r>
              <a:rPr lang="en-US" altLang="zh-CN" sz="8800" b="1" dirty="0" smtClean="0">
                <a:solidFill>
                  <a:srgbClr val="C00000"/>
                </a:solidFill>
                <a:effectLst>
                  <a:outerShdw blurRad="38100" dist="12700" dir="2700000" algn="tl" rotWithShape="0">
                    <a:schemeClr val="bg1">
                      <a:lumMod val="65000"/>
                    </a:schemeClr>
                  </a:outerShdw>
                </a:effectLst>
                <a:latin typeface="禹卫书法行书简体" panose="02000603000000000000" pitchFamily="2" charset="-122"/>
                <a:ea typeface="禹卫书法行书简体" panose="02000603000000000000" pitchFamily="2" charset="-122"/>
              </a:rPr>
              <a:t>《 </a:t>
            </a:r>
            <a:endParaRPr lang="en-US" altLang="zh-CN" sz="8800" b="1" dirty="0" smtClean="0">
              <a:solidFill>
                <a:srgbClr val="C00000"/>
              </a:solidFill>
              <a:effectLst>
                <a:outerShdw blurRad="38100" dist="12700" dir="2700000" algn="tl" rotWithShape="0">
                  <a:schemeClr val="bg1">
                    <a:lumMod val="65000"/>
                  </a:schemeClr>
                </a:outerShdw>
              </a:effectLst>
              <a:latin typeface="禹卫书法行书简体" panose="02000603000000000000" pitchFamily="2" charset="-122"/>
              <a:ea typeface="禹卫书法行书简体" panose="02000603000000000000" pitchFamily="2" charset="-122"/>
            </a:endParaRPr>
          </a:p>
          <a:p>
            <a:pPr algn="dist"/>
            <a:endParaRPr lang="en-US" altLang="zh-CN" sz="8800" b="1" dirty="0" smtClean="0">
              <a:solidFill>
                <a:srgbClr val="C00000"/>
              </a:solidFill>
              <a:effectLst>
                <a:outerShdw blurRad="38100" dist="12700" dir="2700000" algn="tl" rotWithShape="0">
                  <a:schemeClr val="bg1">
                    <a:lumMod val="65000"/>
                  </a:schemeClr>
                </a:outerShdw>
              </a:effectLst>
              <a:latin typeface="禹卫书法行书简体" panose="02000603000000000000" pitchFamily="2" charset="-122"/>
              <a:ea typeface="禹卫书法行书简体" panose="02000603000000000000" pitchFamily="2" charset="-122"/>
            </a:endParaRPr>
          </a:p>
          <a:p>
            <a:pPr algn="dist"/>
            <a:endParaRPr lang="en-US" altLang="zh-CN" sz="8800" b="1" dirty="0" smtClean="0">
              <a:solidFill>
                <a:srgbClr val="C00000"/>
              </a:solidFill>
              <a:effectLst>
                <a:outerShdw blurRad="38100" dist="12700" dir="2700000" algn="tl" rotWithShape="0">
                  <a:schemeClr val="bg1">
                    <a:lumMod val="65000"/>
                  </a:schemeClr>
                </a:outerShdw>
              </a:effectLst>
              <a:latin typeface="禹卫书法行书简体" panose="02000603000000000000" pitchFamily="2" charset="-122"/>
              <a:ea typeface="禹卫书法行书简体" panose="02000603000000000000" pitchFamily="2" charset="-122"/>
            </a:endParaRPr>
          </a:p>
          <a:p>
            <a:pPr algn="dist"/>
            <a:endParaRPr lang="en-US" altLang="zh-CN" sz="8800" b="1" dirty="0" smtClean="0">
              <a:solidFill>
                <a:srgbClr val="C00000"/>
              </a:solidFill>
              <a:effectLst>
                <a:outerShdw blurRad="38100" dist="12700" dir="2700000" algn="tl" rotWithShape="0">
                  <a:schemeClr val="bg1">
                    <a:lumMod val="65000"/>
                  </a:schemeClr>
                </a:outerShdw>
              </a:effectLst>
              <a:latin typeface="禹卫书法行书简体" panose="02000603000000000000" pitchFamily="2" charset="-122"/>
              <a:ea typeface="禹卫书法行书简体" panose="02000603000000000000" pitchFamily="2" charset="-122"/>
            </a:endParaRPr>
          </a:p>
          <a:p>
            <a:pPr algn="dist"/>
            <a:endParaRPr lang="zh-CN" altLang="en-US" sz="8800" b="1" dirty="0">
              <a:solidFill>
                <a:srgbClr val="C00000"/>
              </a:solidFill>
              <a:effectLst>
                <a:outerShdw blurRad="38100" dist="12700" dir="2700000" algn="tl" rotWithShape="0">
                  <a:schemeClr val="bg1">
                    <a:lumMod val="65000"/>
                  </a:schemeClr>
                </a:outerShdw>
              </a:effectLst>
              <a:latin typeface="禹卫书法行书简体" panose="02000603000000000000" pitchFamily="2" charset="-122"/>
              <a:ea typeface="禹卫书法行书简体" panose="02000603000000000000" pitchFamily="2" charset="-122"/>
            </a:endParaRPr>
          </a:p>
        </p:txBody>
      </p:sp>
      <p:sp>
        <p:nvSpPr>
          <p:cNvPr id="1048590" name="文本框 10"/>
          <p:cNvSpPr txBox="1"/>
          <p:nvPr/>
        </p:nvSpPr>
        <p:spPr>
          <a:xfrm>
            <a:off x="10629584" y="1821837"/>
            <a:ext cx="1317990" cy="1446550"/>
          </a:xfrm>
          <a:prstGeom prst="rect">
            <a:avLst/>
          </a:prstGeom>
          <a:noFill/>
        </p:spPr>
        <p:txBody>
          <a:bodyPr wrap="none" rtlCol="0">
            <a:spAutoFit/>
          </a:bodyPr>
          <a:lstStyle/>
          <a:p>
            <a:pPr algn="dist"/>
            <a:r>
              <a:rPr lang="en-US" altLang="zh-CN" sz="8800" b="1" dirty="0" smtClean="0">
                <a:solidFill>
                  <a:srgbClr val="C00000"/>
                </a:solidFill>
                <a:effectLst>
                  <a:outerShdw blurRad="38100" dist="12700" dir="2700000" algn="tl" rotWithShape="0">
                    <a:schemeClr val="bg1">
                      <a:lumMod val="65000"/>
                    </a:schemeClr>
                  </a:outerShdw>
                </a:effectLst>
                <a:latin typeface="禹卫书法行书简体" panose="02000603000000000000" pitchFamily="2" charset="-122"/>
                <a:ea typeface="禹卫书法行书简体" panose="02000603000000000000" pitchFamily="2" charset="-122"/>
              </a:rPr>
              <a:t>》</a:t>
            </a:r>
            <a:endParaRPr lang="zh-CN" altLang="en-US" sz="8800" b="1" dirty="0">
              <a:solidFill>
                <a:srgbClr val="C00000"/>
              </a:solidFill>
              <a:effectLst>
                <a:outerShdw blurRad="38100" dist="12700" dir="2700000" algn="tl" rotWithShape="0">
                  <a:schemeClr val="bg1">
                    <a:lumMod val="65000"/>
                  </a:schemeClr>
                </a:outerShdw>
              </a:effectLst>
              <a:latin typeface="禹卫书法行书简体" panose="02000603000000000000" pitchFamily="2" charset="-122"/>
              <a:ea typeface="禹卫书法行书简体" panose="02000603000000000000" pitchFamily="2" charset="-122"/>
            </a:endParaRPr>
          </a:p>
        </p:txBody>
      </p:sp>
      <p:sp>
        <p:nvSpPr>
          <p:cNvPr id="1048591" name="文本框 2"/>
          <p:cNvSpPr txBox="1"/>
          <p:nvPr/>
        </p:nvSpPr>
        <p:spPr>
          <a:xfrm>
            <a:off x="6997700" y="3389559"/>
            <a:ext cx="4085366" cy="338554"/>
          </a:xfrm>
          <a:prstGeom prst="rect">
            <a:avLst/>
          </a:prstGeom>
          <a:solidFill>
            <a:srgbClr val="C00000"/>
          </a:solidFill>
          <a:effectLst>
            <a:outerShdw blurRad="50800" dist="38100" dir="2700000" algn="tl" rotWithShape="0">
              <a:prstClr val="black">
                <a:alpha val="40000"/>
              </a:prstClr>
            </a:outerShdw>
          </a:effectLst>
        </p:spPr>
        <p:txBody>
          <a:bodyPr wrap="square" rtlCol="0">
            <a:spAutoFit/>
          </a:bodyPr>
          <a:lstStyle/>
          <a:p>
            <a:pPr algn="dist"/>
            <a:r>
              <a:rPr lang="en-US" altLang="zh-CN" sz="1600" b="1" dirty="0">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a:t>
            </a:r>
            <a:r>
              <a:rPr lang="zh-CN" altLang="en-US" sz="1600" b="1" dirty="0" smtClean="0">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名著推荐</a:t>
            </a:r>
            <a:r>
              <a:rPr lang="en-US" altLang="zh-CN" sz="1600" b="1" dirty="0" smtClean="0">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a:t>
            </a:r>
            <a:r>
              <a:rPr lang="zh-CN" altLang="en-US" sz="1600" b="1" dirty="0" smtClean="0">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 </a:t>
            </a:r>
            <a:endParaRPr lang="zh-CN" altLang="en-US" sz="1600" b="1" dirty="0">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endParaRPr>
          </a:p>
        </p:txBody>
      </p:sp>
      <p:sp>
        <p:nvSpPr>
          <p:cNvPr id="1048592" name="文本框 11"/>
          <p:cNvSpPr txBox="1"/>
          <p:nvPr/>
        </p:nvSpPr>
        <p:spPr>
          <a:xfrm>
            <a:off x="6997700" y="4005509"/>
            <a:ext cx="1670050" cy="307777"/>
          </a:xfrm>
          <a:prstGeom prst="rect">
            <a:avLst/>
          </a:prstGeom>
          <a:noFill/>
          <a:ln>
            <a:solidFill>
              <a:schemeClr val="tx1">
                <a:lumMod val="95000"/>
                <a:lumOff val="5000"/>
              </a:schemeClr>
            </a:solidFill>
          </a:ln>
        </p:spPr>
        <p:txBody>
          <a:bodyPr wrap="square" rtlCol="0">
            <a:spAutoFit/>
          </a:bodyPr>
          <a:lstStyle/>
          <a:p>
            <a:pPr algn="dist"/>
            <a:r>
              <a:rPr lang="zh-CN" altLang="en-US" sz="1400" dirty="0">
                <a:solidFill>
                  <a:schemeClr val="tx1">
                    <a:lumMod val="95000"/>
                    <a:lumOff val="5000"/>
                  </a:schemeClr>
                </a:solidFill>
                <a:latin typeface="思源黑体 CN Light" panose="020B0300000000000000" pitchFamily="34" charset="-122"/>
                <a:ea typeface="思源黑体 CN Light" panose="020B0300000000000000" pitchFamily="34" charset="-122"/>
              </a:rPr>
              <a:t>主讲人</a:t>
            </a:r>
            <a:r>
              <a:rPr lang="zh-CN" altLang="en-US" sz="1400" dirty="0" smtClean="0">
                <a:solidFill>
                  <a:schemeClr val="tx1">
                    <a:lumMod val="95000"/>
                    <a:lumOff val="5000"/>
                  </a:schemeClr>
                </a:solidFill>
                <a:latin typeface="思源黑体 CN Light" panose="020B0300000000000000" pitchFamily="34" charset="-122"/>
                <a:ea typeface="思源黑体 CN Light" panose="020B0300000000000000" pitchFamily="34" charset="-122"/>
              </a:rPr>
              <a:t>：刘雅宁</a:t>
            </a:r>
            <a:endParaRPr lang="zh-CN" altLang="en-US" sz="1400" dirty="0">
              <a:solidFill>
                <a:schemeClr val="tx1">
                  <a:lumMod val="95000"/>
                  <a:lumOff val="5000"/>
                </a:schemeClr>
              </a:solidFill>
              <a:latin typeface="思源黑体 CN Light" panose="020B0300000000000000" pitchFamily="34" charset="-122"/>
              <a:ea typeface="思源黑体 CN Light" panose="020B0300000000000000" pitchFamily="34" charset="-122"/>
            </a:endParaRPr>
          </a:p>
        </p:txBody>
      </p:sp>
      <p:sp>
        <p:nvSpPr>
          <p:cNvPr id="1048593" name="文本框 12"/>
          <p:cNvSpPr txBox="1"/>
          <p:nvPr/>
        </p:nvSpPr>
        <p:spPr>
          <a:xfrm>
            <a:off x="9023350" y="4005509"/>
            <a:ext cx="2055702" cy="307777"/>
          </a:xfrm>
          <a:prstGeom prst="rect">
            <a:avLst/>
          </a:prstGeom>
          <a:noFill/>
          <a:ln>
            <a:solidFill>
              <a:schemeClr val="tx1">
                <a:lumMod val="95000"/>
                <a:lumOff val="5000"/>
              </a:schemeClr>
            </a:solidFill>
          </a:ln>
        </p:spPr>
        <p:txBody>
          <a:bodyPr wrap="square" rtlCol="0">
            <a:spAutoFit/>
          </a:bodyPr>
          <a:lstStyle/>
          <a:p>
            <a:pPr algn="dist"/>
            <a:r>
              <a:rPr lang="zh-CN" altLang="en-US" sz="1400" dirty="0">
                <a:solidFill>
                  <a:schemeClr val="tx1">
                    <a:lumMod val="95000"/>
                    <a:lumOff val="5000"/>
                  </a:schemeClr>
                </a:solidFill>
                <a:latin typeface="思源黑体 CN Light" panose="020B0300000000000000" pitchFamily="34" charset="-122"/>
                <a:ea typeface="思源黑体 CN Light" panose="020B0300000000000000" pitchFamily="34" charset="-122"/>
              </a:rPr>
              <a:t>时间：</a:t>
            </a:r>
            <a:r>
              <a:rPr lang="en-US" altLang="zh-CN" sz="1400" dirty="0" smtClean="0">
                <a:solidFill>
                  <a:schemeClr val="tx1">
                    <a:lumMod val="95000"/>
                    <a:lumOff val="5000"/>
                  </a:schemeClr>
                </a:solidFill>
                <a:latin typeface="思源黑体 CN Light" panose="020B0300000000000000" pitchFamily="34" charset="-122"/>
                <a:ea typeface="思源黑体 CN Light" panose="020B0300000000000000" pitchFamily="34" charset="-122"/>
              </a:rPr>
              <a:t>2021</a:t>
            </a:r>
            <a:r>
              <a:rPr lang="zh-CN" altLang="en-US" sz="1400" dirty="0" smtClean="0">
                <a:solidFill>
                  <a:schemeClr val="tx1">
                    <a:lumMod val="95000"/>
                    <a:lumOff val="5000"/>
                  </a:schemeClr>
                </a:solidFill>
                <a:latin typeface="思源黑体 CN Light" panose="020B0300000000000000" pitchFamily="34" charset="-122"/>
                <a:ea typeface="思源黑体 CN Light" panose="020B0300000000000000" pitchFamily="34" charset="-122"/>
              </a:rPr>
              <a:t>年</a:t>
            </a:r>
            <a:r>
              <a:rPr lang="en-US" altLang="zh-CN" sz="1400" dirty="0" smtClean="0">
                <a:solidFill>
                  <a:schemeClr val="tx1">
                    <a:lumMod val="95000"/>
                    <a:lumOff val="5000"/>
                  </a:schemeClr>
                </a:solidFill>
                <a:latin typeface="思源黑体 CN Light" panose="020B0300000000000000" pitchFamily="34" charset="-122"/>
                <a:ea typeface="思源黑体 CN Light" panose="020B0300000000000000" pitchFamily="34" charset="-122"/>
              </a:rPr>
              <a:t>4</a:t>
            </a:r>
            <a:r>
              <a:rPr lang="zh-CN" altLang="en-US" sz="1400" dirty="0" smtClean="0">
                <a:solidFill>
                  <a:schemeClr val="tx1">
                    <a:lumMod val="95000"/>
                    <a:lumOff val="5000"/>
                  </a:schemeClr>
                </a:solidFill>
                <a:latin typeface="思源黑体 CN Light" panose="020B0300000000000000" pitchFamily="34" charset="-122"/>
                <a:ea typeface="思源黑体 CN Light" panose="020B0300000000000000" pitchFamily="34" charset="-122"/>
              </a:rPr>
              <a:t>月</a:t>
            </a:r>
            <a:endParaRPr lang="zh-CN" altLang="en-US" sz="1400" dirty="0">
              <a:solidFill>
                <a:schemeClr val="tx1">
                  <a:lumMod val="95000"/>
                  <a:lumOff val="5000"/>
                </a:schemeClr>
              </a:solidFill>
              <a:latin typeface="思源黑体 CN Light" panose="020B0300000000000000" pitchFamily="34" charset="-122"/>
              <a:ea typeface="思源黑体 CN Light" panose="020B0300000000000000" pitchFamily="34" charset="-122"/>
            </a:endParaRPr>
          </a:p>
        </p:txBody>
      </p:sp>
    </p:spTree>
  </p:cSld>
  <p:clrMapOvr>
    <a:masterClrMapping/>
  </p:clrMapOvr>
  <p:transition spd="slow">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3" name="图片 27"/>
          <p:cNvPicPr>
            <a:picLocks noChangeAspect="1"/>
          </p:cNvPicPr>
          <p:nvPr/>
        </p:nvPicPr>
        <p:blipFill rotWithShape="1">
          <a:blip r:embed="rId1"/>
          <a:srcRect r="25926"/>
          <a:stretch>
            <a:fillRect/>
          </a:stretch>
        </p:blipFill>
        <p:spPr>
          <a:xfrm>
            <a:off x="0" y="0"/>
            <a:ext cx="12192000" cy="6858000"/>
          </a:xfrm>
          <a:prstGeom prst="rect">
            <a:avLst/>
          </a:prstGeom>
        </p:spPr>
      </p:pic>
      <p:sp>
        <p:nvSpPr>
          <p:cNvPr id="1048594" name="矩形 28"/>
          <p:cNvSpPr/>
          <p:nvPr/>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97154" name="图片 8"/>
          <p:cNvPicPr>
            <a:picLocks noChangeAspect="1"/>
          </p:cNvPicPr>
          <p:nvPr/>
        </p:nvPicPr>
        <p:blipFill>
          <a:blip r:embed="rId2" cstate="print"/>
          <a:stretch>
            <a:fillRect/>
          </a:stretch>
        </p:blipFill>
        <p:spPr>
          <a:xfrm>
            <a:off x="6188083" y="750887"/>
            <a:ext cx="4475155" cy="5384800"/>
          </a:xfrm>
          <a:prstGeom prst="rect">
            <a:avLst/>
          </a:prstGeom>
        </p:spPr>
      </p:pic>
      <p:sp>
        <p:nvSpPr>
          <p:cNvPr id="1048595" name="文本框 3"/>
          <p:cNvSpPr txBox="1"/>
          <p:nvPr/>
        </p:nvSpPr>
        <p:spPr>
          <a:xfrm>
            <a:off x="8080378" y="1995616"/>
            <a:ext cx="1790700" cy="400110"/>
          </a:xfrm>
          <a:prstGeom prst="rect">
            <a:avLst/>
          </a:prstGeom>
          <a:noFill/>
        </p:spPr>
        <p:txBody>
          <a:bodyPr wrap="square" rtlCol="0">
            <a:spAutoFit/>
          </a:bodyPr>
          <a:lstStyle/>
          <a:p>
            <a:r>
              <a:rPr lang="zh-CN" altLang="en-US" sz="2000" b="1" dirty="0" smtClean="0">
                <a:latin typeface="思源黑体 CN Bold" panose="020B0800000000000000" pitchFamily="34" charset="-122"/>
                <a:ea typeface="思源黑体 CN Bold" panose="020B0800000000000000" pitchFamily="34" charset="-122"/>
              </a:rPr>
              <a:t>名著</a:t>
            </a:r>
            <a:r>
              <a:rPr lang="zh-CN" altLang="en-US" sz="2000" b="1" dirty="0" smtClean="0">
                <a:latin typeface="思源黑体 CN Bold" panose="020B0800000000000000" pitchFamily="34" charset="-122"/>
                <a:ea typeface="思源黑体 CN Bold" panose="020B0800000000000000" pitchFamily="34" charset="-122"/>
              </a:rPr>
              <a:t>情节概括</a:t>
            </a:r>
            <a:endParaRPr lang="zh-CN" altLang="en-US" sz="2000" b="1" dirty="0">
              <a:latin typeface="思源黑体 CN Bold" panose="020B0800000000000000" pitchFamily="34" charset="-122"/>
              <a:ea typeface="思源黑体 CN Bold" panose="020B0800000000000000" pitchFamily="34" charset="-122"/>
            </a:endParaRPr>
          </a:p>
        </p:txBody>
      </p:sp>
      <p:sp>
        <p:nvSpPr>
          <p:cNvPr id="1048596" name="文本框 4"/>
          <p:cNvSpPr txBox="1"/>
          <p:nvPr/>
        </p:nvSpPr>
        <p:spPr>
          <a:xfrm>
            <a:off x="8080378" y="2797317"/>
            <a:ext cx="1790700" cy="400110"/>
          </a:xfrm>
          <a:prstGeom prst="rect">
            <a:avLst/>
          </a:prstGeom>
          <a:noFill/>
        </p:spPr>
        <p:txBody>
          <a:bodyPr wrap="square" rtlCol="0">
            <a:spAutoFit/>
          </a:bodyPr>
          <a:lstStyle/>
          <a:p>
            <a:r>
              <a:rPr lang="zh-CN" altLang="en-US" sz="2000" b="1" dirty="0" smtClean="0">
                <a:latin typeface="思源黑体 CN Bold" panose="020B0800000000000000" pitchFamily="34" charset="-122"/>
                <a:ea typeface="思源黑体 CN Bold" panose="020B0800000000000000" pitchFamily="34" charset="-122"/>
              </a:rPr>
              <a:t>最爱人物形象</a:t>
            </a:r>
            <a:endParaRPr lang="zh-CN" altLang="en-US" sz="2000" b="1" dirty="0">
              <a:latin typeface="思源黑体 CN Bold" panose="020B0800000000000000" pitchFamily="34" charset="-122"/>
              <a:ea typeface="思源黑体 CN Bold" panose="020B0800000000000000" pitchFamily="34" charset="-122"/>
            </a:endParaRPr>
          </a:p>
        </p:txBody>
      </p:sp>
      <p:sp>
        <p:nvSpPr>
          <p:cNvPr id="1048597" name="文本框 5"/>
          <p:cNvSpPr txBox="1"/>
          <p:nvPr/>
        </p:nvSpPr>
        <p:spPr>
          <a:xfrm>
            <a:off x="8080378" y="3599018"/>
            <a:ext cx="1790700" cy="400110"/>
          </a:xfrm>
          <a:prstGeom prst="rect">
            <a:avLst/>
          </a:prstGeom>
          <a:noFill/>
        </p:spPr>
        <p:txBody>
          <a:bodyPr wrap="square" rtlCol="0">
            <a:spAutoFit/>
          </a:bodyPr>
          <a:lstStyle/>
          <a:p>
            <a:r>
              <a:rPr lang="zh-CN" altLang="en-US" sz="2000" b="1" dirty="0" smtClean="0">
                <a:latin typeface="思源黑体 CN Bold" panose="020B0800000000000000" pitchFamily="34" charset="-122"/>
                <a:ea typeface="思源黑体 CN Bold" panose="020B0800000000000000" pitchFamily="34" charset="-122"/>
              </a:rPr>
              <a:t>经典章节赏析</a:t>
            </a:r>
            <a:endParaRPr lang="zh-CN" altLang="en-US" sz="2000" b="1" dirty="0">
              <a:latin typeface="思源黑体 CN Bold" panose="020B0800000000000000" pitchFamily="34" charset="-122"/>
              <a:ea typeface="思源黑体 CN Bold" panose="020B0800000000000000" pitchFamily="34" charset="-122"/>
            </a:endParaRPr>
          </a:p>
        </p:txBody>
      </p:sp>
      <p:sp>
        <p:nvSpPr>
          <p:cNvPr id="1048598" name="文本框 6"/>
          <p:cNvSpPr txBox="1"/>
          <p:nvPr/>
        </p:nvSpPr>
        <p:spPr>
          <a:xfrm>
            <a:off x="8080378" y="4400718"/>
            <a:ext cx="1790700" cy="400110"/>
          </a:xfrm>
          <a:prstGeom prst="rect">
            <a:avLst/>
          </a:prstGeom>
          <a:noFill/>
        </p:spPr>
        <p:txBody>
          <a:bodyPr wrap="square" rtlCol="0">
            <a:spAutoFit/>
          </a:bodyPr>
          <a:lstStyle/>
          <a:p>
            <a:r>
              <a:rPr lang="zh-CN" altLang="en-US" sz="2000" b="1" dirty="0" smtClean="0">
                <a:latin typeface="思源黑体 CN Bold" panose="020B0800000000000000" pitchFamily="34" charset="-122"/>
                <a:ea typeface="思源黑体 CN Bold" panose="020B0800000000000000" pitchFamily="34" charset="-122"/>
              </a:rPr>
              <a:t>作品艺术</a:t>
            </a:r>
            <a:r>
              <a:rPr lang="zh-CN" altLang="en-US" sz="2000" b="1" dirty="0" smtClean="0">
                <a:latin typeface="思源黑体 CN Bold" panose="020B0800000000000000" pitchFamily="34" charset="-122"/>
                <a:ea typeface="思源黑体 CN Bold" panose="020B0800000000000000" pitchFamily="34" charset="-122"/>
              </a:rPr>
              <a:t>成就</a:t>
            </a:r>
            <a:endParaRPr lang="zh-CN" altLang="en-US" sz="2000" b="1" dirty="0">
              <a:latin typeface="思源黑体 CN Bold" panose="020B0800000000000000" pitchFamily="34" charset="-122"/>
              <a:ea typeface="思源黑体 CN Bold" panose="020B0800000000000000" pitchFamily="34" charset="-122"/>
            </a:endParaRPr>
          </a:p>
        </p:txBody>
      </p:sp>
      <p:pic>
        <p:nvPicPr>
          <p:cNvPr id="2097155" name="图片 2"/>
          <p:cNvPicPr>
            <a:picLocks noChangeAspect="1"/>
          </p:cNvPicPr>
          <p:nvPr/>
        </p:nvPicPr>
        <p:blipFill>
          <a:blip r:embed="rId3" cstate="print"/>
          <a:stretch>
            <a:fillRect/>
          </a:stretch>
        </p:blipFill>
        <p:spPr>
          <a:xfrm>
            <a:off x="1587494" y="1473200"/>
            <a:ext cx="3911600" cy="3911600"/>
          </a:xfrm>
          <a:prstGeom prst="rect">
            <a:avLst/>
          </a:prstGeom>
        </p:spPr>
      </p:pic>
      <p:sp>
        <p:nvSpPr>
          <p:cNvPr id="1048599" name="three-books_73757"/>
          <p:cNvSpPr>
            <a:spLocks noChangeAspect="1"/>
          </p:cNvSpPr>
          <p:nvPr/>
        </p:nvSpPr>
        <p:spPr bwMode="auto">
          <a:xfrm>
            <a:off x="7235741" y="2082961"/>
            <a:ext cx="416010" cy="323520"/>
          </a:xfrm>
          <a:custGeom>
            <a:avLst/>
            <a:gdLst>
              <a:gd name="T0" fmla="*/ 2471 w 2903"/>
              <a:gd name="T1" fmla="*/ 1598 h 2261"/>
              <a:gd name="T2" fmla="*/ 2471 w 2903"/>
              <a:gd name="T3" fmla="*/ 2127 h 2261"/>
              <a:gd name="T4" fmla="*/ 2505 w 2903"/>
              <a:gd name="T5" fmla="*/ 2127 h 2261"/>
              <a:gd name="T6" fmla="*/ 2572 w 2903"/>
              <a:gd name="T7" fmla="*/ 2194 h 2261"/>
              <a:gd name="T8" fmla="*/ 2505 w 2903"/>
              <a:gd name="T9" fmla="*/ 2261 h 2261"/>
              <a:gd name="T10" fmla="*/ 2405 w 2903"/>
              <a:gd name="T11" fmla="*/ 2261 h 2261"/>
              <a:gd name="T12" fmla="*/ 2124 w 2903"/>
              <a:gd name="T13" fmla="*/ 2261 h 2261"/>
              <a:gd name="T14" fmla="*/ 398 w 2903"/>
              <a:gd name="T15" fmla="*/ 2261 h 2261"/>
              <a:gd name="T16" fmla="*/ 0 w 2903"/>
              <a:gd name="T17" fmla="*/ 1863 h 2261"/>
              <a:gd name="T18" fmla="*/ 398 w 2903"/>
              <a:gd name="T19" fmla="*/ 1465 h 2261"/>
              <a:gd name="T20" fmla="*/ 2124 w 2903"/>
              <a:gd name="T21" fmla="*/ 1465 h 2261"/>
              <a:gd name="T22" fmla="*/ 2405 w 2903"/>
              <a:gd name="T23" fmla="*/ 1465 h 2261"/>
              <a:gd name="T24" fmla="*/ 2505 w 2903"/>
              <a:gd name="T25" fmla="*/ 1465 h 2261"/>
              <a:gd name="T26" fmla="*/ 2572 w 2903"/>
              <a:gd name="T27" fmla="*/ 1532 h 2261"/>
              <a:gd name="T28" fmla="*/ 2505 w 2903"/>
              <a:gd name="T29" fmla="*/ 1598 h 2261"/>
              <a:gd name="T30" fmla="*/ 2471 w 2903"/>
              <a:gd name="T31" fmla="*/ 1598 h 2261"/>
              <a:gd name="T32" fmla="*/ 2836 w 2903"/>
              <a:gd name="T33" fmla="*/ 1195 h 2261"/>
              <a:gd name="T34" fmla="*/ 2786 w 2903"/>
              <a:gd name="T35" fmla="*/ 1195 h 2261"/>
              <a:gd name="T36" fmla="*/ 2786 w 2903"/>
              <a:gd name="T37" fmla="*/ 786 h 2261"/>
              <a:gd name="T38" fmla="*/ 2836 w 2903"/>
              <a:gd name="T39" fmla="*/ 786 h 2261"/>
              <a:gd name="T40" fmla="*/ 2903 w 2903"/>
              <a:gd name="T41" fmla="*/ 720 h 2261"/>
              <a:gd name="T42" fmla="*/ 2836 w 2903"/>
              <a:gd name="T43" fmla="*/ 653 h 2261"/>
              <a:gd name="T44" fmla="*/ 2720 w 2903"/>
              <a:gd name="T45" fmla="*/ 653 h 2261"/>
              <a:gd name="T46" fmla="*/ 2455 w 2903"/>
              <a:gd name="T47" fmla="*/ 653 h 2261"/>
              <a:gd name="T48" fmla="*/ 1005 w 2903"/>
              <a:gd name="T49" fmla="*/ 653 h 2261"/>
              <a:gd name="T50" fmla="*/ 668 w 2903"/>
              <a:gd name="T51" fmla="*/ 991 h 2261"/>
              <a:gd name="T52" fmla="*/ 1005 w 2903"/>
              <a:gd name="T53" fmla="*/ 1328 h 2261"/>
              <a:gd name="T54" fmla="*/ 2455 w 2903"/>
              <a:gd name="T55" fmla="*/ 1328 h 2261"/>
              <a:gd name="T56" fmla="*/ 2720 w 2903"/>
              <a:gd name="T57" fmla="*/ 1328 h 2261"/>
              <a:gd name="T58" fmla="*/ 2836 w 2903"/>
              <a:gd name="T59" fmla="*/ 1328 h 2261"/>
              <a:gd name="T60" fmla="*/ 2903 w 2903"/>
              <a:gd name="T61" fmla="*/ 1262 h 2261"/>
              <a:gd name="T62" fmla="*/ 2836 w 2903"/>
              <a:gd name="T63" fmla="*/ 1195 h 2261"/>
              <a:gd name="T64" fmla="*/ 226 w 2903"/>
              <a:gd name="T65" fmla="*/ 405 h 2261"/>
              <a:gd name="T66" fmla="*/ 159 w 2903"/>
              <a:gd name="T67" fmla="*/ 472 h 2261"/>
              <a:gd name="T68" fmla="*/ 226 w 2903"/>
              <a:gd name="T69" fmla="*/ 539 h 2261"/>
              <a:gd name="T70" fmla="*/ 323 w 2903"/>
              <a:gd name="T71" fmla="*/ 539 h 2261"/>
              <a:gd name="T72" fmla="*/ 671 w 2903"/>
              <a:gd name="T73" fmla="*/ 539 h 2261"/>
              <a:gd name="T74" fmla="*/ 2248 w 2903"/>
              <a:gd name="T75" fmla="*/ 539 h 2261"/>
              <a:gd name="T76" fmla="*/ 2517 w 2903"/>
              <a:gd name="T77" fmla="*/ 269 h 2261"/>
              <a:gd name="T78" fmla="*/ 2248 w 2903"/>
              <a:gd name="T79" fmla="*/ 0 h 2261"/>
              <a:gd name="T80" fmla="*/ 671 w 2903"/>
              <a:gd name="T81" fmla="*/ 0 h 2261"/>
              <a:gd name="T82" fmla="*/ 323 w 2903"/>
              <a:gd name="T83" fmla="*/ 0 h 2261"/>
              <a:gd name="T84" fmla="*/ 226 w 2903"/>
              <a:gd name="T85" fmla="*/ 0 h 2261"/>
              <a:gd name="T86" fmla="*/ 159 w 2903"/>
              <a:gd name="T87" fmla="*/ 66 h 2261"/>
              <a:gd name="T88" fmla="*/ 226 w 2903"/>
              <a:gd name="T89" fmla="*/ 133 h 2261"/>
              <a:gd name="T90" fmla="*/ 257 w 2903"/>
              <a:gd name="T91" fmla="*/ 133 h 2261"/>
              <a:gd name="T92" fmla="*/ 257 w 2903"/>
              <a:gd name="T93" fmla="*/ 405 h 2261"/>
              <a:gd name="T94" fmla="*/ 226 w 2903"/>
              <a:gd name="T95" fmla="*/ 405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03" h="2261">
                <a:moveTo>
                  <a:pt x="2471" y="1598"/>
                </a:moveTo>
                <a:lnTo>
                  <a:pt x="2471" y="2127"/>
                </a:lnTo>
                <a:lnTo>
                  <a:pt x="2505" y="2127"/>
                </a:lnTo>
                <a:cubicBezTo>
                  <a:pt x="2542" y="2127"/>
                  <a:pt x="2572" y="2157"/>
                  <a:pt x="2572" y="2194"/>
                </a:cubicBezTo>
                <a:cubicBezTo>
                  <a:pt x="2572" y="2231"/>
                  <a:pt x="2542" y="2261"/>
                  <a:pt x="2505" y="2261"/>
                </a:cubicBezTo>
                <a:lnTo>
                  <a:pt x="2405" y="2261"/>
                </a:lnTo>
                <a:lnTo>
                  <a:pt x="2124" y="2261"/>
                </a:lnTo>
                <a:lnTo>
                  <a:pt x="398" y="2261"/>
                </a:lnTo>
                <a:cubicBezTo>
                  <a:pt x="178" y="2261"/>
                  <a:pt x="0" y="2082"/>
                  <a:pt x="0" y="1863"/>
                </a:cubicBezTo>
                <a:cubicBezTo>
                  <a:pt x="0" y="1643"/>
                  <a:pt x="178" y="1465"/>
                  <a:pt x="398" y="1465"/>
                </a:cubicBezTo>
                <a:lnTo>
                  <a:pt x="2124" y="1465"/>
                </a:lnTo>
                <a:lnTo>
                  <a:pt x="2405" y="1465"/>
                </a:lnTo>
                <a:lnTo>
                  <a:pt x="2505" y="1465"/>
                </a:lnTo>
                <a:cubicBezTo>
                  <a:pt x="2542" y="1465"/>
                  <a:pt x="2572" y="1495"/>
                  <a:pt x="2572" y="1532"/>
                </a:cubicBezTo>
                <a:cubicBezTo>
                  <a:pt x="2572" y="1568"/>
                  <a:pt x="2542" y="1598"/>
                  <a:pt x="2505" y="1598"/>
                </a:cubicBezTo>
                <a:lnTo>
                  <a:pt x="2471" y="1598"/>
                </a:lnTo>
                <a:close/>
                <a:moveTo>
                  <a:pt x="2836" y="1195"/>
                </a:moveTo>
                <a:lnTo>
                  <a:pt x="2786" y="1195"/>
                </a:lnTo>
                <a:lnTo>
                  <a:pt x="2786" y="786"/>
                </a:lnTo>
                <a:lnTo>
                  <a:pt x="2836" y="786"/>
                </a:lnTo>
                <a:cubicBezTo>
                  <a:pt x="2873" y="786"/>
                  <a:pt x="2903" y="757"/>
                  <a:pt x="2903" y="720"/>
                </a:cubicBezTo>
                <a:cubicBezTo>
                  <a:pt x="2903" y="683"/>
                  <a:pt x="2873" y="653"/>
                  <a:pt x="2836" y="653"/>
                </a:cubicBezTo>
                <a:lnTo>
                  <a:pt x="2720" y="653"/>
                </a:lnTo>
                <a:lnTo>
                  <a:pt x="2455" y="653"/>
                </a:lnTo>
                <a:lnTo>
                  <a:pt x="1005" y="653"/>
                </a:lnTo>
                <a:cubicBezTo>
                  <a:pt x="819" y="653"/>
                  <a:pt x="668" y="805"/>
                  <a:pt x="668" y="991"/>
                </a:cubicBezTo>
                <a:cubicBezTo>
                  <a:pt x="668" y="1177"/>
                  <a:pt x="819" y="1328"/>
                  <a:pt x="1005" y="1328"/>
                </a:cubicBezTo>
                <a:lnTo>
                  <a:pt x="2455" y="1328"/>
                </a:lnTo>
                <a:lnTo>
                  <a:pt x="2720" y="1328"/>
                </a:lnTo>
                <a:lnTo>
                  <a:pt x="2836" y="1328"/>
                </a:lnTo>
                <a:cubicBezTo>
                  <a:pt x="2873" y="1328"/>
                  <a:pt x="2903" y="1299"/>
                  <a:pt x="2903" y="1262"/>
                </a:cubicBezTo>
                <a:cubicBezTo>
                  <a:pt x="2903" y="1225"/>
                  <a:pt x="2873" y="1195"/>
                  <a:pt x="2836" y="1195"/>
                </a:cubicBezTo>
                <a:close/>
                <a:moveTo>
                  <a:pt x="226" y="405"/>
                </a:moveTo>
                <a:cubicBezTo>
                  <a:pt x="189" y="405"/>
                  <a:pt x="159" y="435"/>
                  <a:pt x="159" y="472"/>
                </a:cubicBezTo>
                <a:cubicBezTo>
                  <a:pt x="159" y="509"/>
                  <a:pt x="189" y="539"/>
                  <a:pt x="226" y="539"/>
                </a:cubicBezTo>
                <a:lnTo>
                  <a:pt x="323" y="539"/>
                </a:lnTo>
                <a:lnTo>
                  <a:pt x="671" y="539"/>
                </a:lnTo>
                <a:lnTo>
                  <a:pt x="2248" y="539"/>
                </a:lnTo>
                <a:cubicBezTo>
                  <a:pt x="2396" y="539"/>
                  <a:pt x="2517" y="418"/>
                  <a:pt x="2517" y="269"/>
                </a:cubicBezTo>
                <a:cubicBezTo>
                  <a:pt x="2517" y="121"/>
                  <a:pt x="2396" y="0"/>
                  <a:pt x="2248" y="0"/>
                </a:cubicBezTo>
                <a:lnTo>
                  <a:pt x="671" y="0"/>
                </a:lnTo>
                <a:lnTo>
                  <a:pt x="323" y="0"/>
                </a:lnTo>
                <a:lnTo>
                  <a:pt x="226" y="0"/>
                </a:lnTo>
                <a:cubicBezTo>
                  <a:pt x="189" y="0"/>
                  <a:pt x="159" y="30"/>
                  <a:pt x="159" y="66"/>
                </a:cubicBezTo>
                <a:cubicBezTo>
                  <a:pt x="159" y="103"/>
                  <a:pt x="189" y="133"/>
                  <a:pt x="226" y="133"/>
                </a:cubicBezTo>
                <a:lnTo>
                  <a:pt x="257" y="133"/>
                </a:lnTo>
                <a:lnTo>
                  <a:pt x="257" y="405"/>
                </a:lnTo>
                <a:lnTo>
                  <a:pt x="226" y="405"/>
                </a:lnTo>
                <a:close/>
              </a:path>
            </a:pathLst>
          </a:custGeom>
          <a:solidFill>
            <a:schemeClr val="tx1"/>
          </a:solidFill>
          <a:ln>
            <a:noFill/>
          </a:ln>
        </p:spPr>
      </p:sp>
      <p:sp>
        <p:nvSpPr>
          <p:cNvPr id="1048600" name="three-books_73757"/>
          <p:cNvSpPr>
            <a:spLocks noChangeAspect="1"/>
          </p:cNvSpPr>
          <p:nvPr/>
        </p:nvSpPr>
        <p:spPr bwMode="auto">
          <a:xfrm>
            <a:off x="7235741" y="2883687"/>
            <a:ext cx="416010" cy="288925"/>
          </a:xfrm>
          <a:custGeom>
            <a:avLst/>
            <a:gdLst>
              <a:gd name="T0" fmla="*/ 4408 w 4517"/>
              <a:gd name="T1" fmla="*/ 2623 h 3142"/>
              <a:gd name="T2" fmla="*/ 4404 w 4517"/>
              <a:gd name="T3" fmla="*/ 2640 h 3142"/>
              <a:gd name="T4" fmla="*/ 4076 w 4517"/>
              <a:gd name="T5" fmla="*/ 2971 h 3142"/>
              <a:gd name="T6" fmla="*/ 3764 w 4517"/>
              <a:gd name="T7" fmla="*/ 3031 h 3142"/>
              <a:gd name="T8" fmla="*/ 3450 w 4517"/>
              <a:gd name="T9" fmla="*/ 2954 h 3142"/>
              <a:gd name="T10" fmla="*/ 3098 w 4517"/>
              <a:gd name="T11" fmla="*/ 2190 h 3142"/>
              <a:gd name="T12" fmla="*/ 3075 w 4517"/>
              <a:gd name="T13" fmla="*/ 1954 h 3142"/>
              <a:gd name="T14" fmla="*/ 2339 w 4517"/>
              <a:gd name="T15" fmla="*/ 259 h 3142"/>
              <a:gd name="T16" fmla="*/ 2323 w 4517"/>
              <a:gd name="T17" fmla="*/ 250 h 3142"/>
              <a:gd name="T18" fmla="*/ 2321 w 4517"/>
              <a:gd name="T19" fmla="*/ 253 h 3142"/>
              <a:gd name="T20" fmla="*/ 1491 w 4517"/>
              <a:gd name="T21" fmla="*/ 0 h 3142"/>
              <a:gd name="T22" fmla="*/ 0 w 4517"/>
              <a:gd name="T23" fmla="*/ 1491 h 3142"/>
              <a:gd name="T24" fmla="*/ 1491 w 4517"/>
              <a:gd name="T25" fmla="*/ 2982 h 3142"/>
              <a:gd name="T26" fmla="*/ 2948 w 4517"/>
              <a:gd name="T27" fmla="*/ 1806 h 3142"/>
              <a:gd name="T28" fmla="*/ 2962 w 4517"/>
              <a:gd name="T29" fmla="*/ 1950 h 3142"/>
              <a:gd name="T30" fmla="*/ 2965 w 4517"/>
              <a:gd name="T31" fmla="*/ 1978 h 3142"/>
              <a:gd name="T32" fmla="*/ 2987 w 4517"/>
              <a:gd name="T33" fmla="*/ 2204 h 3142"/>
              <a:gd name="T34" fmla="*/ 3391 w 4517"/>
              <a:gd name="T35" fmla="*/ 3049 h 3142"/>
              <a:gd name="T36" fmla="*/ 3765 w 4517"/>
              <a:gd name="T37" fmla="*/ 3142 h 3142"/>
              <a:gd name="T38" fmla="*/ 4117 w 4517"/>
              <a:gd name="T39" fmla="*/ 3075 h 3142"/>
              <a:gd name="T40" fmla="*/ 4512 w 4517"/>
              <a:gd name="T41" fmla="*/ 2669 h 3142"/>
              <a:gd name="T42" fmla="*/ 4517 w 4517"/>
              <a:gd name="T43" fmla="*/ 2652 h 3142"/>
              <a:gd name="T44" fmla="*/ 4408 w 4517"/>
              <a:gd name="T45" fmla="*/ 2623 h 3142"/>
              <a:gd name="T46" fmla="*/ 1491 w 4517"/>
              <a:gd name="T47" fmla="*/ 218 h 3142"/>
              <a:gd name="T48" fmla="*/ 1924 w 4517"/>
              <a:gd name="T49" fmla="*/ 651 h 3142"/>
              <a:gd name="T50" fmla="*/ 1491 w 4517"/>
              <a:gd name="T51" fmla="*/ 1084 h 3142"/>
              <a:gd name="T52" fmla="*/ 1058 w 4517"/>
              <a:gd name="T53" fmla="*/ 651 h 3142"/>
              <a:gd name="T54" fmla="*/ 1491 w 4517"/>
              <a:gd name="T55" fmla="*/ 218 h 3142"/>
              <a:gd name="T56" fmla="*/ 651 w 4517"/>
              <a:gd name="T57" fmla="*/ 1924 h 3142"/>
              <a:gd name="T58" fmla="*/ 218 w 4517"/>
              <a:gd name="T59" fmla="*/ 1491 h 3142"/>
              <a:gd name="T60" fmla="*/ 651 w 4517"/>
              <a:gd name="T61" fmla="*/ 1058 h 3142"/>
              <a:gd name="T62" fmla="*/ 1084 w 4517"/>
              <a:gd name="T63" fmla="*/ 1491 h 3142"/>
              <a:gd name="T64" fmla="*/ 651 w 4517"/>
              <a:gd name="T65" fmla="*/ 1924 h 3142"/>
              <a:gd name="T66" fmla="*/ 1491 w 4517"/>
              <a:gd name="T67" fmla="*/ 2765 h 3142"/>
              <a:gd name="T68" fmla="*/ 1058 w 4517"/>
              <a:gd name="T69" fmla="*/ 2331 h 3142"/>
              <a:gd name="T70" fmla="*/ 1491 w 4517"/>
              <a:gd name="T71" fmla="*/ 1898 h 3142"/>
              <a:gd name="T72" fmla="*/ 1924 w 4517"/>
              <a:gd name="T73" fmla="*/ 2331 h 3142"/>
              <a:gd name="T74" fmla="*/ 1491 w 4517"/>
              <a:gd name="T75" fmla="*/ 2765 h 3142"/>
              <a:gd name="T76" fmla="*/ 2331 w 4517"/>
              <a:gd name="T77" fmla="*/ 1924 h 3142"/>
              <a:gd name="T78" fmla="*/ 1898 w 4517"/>
              <a:gd name="T79" fmla="*/ 1491 h 3142"/>
              <a:gd name="T80" fmla="*/ 2331 w 4517"/>
              <a:gd name="T81" fmla="*/ 1058 h 3142"/>
              <a:gd name="T82" fmla="*/ 2764 w 4517"/>
              <a:gd name="T83" fmla="*/ 1491 h 3142"/>
              <a:gd name="T84" fmla="*/ 2331 w 4517"/>
              <a:gd name="T85" fmla="*/ 1924 h 3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17" h="3142">
                <a:moveTo>
                  <a:pt x="4408" y="2623"/>
                </a:moveTo>
                <a:lnTo>
                  <a:pt x="4404" y="2640"/>
                </a:lnTo>
                <a:cubicBezTo>
                  <a:pt x="4365" y="2784"/>
                  <a:pt x="4248" y="2901"/>
                  <a:pt x="4076" y="2971"/>
                </a:cubicBezTo>
                <a:cubicBezTo>
                  <a:pt x="3978" y="3010"/>
                  <a:pt x="3870" y="3031"/>
                  <a:pt x="3764" y="3031"/>
                </a:cubicBezTo>
                <a:cubicBezTo>
                  <a:pt x="3644" y="3031"/>
                  <a:pt x="3532" y="3003"/>
                  <a:pt x="3450" y="2954"/>
                </a:cubicBezTo>
                <a:cubicBezTo>
                  <a:pt x="3190" y="2791"/>
                  <a:pt x="3136" y="2512"/>
                  <a:pt x="3098" y="2190"/>
                </a:cubicBezTo>
                <a:cubicBezTo>
                  <a:pt x="3089" y="2113"/>
                  <a:pt x="3082" y="2034"/>
                  <a:pt x="3075" y="1954"/>
                </a:cubicBezTo>
                <a:cubicBezTo>
                  <a:pt x="3017" y="1329"/>
                  <a:pt x="2952" y="620"/>
                  <a:pt x="2339" y="259"/>
                </a:cubicBezTo>
                <a:lnTo>
                  <a:pt x="2323" y="250"/>
                </a:lnTo>
                <a:lnTo>
                  <a:pt x="2321" y="253"/>
                </a:lnTo>
                <a:cubicBezTo>
                  <a:pt x="2075" y="88"/>
                  <a:pt x="1788" y="0"/>
                  <a:pt x="1491" y="0"/>
                </a:cubicBezTo>
                <a:cubicBezTo>
                  <a:pt x="669" y="0"/>
                  <a:pt x="0" y="669"/>
                  <a:pt x="0" y="1491"/>
                </a:cubicBezTo>
                <a:cubicBezTo>
                  <a:pt x="0" y="2314"/>
                  <a:pt x="669" y="2982"/>
                  <a:pt x="1491" y="2982"/>
                </a:cubicBezTo>
                <a:cubicBezTo>
                  <a:pt x="2198" y="2982"/>
                  <a:pt x="2802" y="2485"/>
                  <a:pt x="2948" y="1806"/>
                </a:cubicBezTo>
                <a:cubicBezTo>
                  <a:pt x="2953" y="1855"/>
                  <a:pt x="2958" y="1903"/>
                  <a:pt x="2962" y="1950"/>
                </a:cubicBezTo>
                <a:lnTo>
                  <a:pt x="2965" y="1978"/>
                </a:lnTo>
                <a:cubicBezTo>
                  <a:pt x="2972" y="2054"/>
                  <a:pt x="2979" y="2129"/>
                  <a:pt x="2987" y="2204"/>
                </a:cubicBezTo>
                <a:cubicBezTo>
                  <a:pt x="3019" y="2474"/>
                  <a:pt x="3064" y="2845"/>
                  <a:pt x="3391" y="3049"/>
                </a:cubicBezTo>
                <a:cubicBezTo>
                  <a:pt x="3491" y="3109"/>
                  <a:pt x="3624" y="3142"/>
                  <a:pt x="3765" y="3142"/>
                </a:cubicBezTo>
                <a:cubicBezTo>
                  <a:pt x="3885" y="3142"/>
                  <a:pt x="4007" y="3119"/>
                  <a:pt x="4117" y="3075"/>
                </a:cubicBezTo>
                <a:cubicBezTo>
                  <a:pt x="4323" y="2992"/>
                  <a:pt x="4464" y="2848"/>
                  <a:pt x="4512" y="2669"/>
                </a:cubicBezTo>
                <a:lnTo>
                  <a:pt x="4517" y="2652"/>
                </a:lnTo>
                <a:lnTo>
                  <a:pt x="4408" y="2623"/>
                </a:lnTo>
                <a:close/>
                <a:moveTo>
                  <a:pt x="1491" y="218"/>
                </a:moveTo>
                <a:cubicBezTo>
                  <a:pt x="1730" y="218"/>
                  <a:pt x="1924" y="412"/>
                  <a:pt x="1924" y="651"/>
                </a:cubicBezTo>
                <a:cubicBezTo>
                  <a:pt x="1924" y="890"/>
                  <a:pt x="1730" y="1084"/>
                  <a:pt x="1491" y="1084"/>
                </a:cubicBezTo>
                <a:cubicBezTo>
                  <a:pt x="1252" y="1084"/>
                  <a:pt x="1058" y="890"/>
                  <a:pt x="1058" y="651"/>
                </a:cubicBezTo>
                <a:cubicBezTo>
                  <a:pt x="1058" y="412"/>
                  <a:pt x="1252" y="218"/>
                  <a:pt x="1491" y="218"/>
                </a:cubicBezTo>
                <a:close/>
                <a:moveTo>
                  <a:pt x="651" y="1924"/>
                </a:moveTo>
                <a:cubicBezTo>
                  <a:pt x="412" y="1924"/>
                  <a:pt x="218" y="1730"/>
                  <a:pt x="218" y="1491"/>
                </a:cubicBezTo>
                <a:cubicBezTo>
                  <a:pt x="218" y="1252"/>
                  <a:pt x="412" y="1058"/>
                  <a:pt x="651" y="1058"/>
                </a:cubicBezTo>
                <a:cubicBezTo>
                  <a:pt x="890" y="1058"/>
                  <a:pt x="1084" y="1252"/>
                  <a:pt x="1084" y="1491"/>
                </a:cubicBezTo>
                <a:cubicBezTo>
                  <a:pt x="1084" y="1730"/>
                  <a:pt x="890" y="1924"/>
                  <a:pt x="651" y="1924"/>
                </a:cubicBezTo>
                <a:close/>
                <a:moveTo>
                  <a:pt x="1491" y="2765"/>
                </a:moveTo>
                <a:cubicBezTo>
                  <a:pt x="1252" y="2765"/>
                  <a:pt x="1058" y="2570"/>
                  <a:pt x="1058" y="2331"/>
                </a:cubicBezTo>
                <a:cubicBezTo>
                  <a:pt x="1058" y="2093"/>
                  <a:pt x="1252" y="1898"/>
                  <a:pt x="1491" y="1898"/>
                </a:cubicBezTo>
                <a:cubicBezTo>
                  <a:pt x="1730" y="1898"/>
                  <a:pt x="1924" y="2092"/>
                  <a:pt x="1924" y="2331"/>
                </a:cubicBezTo>
                <a:cubicBezTo>
                  <a:pt x="1924" y="2570"/>
                  <a:pt x="1730" y="2765"/>
                  <a:pt x="1491" y="2765"/>
                </a:cubicBezTo>
                <a:close/>
                <a:moveTo>
                  <a:pt x="2331" y="1924"/>
                </a:moveTo>
                <a:cubicBezTo>
                  <a:pt x="2092" y="1924"/>
                  <a:pt x="1898" y="1730"/>
                  <a:pt x="1898" y="1491"/>
                </a:cubicBezTo>
                <a:cubicBezTo>
                  <a:pt x="1898" y="1252"/>
                  <a:pt x="2092" y="1058"/>
                  <a:pt x="2331" y="1058"/>
                </a:cubicBezTo>
                <a:cubicBezTo>
                  <a:pt x="2570" y="1058"/>
                  <a:pt x="2764" y="1252"/>
                  <a:pt x="2764" y="1491"/>
                </a:cubicBezTo>
                <a:cubicBezTo>
                  <a:pt x="2764" y="1730"/>
                  <a:pt x="2570" y="1924"/>
                  <a:pt x="2331" y="1924"/>
                </a:cubicBezTo>
                <a:close/>
              </a:path>
            </a:pathLst>
          </a:custGeom>
          <a:solidFill>
            <a:schemeClr val="tx1"/>
          </a:solidFill>
          <a:ln>
            <a:noFill/>
          </a:ln>
        </p:spPr>
        <p:txBody>
          <a:bodyPr/>
          <a:lstStyle/>
          <a:p>
            <a:endParaRPr lang="zh-CN" altLang="en-US"/>
          </a:p>
        </p:txBody>
      </p:sp>
      <p:sp>
        <p:nvSpPr>
          <p:cNvPr id="1048601" name="three-books_73757"/>
          <p:cNvSpPr>
            <a:spLocks noChangeAspect="1"/>
          </p:cNvSpPr>
          <p:nvPr/>
        </p:nvSpPr>
        <p:spPr bwMode="auto">
          <a:xfrm>
            <a:off x="7271367" y="3621845"/>
            <a:ext cx="344759" cy="416010"/>
          </a:xfrm>
          <a:custGeom>
            <a:avLst/>
            <a:gdLst>
              <a:gd name="T0" fmla="*/ 300 w 317"/>
              <a:gd name="T1" fmla="*/ 52 h 383"/>
              <a:gd name="T2" fmla="*/ 188 w 317"/>
              <a:gd name="T3" fmla="*/ 74 h 383"/>
              <a:gd name="T4" fmla="*/ 228 w 317"/>
              <a:gd name="T5" fmla="*/ 44 h 383"/>
              <a:gd name="T6" fmla="*/ 229 w 317"/>
              <a:gd name="T7" fmla="*/ 39 h 383"/>
              <a:gd name="T8" fmla="*/ 159 w 317"/>
              <a:gd name="T9" fmla="*/ 0 h 383"/>
              <a:gd name="T10" fmla="*/ 88 w 317"/>
              <a:gd name="T11" fmla="*/ 39 h 383"/>
              <a:gd name="T12" fmla="*/ 89 w 317"/>
              <a:gd name="T13" fmla="*/ 44 h 383"/>
              <a:gd name="T14" fmla="*/ 130 w 317"/>
              <a:gd name="T15" fmla="*/ 74 h 383"/>
              <a:gd name="T16" fmla="*/ 17 w 317"/>
              <a:gd name="T17" fmla="*/ 52 h 383"/>
              <a:gd name="T18" fmla="*/ 1 w 317"/>
              <a:gd name="T19" fmla="*/ 62 h 383"/>
              <a:gd name="T20" fmla="*/ 11 w 317"/>
              <a:gd name="T21" fmla="*/ 78 h 383"/>
              <a:gd name="T22" fmla="*/ 113 w 317"/>
              <a:gd name="T23" fmla="*/ 98 h 383"/>
              <a:gd name="T24" fmla="*/ 44 w 317"/>
              <a:gd name="T25" fmla="*/ 203 h 383"/>
              <a:gd name="T26" fmla="*/ 44 w 317"/>
              <a:gd name="T27" fmla="*/ 290 h 383"/>
              <a:gd name="T28" fmla="*/ 58 w 317"/>
              <a:gd name="T29" fmla="*/ 303 h 383"/>
              <a:gd name="T30" fmla="*/ 69 w 317"/>
              <a:gd name="T31" fmla="*/ 303 h 383"/>
              <a:gd name="T32" fmla="*/ 159 w 317"/>
              <a:gd name="T33" fmla="*/ 383 h 383"/>
              <a:gd name="T34" fmla="*/ 249 w 317"/>
              <a:gd name="T35" fmla="*/ 303 h 383"/>
              <a:gd name="T36" fmla="*/ 259 w 317"/>
              <a:gd name="T37" fmla="*/ 303 h 383"/>
              <a:gd name="T38" fmla="*/ 273 w 317"/>
              <a:gd name="T39" fmla="*/ 290 h 383"/>
              <a:gd name="T40" fmla="*/ 273 w 317"/>
              <a:gd name="T41" fmla="*/ 203 h 383"/>
              <a:gd name="T42" fmla="*/ 204 w 317"/>
              <a:gd name="T43" fmla="*/ 98 h 383"/>
              <a:gd name="T44" fmla="*/ 305 w 317"/>
              <a:gd name="T45" fmla="*/ 78 h 383"/>
              <a:gd name="T46" fmla="*/ 316 w 317"/>
              <a:gd name="T47" fmla="*/ 62 h 383"/>
              <a:gd name="T48" fmla="*/ 300 w 317"/>
              <a:gd name="T49" fmla="*/ 52 h 383"/>
              <a:gd name="T50" fmla="*/ 159 w 317"/>
              <a:gd name="T51" fmla="*/ 356 h 383"/>
              <a:gd name="T52" fmla="*/ 87 w 317"/>
              <a:gd name="T53" fmla="*/ 249 h 383"/>
              <a:gd name="T54" fmla="*/ 91 w 317"/>
              <a:gd name="T55" fmla="*/ 212 h 383"/>
              <a:gd name="T56" fmla="*/ 159 w 317"/>
              <a:gd name="T57" fmla="*/ 228 h 383"/>
              <a:gd name="T58" fmla="*/ 226 w 317"/>
              <a:gd name="T59" fmla="*/ 212 h 383"/>
              <a:gd name="T60" fmla="*/ 231 w 317"/>
              <a:gd name="T61" fmla="*/ 249 h 383"/>
              <a:gd name="T62" fmla="*/ 159 w 317"/>
              <a:gd name="T63" fmla="*/ 356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7" h="383">
                <a:moveTo>
                  <a:pt x="300" y="52"/>
                </a:moveTo>
                <a:lnTo>
                  <a:pt x="188" y="74"/>
                </a:lnTo>
                <a:lnTo>
                  <a:pt x="228" y="44"/>
                </a:lnTo>
                <a:cubicBezTo>
                  <a:pt x="230" y="43"/>
                  <a:pt x="230" y="41"/>
                  <a:pt x="229" y="39"/>
                </a:cubicBezTo>
                <a:cubicBezTo>
                  <a:pt x="214" y="16"/>
                  <a:pt x="188" y="0"/>
                  <a:pt x="159" y="0"/>
                </a:cubicBezTo>
                <a:cubicBezTo>
                  <a:pt x="129" y="0"/>
                  <a:pt x="103" y="16"/>
                  <a:pt x="88" y="39"/>
                </a:cubicBezTo>
                <a:cubicBezTo>
                  <a:pt x="87" y="41"/>
                  <a:pt x="88" y="43"/>
                  <a:pt x="89" y="44"/>
                </a:cubicBezTo>
                <a:lnTo>
                  <a:pt x="130" y="74"/>
                </a:lnTo>
                <a:lnTo>
                  <a:pt x="17" y="52"/>
                </a:lnTo>
                <a:cubicBezTo>
                  <a:pt x="9" y="50"/>
                  <a:pt x="2" y="55"/>
                  <a:pt x="1" y="62"/>
                </a:cubicBezTo>
                <a:cubicBezTo>
                  <a:pt x="0" y="70"/>
                  <a:pt x="4" y="77"/>
                  <a:pt x="11" y="78"/>
                </a:cubicBezTo>
                <a:lnTo>
                  <a:pt x="113" y="98"/>
                </a:lnTo>
                <a:cubicBezTo>
                  <a:pt x="72" y="116"/>
                  <a:pt x="44" y="156"/>
                  <a:pt x="44" y="203"/>
                </a:cubicBezTo>
                <a:lnTo>
                  <a:pt x="44" y="290"/>
                </a:lnTo>
                <a:cubicBezTo>
                  <a:pt x="44" y="297"/>
                  <a:pt x="50" y="303"/>
                  <a:pt x="58" y="303"/>
                </a:cubicBezTo>
                <a:lnTo>
                  <a:pt x="69" y="303"/>
                </a:lnTo>
                <a:cubicBezTo>
                  <a:pt x="84" y="350"/>
                  <a:pt x="119" y="383"/>
                  <a:pt x="159" y="383"/>
                </a:cubicBezTo>
                <a:cubicBezTo>
                  <a:pt x="199" y="383"/>
                  <a:pt x="233" y="350"/>
                  <a:pt x="249" y="303"/>
                </a:cubicBezTo>
                <a:lnTo>
                  <a:pt x="259" y="303"/>
                </a:lnTo>
                <a:cubicBezTo>
                  <a:pt x="267" y="303"/>
                  <a:pt x="273" y="297"/>
                  <a:pt x="273" y="290"/>
                </a:cubicBezTo>
                <a:lnTo>
                  <a:pt x="273" y="203"/>
                </a:lnTo>
                <a:cubicBezTo>
                  <a:pt x="273" y="156"/>
                  <a:pt x="245" y="115"/>
                  <a:pt x="204" y="98"/>
                </a:cubicBezTo>
                <a:lnTo>
                  <a:pt x="305" y="78"/>
                </a:lnTo>
                <a:cubicBezTo>
                  <a:pt x="312" y="77"/>
                  <a:pt x="317" y="70"/>
                  <a:pt x="316" y="62"/>
                </a:cubicBezTo>
                <a:cubicBezTo>
                  <a:pt x="314" y="55"/>
                  <a:pt x="307" y="50"/>
                  <a:pt x="300" y="52"/>
                </a:cubicBezTo>
                <a:close/>
                <a:moveTo>
                  <a:pt x="159" y="356"/>
                </a:moveTo>
                <a:cubicBezTo>
                  <a:pt x="119" y="356"/>
                  <a:pt x="87" y="308"/>
                  <a:pt x="87" y="249"/>
                </a:cubicBezTo>
                <a:cubicBezTo>
                  <a:pt x="87" y="236"/>
                  <a:pt x="88" y="223"/>
                  <a:pt x="91" y="212"/>
                </a:cubicBezTo>
                <a:cubicBezTo>
                  <a:pt x="107" y="222"/>
                  <a:pt x="131" y="228"/>
                  <a:pt x="159" y="228"/>
                </a:cubicBezTo>
                <a:cubicBezTo>
                  <a:pt x="186" y="228"/>
                  <a:pt x="211" y="222"/>
                  <a:pt x="226" y="212"/>
                </a:cubicBezTo>
                <a:cubicBezTo>
                  <a:pt x="229" y="223"/>
                  <a:pt x="231" y="236"/>
                  <a:pt x="231" y="249"/>
                </a:cubicBezTo>
                <a:cubicBezTo>
                  <a:pt x="231" y="308"/>
                  <a:pt x="198" y="356"/>
                  <a:pt x="159" y="356"/>
                </a:cubicBezTo>
                <a:close/>
              </a:path>
            </a:pathLst>
          </a:custGeom>
          <a:solidFill>
            <a:schemeClr val="tx1"/>
          </a:solidFill>
          <a:ln>
            <a:noFill/>
          </a:ln>
        </p:spPr>
        <p:txBody>
          <a:bodyPr/>
          <a:lstStyle/>
          <a:p>
            <a:endParaRPr lang="zh-CN" altLang="en-US"/>
          </a:p>
        </p:txBody>
      </p:sp>
      <p:sp>
        <p:nvSpPr>
          <p:cNvPr id="1048602" name="three-books_73757"/>
          <p:cNvSpPr>
            <a:spLocks noChangeAspect="1"/>
          </p:cNvSpPr>
          <p:nvPr/>
        </p:nvSpPr>
        <p:spPr bwMode="auto">
          <a:xfrm>
            <a:off x="7235742" y="4430749"/>
            <a:ext cx="416009" cy="401603"/>
          </a:xfrm>
          <a:custGeom>
            <a:avLst/>
            <a:gdLst>
              <a:gd name="T0" fmla="*/ 8270 w 8441"/>
              <a:gd name="T1" fmla="*/ 6791 h 8160"/>
              <a:gd name="T2" fmla="*/ 5734 w 8441"/>
              <a:gd name="T3" fmla="*/ 4255 h 8160"/>
              <a:gd name="T4" fmla="*/ 5225 w 8441"/>
              <a:gd name="T5" fmla="*/ 848 h 8160"/>
              <a:gd name="T6" fmla="*/ 3177 w 8441"/>
              <a:gd name="T7" fmla="*/ 0 h 8160"/>
              <a:gd name="T8" fmla="*/ 1130 w 8441"/>
              <a:gd name="T9" fmla="*/ 848 h 8160"/>
              <a:gd name="T10" fmla="*/ 1130 w 8441"/>
              <a:gd name="T11" fmla="*/ 4944 h 8160"/>
              <a:gd name="T12" fmla="*/ 3177 w 8441"/>
              <a:gd name="T13" fmla="*/ 5792 h 8160"/>
              <a:gd name="T14" fmla="*/ 4538 w 8441"/>
              <a:gd name="T15" fmla="*/ 5454 h 8160"/>
              <a:gd name="T16" fmla="*/ 7072 w 8441"/>
              <a:gd name="T17" fmla="*/ 7988 h 8160"/>
              <a:gd name="T18" fmla="*/ 7486 w 8441"/>
              <a:gd name="T19" fmla="*/ 8160 h 8160"/>
              <a:gd name="T20" fmla="*/ 7901 w 8441"/>
              <a:gd name="T21" fmla="*/ 7988 h 8160"/>
              <a:gd name="T22" fmla="*/ 8270 w 8441"/>
              <a:gd name="T23" fmla="*/ 7620 h 8160"/>
              <a:gd name="T24" fmla="*/ 8441 w 8441"/>
              <a:gd name="T25" fmla="*/ 7205 h 8160"/>
              <a:gd name="T26" fmla="*/ 8270 w 8441"/>
              <a:gd name="T27" fmla="*/ 6791 h 8160"/>
              <a:gd name="T28" fmla="*/ 1793 w 8441"/>
              <a:gd name="T29" fmla="*/ 4281 h 8160"/>
              <a:gd name="T30" fmla="*/ 1793 w 8441"/>
              <a:gd name="T31" fmla="*/ 1511 h 8160"/>
              <a:gd name="T32" fmla="*/ 3177 w 8441"/>
              <a:gd name="T33" fmla="*/ 938 h 8160"/>
              <a:gd name="T34" fmla="*/ 4562 w 8441"/>
              <a:gd name="T35" fmla="*/ 1511 h 8160"/>
              <a:gd name="T36" fmla="*/ 4562 w 8441"/>
              <a:gd name="T37" fmla="*/ 4281 h 8160"/>
              <a:gd name="T38" fmla="*/ 3177 w 8441"/>
              <a:gd name="T39" fmla="*/ 4854 h 8160"/>
              <a:gd name="T40" fmla="*/ 1793 w 8441"/>
              <a:gd name="T41" fmla="*/ 4281 h 8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441" h="8160">
                <a:moveTo>
                  <a:pt x="8270" y="6791"/>
                </a:moveTo>
                <a:lnTo>
                  <a:pt x="5734" y="4255"/>
                </a:lnTo>
                <a:cubicBezTo>
                  <a:pt x="6316" y="3161"/>
                  <a:pt x="6146" y="1769"/>
                  <a:pt x="5225" y="848"/>
                </a:cubicBezTo>
                <a:cubicBezTo>
                  <a:pt x="4678" y="301"/>
                  <a:pt x="3951" y="0"/>
                  <a:pt x="3177" y="0"/>
                </a:cubicBezTo>
                <a:cubicBezTo>
                  <a:pt x="2404" y="0"/>
                  <a:pt x="1676" y="301"/>
                  <a:pt x="1130" y="848"/>
                </a:cubicBezTo>
                <a:cubicBezTo>
                  <a:pt x="0" y="1977"/>
                  <a:pt x="0" y="3815"/>
                  <a:pt x="1130" y="4944"/>
                </a:cubicBezTo>
                <a:cubicBezTo>
                  <a:pt x="1677" y="5491"/>
                  <a:pt x="2404" y="5792"/>
                  <a:pt x="3177" y="5792"/>
                </a:cubicBezTo>
                <a:cubicBezTo>
                  <a:pt x="3660" y="5792"/>
                  <a:pt x="4124" y="5675"/>
                  <a:pt x="4538" y="5454"/>
                </a:cubicBezTo>
                <a:lnTo>
                  <a:pt x="7072" y="7988"/>
                </a:lnTo>
                <a:cubicBezTo>
                  <a:pt x="7183" y="8099"/>
                  <a:pt x="7330" y="8160"/>
                  <a:pt x="7486" y="8160"/>
                </a:cubicBezTo>
                <a:cubicBezTo>
                  <a:pt x="7643" y="8160"/>
                  <a:pt x="7790" y="8099"/>
                  <a:pt x="7901" y="7988"/>
                </a:cubicBezTo>
                <a:lnTo>
                  <a:pt x="8270" y="7620"/>
                </a:lnTo>
                <a:cubicBezTo>
                  <a:pt x="8380" y="7509"/>
                  <a:pt x="8441" y="7362"/>
                  <a:pt x="8441" y="7205"/>
                </a:cubicBezTo>
                <a:cubicBezTo>
                  <a:pt x="8441" y="7049"/>
                  <a:pt x="8380" y="6901"/>
                  <a:pt x="8270" y="6791"/>
                </a:cubicBezTo>
                <a:close/>
                <a:moveTo>
                  <a:pt x="1793" y="4281"/>
                </a:moveTo>
                <a:cubicBezTo>
                  <a:pt x="1029" y="3517"/>
                  <a:pt x="1029" y="2275"/>
                  <a:pt x="1793" y="1511"/>
                </a:cubicBezTo>
                <a:cubicBezTo>
                  <a:pt x="2163" y="1142"/>
                  <a:pt x="2654" y="938"/>
                  <a:pt x="3177" y="938"/>
                </a:cubicBezTo>
                <a:cubicBezTo>
                  <a:pt x="3700" y="938"/>
                  <a:pt x="4192" y="1142"/>
                  <a:pt x="4562" y="1511"/>
                </a:cubicBezTo>
                <a:cubicBezTo>
                  <a:pt x="5325" y="2275"/>
                  <a:pt x="5325" y="3517"/>
                  <a:pt x="4562" y="4281"/>
                </a:cubicBezTo>
                <a:cubicBezTo>
                  <a:pt x="4192" y="4650"/>
                  <a:pt x="3700" y="4854"/>
                  <a:pt x="3177" y="4854"/>
                </a:cubicBezTo>
                <a:cubicBezTo>
                  <a:pt x="2654" y="4854"/>
                  <a:pt x="2163" y="4650"/>
                  <a:pt x="1793" y="4281"/>
                </a:cubicBezTo>
                <a:close/>
              </a:path>
            </a:pathLst>
          </a:custGeom>
          <a:solidFill>
            <a:schemeClr val="tx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cxnSp>
        <p:nvCxnSpPr>
          <p:cNvPr id="3145728" name="直接连接符 23"/>
          <p:cNvCxnSpPr/>
          <p:nvPr/>
        </p:nvCxnSpPr>
        <p:spPr>
          <a:xfrm>
            <a:off x="7896225" y="2059889"/>
            <a:ext cx="0" cy="3284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5729" name="直接连接符 24"/>
          <p:cNvCxnSpPr/>
          <p:nvPr/>
        </p:nvCxnSpPr>
        <p:spPr>
          <a:xfrm>
            <a:off x="7896225" y="2863907"/>
            <a:ext cx="0" cy="3284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5730" name="直接连接符 25"/>
          <p:cNvCxnSpPr/>
          <p:nvPr/>
        </p:nvCxnSpPr>
        <p:spPr>
          <a:xfrm>
            <a:off x="7896225" y="3664807"/>
            <a:ext cx="0" cy="3284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5731" name="直接连接符 26"/>
          <p:cNvCxnSpPr/>
          <p:nvPr/>
        </p:nvCxnSpPr>
        <p:spPr>
          <a:xfrm>
            <a:off x="7896225" y="4467308"/>
            <a:ext cx="0" cy="3284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048595"/>
                                        </p:tgtEl>
                                        <p:attrNameLst>
                                          <p:attrName>style.visibility</p:attrName>
                                        </p:attrNameLst>
                                      </p:cBhvr>
                                      <p:to>
                                        <p:strVal val="visible"/>
                                      </p:to>
                                    </p:set>
                                    <p:anim calcmode="lin" valueType="num">
                                      <p:cBhvr>
                                        <p:cTn id="7" dur="500" fill="hold"/>
                                        <p:tgtEl>
                                          <p:spTgt spid="1048595"/>
                                        </p:tgtEl>
                                        <p:attrNameLst>
                                          <p:attrName>ppt_w</p:attrName>
                                        </p:attrNameLst>
                                      </p:cBhvr>
                                      <p:tavLst>
                                        <p:tav tm="0">
                                          <p:val>
                                            <p:fltVal val="0"/>
                                          </p:val>
                                        </p:tav>
                                        <p:tav tm="100000">
                                          <p:val>
                                            <p:strVal val="#ppt_w"/>
                                          </p:val>
                                        </p:tav>
                                      </p:tavLst>
                                    </p:anim>
                                    <p:anim calcmode="lin" valueType="num">
                                      <p:cBhvr>
                                        <p:cTn id="8" dur="500" fill="hold"/>
                                        <p:tgtEl>
                                          <p:spTgt spid="1048595"/>
                                        </p:tgtEl>
                                        <p:attrNameLst>
                                          <p:attrName>ppt_h</p:attrName>
                                        </p:attrNameLst>
                                      </p:cBhvr>
                                      <p:tavLst>
                                        <p:tav tm="0">
                                          <p:val>
                                            <p:fltVal val="0"/>
                                          </p:val>
                                        </p:tav>
                                        <p:tav tm="100000">
                                          <p:val>
                                            <p:strVal val="#ppt_h"/>
                                          </p:val>
                                        </p:tav>
                                      </p:tavLst>
                                    </p:anim>
                                    <p:anim calcmode="lin" valueType="num">
                                      <p:cBhvr>
                                        <p:cTn id="9" dur="500" fill="hold"/>
                                        <p:tgtEl>
                                          <p:spTgt spid="1048595"/>
                                        </p:tgtEl>
                                        <p:attrNameLst>
                                          <p:attrName>style.rotation</p:attrName>
                                        </p:attrNameLst>
                                      </p:cBhvr>
                                      <p:tavLst>
                                        <p:tav tm="0">
                                          <p:val>
                                            <p:fltVal val="360"/>
                                          </p:val>
                                        </p:tav>
                                        <p:tav tm="100000">
                                          <p:val>
                                            <p:fltVal val="0"/>
                                          </p:val>
                                        </p:tav>
                                      </p:tavLst>
                                    </p:anim>
                                    <p:animEffect transition="in" filter="fade">
                                      <p:cBhvr>
                                        <p:cTn id="10" dur="500"/>
                                        <p:tgtEl>
                                          <p:spTgt spid="1048595"/>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1048596"/>
                                        </p:tgtEl>
                                        <p:attrNameLst>
                                          <p:attrName>style.visibility</p:attrName>
                                        </p:attrNameLst>
                                      </p:cBhvr>
                                      <p:to>
                                        <p:strVal val="visible"/>
                                      </p:to>
                                    </p:set>
                                    <p:anim calcmode="lin" valueType="num">
                                      <p:cBhvr>
                                        <p:cTn id="15" dur="500" fill="hold"/>
                                        <p:tgtEl>
                                          <p:spTgt spid="1048596"/>
                                        </p:tgtEl>
                                        <p:attrNameLst>
                                          <p:attrName>ppt_w</p:attrName>
                                        </p:attrNameLst>
                                      </p:cBhvr>
                                      <p:tavLst>
                                        <p:tav tm="0">
                                          <p:val>
                                            <p:fltVal val="0"/>
                                          </p:val>
                                        </p:tav>
                                        <p:tav tm="100000">
                                          <p:val>
                                            <p:strVal val="#ppt_w"/>
                                          </p:val>
                                        </p:tav>
                                      </p:tavLst>
                                    </p:anim>
                                    <p:anim calcmode="lin" valueType="num">
                                      <p:cBhvr>
                                        <p:cTn id="16" dur="500" fill="hold"/>
                                        <p:tgtEl>
                                          <p:spTgt spid="1048596"/>
                                        </p:tgtEl>
                                        <p:attrNameLst>
                                          <p:attrName>ppt_h</p:attrName>
                                        </p:attrNameLst>
                                      </p:cBhvr>
                                      <p:tavLst>
                                        <p:tav tm="0">
                                          <p:val>
                                            <p:fltVal val="0"/>
                                          </p:val>
                                        </p:tav>
                                        <p:tav tm="100000">
                                          <p:val>
                                            <p:strVal val="#ppt_h"/>
                                          </p:val>
                                        </p:tav>
                                      </p:tavLst>
                                    </p:anim>
                                    <p:anim calcmode="lin" valueType="num">
                                      <p:cBhvr>
                                        <p:cTn id="17" dur="500" fill="hold"/>
                                        <p:tgtEl>
                                          <p:spTgt spid="1048596"/>
                                        </p:tgtEl>
                                        <p:attrNameLst>
                                          <p:attrName>style.rotation</p:attrName>
                                        </p:attrNameLst>
                                      </p:cBhvr>
                                      <p:tavLst>
                                        <p:tav tm="0">
                                          <p:val>
                                            <p:fltVal val="360"/>
                                          </p:val>
                                        </p:tav>
                                        <p:tav tm="100000">
                                          <p:val>
                                            <p:fltVal val="0"/>
                                          </p:val>
                                        </p:tav>
                                      </p:tavLst>
                                    </p:anim>
                                    <p:animEffect transition="in" filter="fade">
                                      <p:cBhvr>
                                        <p:cTn id="18" dur="500"/>
                                        <p:tgtEl>
                                          <p:spTgt spid="1048596"/>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1048597"/>
                                        </p:tgtEl>
                                        <p:attrNameLst>
                                          <p:attrName>style.visibility</p:attrName>
                                        </p:attrNameLst>
                                      </p:cBhvr>
                                      <p:to>
                                        <p:strVal val="visible"/>
                                      </p:to>
                                    </p:set>
                                    <p:anim calcmode="lin" valueType="num">
                                      <p:cBhvr>
                                        <p:cTn id="23" dur="500" fill="hold"/>
                                        <p:tgtEl>
                                          <p:spTgt spid="1048597"/>
                                        </p:tgtEl>
                                        <p:attrNameLst>
                                          <p:attrName>ppt_w</p:attrName>
                                        </p:attrNameLst>
                                      </p:cBhvr>
                                      <p:tavLst>
                                        <p:tav tm="0">
                                          <p:val>
                                            <p:fltVal val="0"/>
                                          </p:val>
                                        </p:tav>
                                        <p:tav tm="100000">
                                          <p:val>
                                            <p:strVal val="#ppt_w"/>
                                          </p:val>
                                        </p:tav>
                                      </p:tavLst>
                                    </p:anim>
                                    <p:anim calcmode="lin" valueType="num">
                                      <p:cBhvr>
                                        <p:cTn id="24" dur="500" fill="hold"/>
                                        <p:tgtEl>
                                          <p:spTgt spid="1048597"/>
                                        </p:tgtEl>
                                        <p:attrNameLst>
                                          <p:attrName>ppt_h</p:attrName>
                                        </p:attrNameLst>
                                      </p:cBhvr>
                                      <p:tavLst>
                                        <p:tav tm="0">
                                          <p:val>
                                            <p:fltVal val="0"/>
                                          </p:val>
                                        </p:tav>
                                        <p:tav tm="100000">
                                          <p:val>
                                            <p:strVal val="#ppt_h"/>
                                          </p:val>
                                        </p:tav>
                                      </p:tavLst>
                                    </p:anim>
                                    <p:anim calcmode="lin" valueType="num">
                                      <p:cBhvr>
                                        <p:cTn id="25" dur="500" fill="hold"/>
                                        <p:tgtEl>
                                          <p:spTgt spid="1048597"/>
                                        </p:tgtEl>
                                        <p:attrNameLst>
                                          <p:attrName>style.rotation</p:attrName>
                                        </p:attrNameLst>
                                      </p:cBhvr>
                                      <p:tavLst>
                                        <p:tav tm="0">
                                          <p:val>
                                            <p:fltVal val="360"/>
                                          </p:val>
                                        </p:tav>
                                        <p:tav tm="100000">
                                          <p:val>
                                            <p:fltVal val="0"/>
                                          </p:val>
                                        </p:tav>
                                      </p:tavLst>
                                    </p:anim>
                                    <p:animEffect transition="in" filter="fade">
                                      <p:cBhvr>
                                        <p:cTn id="26" dur="500"/>
                                        <p:tgtEl>
                                          <p:spTgt spid="1048597"/>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1048598"/>
                                        </p:tgtEl>
                                        <p:attrNameLst>
                                          <p:attrName>style.visibility</p:attrName>
                                        </p:attrNameLst>
                                      </p:cBhvr>
                                      <p:to>
                                        <p:strVal val="visible"/>
                                      </p:to>
                                    </p:set>
                                    <p:anim calcmode="lin" valueType="num">
                                      <p:cBhvr>
                                        <p:cTn id="31" dur="500" fill="hold"/>
                                        <p:tgtEl>
                                          <p:spTgt spid="1048598"/>
                                        </p:tgtEl>
                                        <p:attrNameLst>
                                          <p:attrName>ppt_w</p:attrName>
                                        </p:attrNameLst>
                                      </p:cBhvr>
                                      <p:tavLst>
                                        <p:tav tm="0">
                                          <p:val>
                                            <p:fltVal val="0"/>
                                          </p:val>
                                        </p:tav>
                                        <p:tav tm="100000">
                                          <p:val>
                                            <p:strVal val="#ppt_w"/>
                                          </p:val>
                                        </p:tav>
                                      </p:tavLst>
                                    </p:anim>
                                    <p:anim calcmode="lin" valueType="num">
                                      <p:cBhvr>
                                        <p:cTn id="32" dur="500" fill="hold"/>
                                        <p:tgtEl>
                                          <p:spTgt spid="1048598"/>
                                        </p:tgtEl>
                                        <p:attrNameLst>
                                          <p:attrName>ppt_h</p:attrName>
                                        </p:attrNameLst>
                                      </p:cBhvr>
                                      <p:tavLst>
                                        <p:tav tm="0">
                                          <p:val>
                                            <p:fltVal val="0"/>
                                          </p:val>
                                        </p:tav>
                                        <p:tav tm="100000">
                                          <p:val>
                                            <p:strVal val="#ppt_h"/>
                                          </p:val>
                                        </p:tav>
                                      </p:tavLst>
                                    </p:anim>
                                    <p:anim calcmode="lin" valueType="num">
                                      <p:cBhvr>
                                        <p:cTn id="33" dur="500" fill="hold"/>
                                        <p:tgtEl>
                                          <p:spTgt spid="1048598"/>
                                        </p:tgtEl>
                                        <p:attrNameLst>
                                          <p:attrName>style.rotation</p:attrName>
                                        </p:attrNameLst>
                                      </p:cBhvr>
                                      <p:tavLst>
                                        <p:tav tm="0">
                                          <p:val>
                                            <p:fltVal val="360"/>
                                          </p:val>
                                        </p:tav>
                                        <p:tav tm="100000">
                                          <p:val>
                                            <p:fltVal val="0"/>
                                          </p:val>
                                        </p:tav>
                                      </p:tavLst>
                                    </p:anim>
                                    <p:animEffect transition="in" filter="fade">
                                      <p:cBhvr>
                                        <p:cTn id="34" dur="500"/>
                                        <p:tgtEl>
                                          <p:spTgt spid="1048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5" grpId="0"/>
      <p:bldP spid="1048596" grpId="0"/>
      <p:bldP spid="1048597" grpId="0"/>
      <p:bldP spid="104859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6" name="图片 5"/>
          <p:cNvPicPr>
            <a:picLocks noChangeAspect="1"/>
          </p:cNvPicPr>
          <p:nvPr/>
        </p:nvPicPr>
        <p:blipFill rotWithShape="1">
          <a:blip r:embed="rId1"/>
          <a:srcRect r="25926"/>
          <a:stretch>
            <a:fillRect/>
          </a:stretch>
        </p:blipFill>
        <p:spPr>
          <a:xfrm>
            <a:off x="0" y="1"/>
            <a:ext cx="12192000" cy="6857999"/>
          </a:xfrm>
          <a:prstGeom prst="rect">
            <a:avLst/>
          </a:prstGeom>
        </p:spPr>
      </p:pic>
      <p:sp>
        <p:nvSpPr>
          <p:cNvPr id="1048603" name="矩形 10"/>
          <p:cNvSpPr/>
          <p:nvPr/>
        </p:nvSpPr>
        <p:spPr>
          <a:xfrm>
            <a:off x="2805112" y="0"/>
            <a:ext cx="12192000" cy="6858000"/>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8604" name="文本框 3"/>
          <p:cNvSpPr txBox="1"/>
          <p:nvPr/>
        </p:nvSpPr>
        <p:spPr>
          <a:xfrm>
            <a:off x="5748338" y="352425"/>
            <a:ext cx="3000375" cy="523220"/>
          </a:xfrm>
          <a:prstGeom prst="rect">
            <a:avLst/>
          </a:prstGeom>
          <a:noFill/>
        </p:spPr>
        <p:txBody>
          <a:bodyPr wrap="square" rtlCol="0">
            <a:spAutoFit/>
          </a:bodyPr>
          <a:lstStyle/>
          <a:p>
            <a:pPr algn="dist"/>
            <a:r>
              <a:rPr lang="zh-CN" altLang="en-US" sz="2800" b="1" dirty="0" smtClean="0">
                <a:latin typeface="方正舒体" pitchFamily="2" charset="-122"/>
                <a:ea typeface="方正舒体" pitchFamily="2" charset="-122"/>
              </a:rPr>
              <a:t>名著情节概括</a:t>
            </a:r>
            <a:endParaRPr lang="zh-CN" altLang="en-US" sz="2800" b="1" dirty="0">
              <a:latin typeface="方正舒体" pitchFamily="2" charset="-122"/>
              <a:ea typeface="方正舒体" pitchFamily="2" charset="-122"/>
            </a:endParaRPr>
          </a:p>
        </p:txBody>
      </p:sp>
      <p:pic>
        <p:nvPicPr>
          <p:cNvPr id="2097157" name="图片 2"/>
          <p:cNvPicPr>
            <a:picLocks noChangeAspect="1"/>
          </p:cNvPicPr>
          <p:nvPr/>
        </p:nvPicPr>
        <p:blipFill>
          <a:blip r:embed="rId2"/>
          <a:stretch>
            <a:fillRect/>
          </a:stretch>
        </p:blipFill>
        <p:spPr>
          <a:xfrm flipH="1">
            <a:off x="0" y="957262"/>
            <a:ext cx="5514974" cy="5514974"/>
          </a:xfrm>
          <a:prstGeom prst="rect">
            <a:avLst/>
          </a:prstGeom>
        </p:spPr>
      </p:pic>
      <p:sp>
        <p:nvSpPr>
          <p:cNvPr id="1048606" name="文本框 7"/>
          <p:cNvSpPr txBox="1"/>
          <p:nvPr/>
        </p:nvSpPr>
        <p:spPr>
          <a:xfrm>
            <a:off x="5686425" y="1752601"/>
            <a:ext cx="5495925" cy="3323987"/>
          </a:xfrm>
          <a:prstGeom prst="rect">
            <a:avLst/>
          </a:prstGeom>
          <a:noFill/>
        </p:spPr>
        <p:txBody>
          <a:bodyPr wrap="square" rtlCol="0">
            <a:spAutoFit/>
          </a:bodyPr>
          <a:lstStyle/>
          <a:p>
            <a:pPr>
              <a:lnSpc>
                <a:spcPct val="150000"/>
              </a:lnSpc>
            </a:pPr>
            <a:r>
              <a:rPr lang="en-US" altLang="zh-CN" sz="1400" dirty="0" smtClean="0">
                <a:solidFill>
                  <a:prstClr val="black"/>
                </a:solidFill>
                <a:latin typeface="楷体" panose="02010609060101010101" pitchFamily="49" charset="-122"/>
                <a:ea typeface="楷体" panose="02010609060101010101" pitchFamily="49" charset="-122"/>
              </a:rPr>
              <a:t>    </a:t>
            </a:r>
            <a:r>
              <a:rPr lang="en-US" altLang="zh-CN" sz="1400" dirty="0" smtClean="0">
                <a:solidFill>
                  <a:prstClr val="black"/>
                </a:solidFill>
                <a:latin typeface="微软雅黑" panose="020B0503020204020204" charset="-122"/>
                <a:ea typeface="微软雅黑" panose="020B0503020204020204" charset="-122"/>
              </a:rPr>
              <a:t>《</a:t>
            </a:r>
            <a:r>
              <a:rPr lang="zh-CN" altLang="en-US" sz="1400" dirty="0" smtClean="0">
                <a:solidFill>
                  <a:prstClr val="black"/>
                </a:solidFill>
                <a:latin typeface="微软雅黑" panose="020B0503020204020204" charset="-122"/>
                <a:ea typeface="微软雅黑" panose="020B0503020204020204" charset="-122"/>
              </a:rPr>
              <a:t>红楼梦</a:t>
            </a:r>
            <a:r>
              <a:rPr lang="en-US" altLang="zh-CN" sz="1400" dirty="0" smtClean="0">
                <a:solidFill>
                  <a:prstClr val="black"/>
                </a:solidFill>
                <a:latin typeface="微软雅黑" panose="020B0503020204020204" charset="-122"/>
                <a:ea typeface="微软雅黑" panose="020B0503020204020204" charset="-122"/>
              </a:rPr>
              <a:t>》</a:t>
            </a:r>
            <a:r>
              <a:rPr lang="zh-CN" altLang="en-US" sz="1400" dirty="0" smtClean="0">
                <a:solidFill>
                  <a:prstClr val="black"/>
                </a:solidFill>
                <a:latin typeface="微软雅黑" panose="020B0503020204020204" charset="-122"/>
                <a:ea typeface="微软雅黑" panose="020B0503020204020204" charset="-122"/>
              </a:rPr>
              <a:t>以贾、史、王、薛四大家族为背景，故事情节由主次两条矛盾线索构成。一条是以贾宝玉、林黛玉的爱情为中心，以两人争取爱情自由、婚姻自主和个性解放的思想，同封建制度、封建礼教之间的矛盾为线索。林黛玉为爱情熬尽最后一滴眼泪，含恨而死，贾宝玉最终离弃“温柔富贵之乡” 而遁入了空门。薛宝钗虽然成了荣府的“二奶奶” ，却没有真正赢得爱情，陪伴她的是终生的凄凉孤苦。</a:t>
            </a:r>
            <a:endParaRPr lang="en-US" altLang="zh-CN" sz="1400" dirty="0" smtClean="0">
              <a:solidFill>
                <a:prstClr val="black"/>
              </a:solidFill>
              <a:latin typeface="微软雅黑" panose="020B0503020204020204" charset="-122"/>
              <a:ea typeface="微软雅黑" panose="020B0503020204020204" charset="-122"/>
            </a:endParaRPr>
          </a:p>
          <a:p>
            <a:pPr>
              <a:lnSpc>
                <a:spcPct val="150000"/>
              </a:lnSpc>
            </a:pPr>
            <a:r>
              <a:rPr lang="en-US" altLang="zh-CN" sz="1400" dirty="0" smtClean="0">
                <a:solidFill>
                  <a:prstClr val="black"/>
                </a:solidFill>
                <a:latin typeface="微软雅黑" panose="020B0503020204020204" charset="-122"/>
                <a:ea typeface="微软雅黑" panose="020B0503020204020204" charset="-122"/>
              </a:rPr>
              <a:t>    </a:t>
            </a:r>
            <a:r>
              <a:rPr lang="zh-CN" altLang="en-US" sz="1400" dirty="0" smtClean="0">
                <a:solidFill>
                  <a:prstClr val="black"/>
                </a:solidFill>
                <a:latin typeface="微软雅黑" panose="020B0503020204020204" charset="-122"/>
                <a:ea typeface="微软雅黑" panose="020B0503020204020204" charset="-122"/>
              </a:rPr>
              <a:t>红楼梦的另一条线索是以宁荣二府及其社会关系为中心，以封建的阶级压迫等级制度以及封建贵族寄生腐朽的生活所造成的封建制度自身的矛盾为线索，以贾府及其亲族的一一衰败为结局。</a:t>
            </a:r>
            <a:endParaRPr lang="zh-CN" altLang="en-US" sz="1400" dirty="0">
              <a:solidFill>
                <a:prstClr val="black"/>
              </a:solidFill>
              <a:latin typeface="微软雅黑" panose="020B0503020204020204" charset="-122"/>
              <a:ea typeface="微软雅黑" panose="020B0503020204020204" charset="-122"/>
            </a:endParaRPr>
          </a:p>
        </p:txBody>
      </p:sp>
      <p:cxnSp>
        <p:nvCxnSpPr>
          <p:cNvPr id="3145732" name="直接连接符 9"/>
          <p:cNvCxnSpPr/>
          <p:nvPr/>
        </p:nvCxnSpPr>
        <p:spPr>
          <a:xfrm>
            <a:off x="5871429" y="1239797"/>
            <a:ext cx="48885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2097157"/>
                                        </p:tgtEl>
                                        <p:attrNameLst>
                                          <p:attrName>style.visibility</p:attrName>
                                        </p:attrNameLst>
                                      </p:cBhvr>
                                      <p:to>
                                        <p:strVal val="visible"/>
                                      </p:to>
                                    </p:set>
                                    <p:anim calcmode="lin" valueType="num">
                                      <p:cBhvr additive="base">
                                        <p:cTn id="7" dur="2000" fill="hold"/>
                                        <p:tgtEl>
                                          <p:spTgt spid="2097157"/>
                                        </p:tgtEl>
                                        <p:attrNameLst>
                                          <p:attrName>ppt_x</p:attrName>
                                        </p:attrNameLst>
                                      </p:cBhvr>
                                      <p:tavLst>
                                        <p:tav tm="0">
                                          <p:val>
                                            <p:strVal val="#ppt_x"/>
                                          </p:val>
                                        </p:tav>
                                        <p:tav tm="100000">
                                          <p:val>
                                            <p:strVal val="#ppt_x"/>
                                          </p:val>
                                        </p:tav>
                                      </p:tavLst>
                                    </p:anim>
                                    <p:anim calcmode="lin" valueType="num">
                                      <p:cBhvr additive="base">
                                        <p:cTn id="8" dur="2000" fill="hold"/>
                                        <p:tgtEl>
                                          <p:spTgt spid="209715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1048606"/>
                                        </p:tgtEl>
                                        <p:attrNameLst>
                                          <p:attrName>style.visibility</p:attrName>
                                        </p:attrNameLst>
                                      </p:cBhvr>
                                      <p:to>
                                        <p:strVal val="visible"/>
                                      </p:to>
                                    </p:set>
                                    <p:anim calcmode="lin" valueType="num">
                                      <p:cBhvr additive="base">
                                        <p:cTn id="13" dur="2000" fill="hold"/>
                                        <p:tgtEl>
                                          <p:spTgt spid="1048606"/>
                                        </p:tgtEl>
                                        <p:attrNameLst>
                                          <p:attrName>ppt_x</p:attrName>
                                        </p:attrNameLst>
                                      </p:cBhvr>
                                      <p:tavLst>
                                        <p:tav tm="0">
                                          <p:val>
                                            <p:strVal val="#ppt_x"/>
                                          </p:val>
                                        </p:tav>
                                        <p:tav tm="100000">
                                          <p:val>
                                            <p:strVal val="#ppt_x"/>
                                          </p:val>
                                        </p:tav>
                                      </p:tavLst>
                                    </p:anim>
                                    <p:anim calcmode="lin" valueType="num">
                                      <p:cBhvr additive="base">
                                        <p:cTn id="14" dur="2000" fill="hold"/>
                                        <p:tgtEl>
                                          <p:spTgt spid="10486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72" name="图片 9"/>
          <p:cNvPicPr>
            <a:picLocks noChangeAspect="1"/>
          </p:cNvPicPr>
          <p:nvPr/>
        </p:nvPicPr>
        <p:blipFill rotWithShape="1">
          <a:blip r:embed="rId1"/>
          <a:srcRect l="3148" t="4856" r="35185"/>
          <a:stretch>
            <a:fillRect/>
          </a:stretch>
        </p:blipFill>
        <p:spPr>
          <a:xfrm flipH="1">
            <a:off x="0" y="0"/>
            <a:ext cx="12192000" cy="6858000"/>
          </a:xfrm>
          <a:prstGeom prst="rect">
            <a:avLst/>
          </a:prstGeom>
        </p:spPr>
      </p:pic>
      <p:sp>
        <p:nvSpPr>
          <p:cNvPr id="18" name="矩形 17"/>
          <p:cNvSpPr/>
          <p:nvPr/>
        </p:nvSpPr>
        <p:spPr>
          <a:xfrm>
            <a:off x="4938714" y="714375"/>
            <a:ext cx="6738936" cy="5262979"/>
          </a:xfrm>
          <a:prstGeom prst="rect">
            <a:avLst/>
          </a:prstGeom>
        </p:spPr>
        <p:txBody>
          <a:bodyPr wrap="square">
            <a:spAutoFit/>
          </a:bodyPr>
          <a:lstStyle/>
          <a:p>
            <a:pPr>
              <a:lnSpc>
                <a:spcPct val="150000"/>
              </a:lnSpc>
            </a:pPr>
            <a:r>
              <a:rPr lang="zh-CN" altLang="en-US" sz="1400" dirty="0" smtClean="0">
                <a:solidFill>
                  <a:prstClr val="black"/>
                </a:solidFill>
                <a:latin typeface="楷体" panose="02010609060101010101" pitchFamily="49" charset="-122"/>
                <a:ea typeface="楷体" panose="02010609060101010101" pitchFamily="49" charset="-122"/>
              </a:rPr>
              <a:t>    </a:t>
            </a:r>
            <a:r>
              <a:rPr lang="zh-CN" altLang="en-US" sz="1400" dirty="0" smtClean="0">
                <a:solidFill>
                  <a:prstClr val="black"/>
                </a:solidFill>
                <a:latin typeface="+mn-ea"/>
              </a:rPr>
              <a:t>薛宝钗</a:t>
            </a:r>
            <a:r>
              <a:rPr lang="zh-CN" altLang="en-US" sz="1400" dirty="0" smtClean="0">
                <a:solidFill>
                  <a:prstClr val="black"/>
                </a:solidFill>
                <a:latin typeface="+mn-ea"/>
              </a:rPr>
              <a:t>一出场，作者就描写了她的美貌和品格</a:t>
            </a:r>
            <a:r>
              <a:rPr lang="zh-CN" altLang="en-US" sz="1400" dirty="0" smtClean="0">
                <a:solidFill>
                  <a:prstClr val="black"/>
                </a:solidFill>
                <a:latin typeface="+mn-ea"/>
              </a:rPr>
              <a:t>，她穿着“</a:t>
            </a:r>
            <a:r>
              <a:rPr lang="zh-CN" altLang="en-US" sz="1400" dirty="0" smtClean="0">
                <a:solidFill>
                  <a:prstClr val="black"/>
                </a:solidFill>
                <a:latin typeface="+mn-ea"/>
              </a:rPr>
              <a:t>不见奢华，唯觉淡雅</a:t>
            </a:r>
            <a:r>
              <a:rPr lang="zh-CN" altLang="en-US" sz="1400" dirty="0" smtClean="0">
                <a:solidFill>
                  <a:prstClr val="black"/>
                </a:solidFill>
                <a:latin typeface="+mn-ea"/>
              </a:rPr>
              <a:t>” ，她“</a:t>
            </a:r>
            <a:r>
              <a:rPr lang="zh-CN" altLang="en-US" sz="1400" dirty="0" smtClean="0">
                <a:solidFill>
                  <a:prstClr val="black"/>
                </a:solidFill>
                <a:latin typeface="+mn-ea"/>
              </a:rPr>
              <a:t>品格端方，容貌美丽</a:t>
            </a:r>
            <a:r>
              <a:rPr lang="zh-CN" altLang="en-US" sz="1400" dirty="0" smtClean="0">
                <a:solidFill>
                  <a:prstClr val="black"/>
                </a:solidFill>
                <a:latin typeface="+mn-ea"/>
              </a:rPr>
              <a:t>” ，“</a:t>
            </a:r>
            <a:r>
              <a:rPr lang="zh-CN" altLang="en-US" sz="1400" dirty="0" smtClean="0">
                <a:solidFill>
                  <a:prstClr val="black"/>
                </a:solidFill>
                <a:latin typeface="+mn-ea"/>
              </a:rPr>
              <a:t>罕言寡</a:t>
            </a:r>
            <a:r>
              <a:rPr lang="zh-CN" altLang="en-US" sz="1400" dirty="0" smtClean="0">
                <a:solidFill>
                  <a:prstClr val="black"/>
                </a:solidFill>
                <a:latin typeface="+mn-ea"/>
              </a:rPr>
              <a:t>语，人谓装愚，随分从时，自</a:t>
            </a:r>
            <a:r>
              <a:rPr lang="zh-CN" altLang="en-US" sz="1400" dirty="0" smtClean="0">
                <a:solidFill>
                  <a:prstClr val="black"/>
                </a:solidFill>
                <a:latin typeface="+mn-ea"/>
              </a:rPr>
              <a:t>云</a:t>
            </a:r>
            <a:r>
              <a:rPr lang="zh-CN" altLang="en-US" sz="1400" dirty="0" smtClean="0">
                <a:solidFill>
                  <a:prstClr val="black"/>
                </a:solidFill>
                <a:latin typeface="+mn-ea"/>
              </a:rPr>
              <a:t>守拙” ，</a:t>
            </a:r>
            <a:r>
              <a:rPr lang="zh-CN" altLang="en-US" sz="1400" dirty="0" smtClean="0">
                <a:solidFill>
                  <a:prstClr val="black"/>
                </a:solidFill>
                <a:latin typeface="+mn-ea"/>
              </a:rPr>
              <a:t>这就概括地写出</a:t>
            </a:r>
            <a:r>
              <a:rPr lang="zh-CN" altLang="en-US" sz="1400" dirty="0" smtClean="0">
                <a:solidFill>
                  <a:prstClr val="black"/>
                </a:solidFill>
                <a:latin typeface="+mn-ea"/>
              </a:rPr>
              <a:t>了她谨</a:t>
            </a:r>
            <a:r>
              <a:rPr lang="zh-CN" altLang="en-US" sz="1400" dirty="0" smtClean="0">
                <a:solidFill>
                  <a:prstClr val="black"/>
                </a:solidFill>
                <a:latin typeface="+mn-ea"/>
              </a:rPr>
              <a:t>守封建礼教，顺应环境的个性特点</a:t>
            </a:r>
            <a:r>
              <a:rPr lang="zh-CN" altLang="en-US" sz="1400" dirty="0" smtClean="0">
                <a:solidFill>
                  <a:prstClr val="black"/>
                </a:solidFill>
                <a:latin typeface="+mn-ea"/>
              </a:rPr>
              <a:t>，因此她多次规劝宝玉“走仕途，立身扬名”，引起宝玉的极大反感。</a:t>
            </a:r>
            <a:endParaRPr lang="en-US" altLang="zh-CN" sz="1400" dirty="0" smtClean="0">
              <a:solidFill>
                <a:prstClr val="black"/>
              </a:solidFill>
              <a:latin typeface="+mn-ea"/>
            </a:endParaRPr>
          </a:p>
          <a:p>
            <a:pPr>
              <a:lnSpc>
                <a:spcPct val="150000"/>
              </a:lnSpc>
            </a:pPr>
            <a:r>
              <a:rPr lang="zh-CN" altLang="en-US" sz="1400" dirty="0" smtClean="0">
                <a:latin typeface="+mn-ea"/>
              </a:rPr>
              <a:t>    薛宝钗</a:t>
            </a:r>
            <a:r>
              <a:rPr lang="zh-CN" altLang="en-US" sz="1400" dirty="0" smtClean="0">
                <a:latin typeface="+mn-ea"/>
              </a:rPr>
              <a:t>的另一个突出的特点就是很世故，很会做人和</a:t>
            </a:r>
            <a:r>
              <a:rPr lang="zh-CN" altLang="en-US" sz="1400" dirty="0" smtClean="0">
                <a:latin typeface="+mn-ea"/>
              </a:rPr>
              <a:t>处事。在</a:t>
            </a:r>
            <a:r>
              <a:rPr lang="zh-CN" altLang="en-US" sz="1400" dirty="0" smtClean="0">
                <a:latin typeface="+mn-ea"/>
              </a:rPr>
              <a:t>贾府这个派系复杂矛盾重重的大家族中</a:t>
            </a:r>
            <a:r>
              <a:rPr lang="zh-CN" altLang="en-US" sz="1400" dirty="0" smtClean="0">
                <a:latin typeface="+mn-ea"/>
              </a:rPr>
              <a:t>，她有一套</a:t>
            </a:r>
            <a:r>
              <a:rPr lang="zh-CN" altLang="en-US" sz="1400" dirty="0" smtClean="0">
                <a:latin typeface="+mn-ea"/>
              </a:rPr>
              <a:t>明哲保身的处世哲学，</a:t>
            </a:r>
            <a:r>
              <a:rPr lang="zh-CN" altLang="en-US" sz="1400" dirty="0" smtClean="0">
                <a:latin typeface="+mn-ea"/>
              </a:rPr>
              <a:t>同时</a:t>
            </a:r>
            <a:r>
              <a:rPr lang="zh-CN" altLang="en-US" sz="1400" dirty="0" smtClean="0">
                <a:latin typeface="+mn-ea"/>
              </a:rPr>
              <a:t>她</a:t>
            </a:r>
            <a:r>
              <a:rPr lang="zh-CN" altLang="en-US" sz="1400" dirty="0" smtClean="0">
                <a:latin typeface="+mn-ea"/>
              </a:rPr>
              <a:t>又</a:t>
            </a:r>
            <a:r>
              <a:rPr lang="zh-CN" altLang="en-US" sz="1400" dirty="0" smtClean="0">
                <a:latin typeface="+mn-ea"/>
              </a:rPr>
              <a:t>很善于与人相处，跟各方面的人物都保持着一种亲切</a:t>
            </a:r>
            <a:r>
              <a:rPr lang="zh-CN" altLang="en-US" sz="1400" dirty="0" smtClean="0">
                <a:latin typeface="+mn-ea"/>
              </a:rPr>
              <a:t>自然</a:t>
            </a:r>
            <a:r>
              <a:rPr lang="zh-CN" altLang="en-US" sz="1400" dirty="0" smtClean="0">
                <a:latin typeface="+mn-ea"/>
              </a:rPr>
              <a:t>合宜</a:t>
            </a:r>
            <a:r>
              <a:rPr lang="zh-CN" altLang="en-US" sz="1400" dirty="0" smtClean="0">
                <a:latin typeface="+mn-ea"/>
              </a:rPr>
              <a:t>得体</a:t>
            </a:r>
            <a:r>
              <a:rPr lang="zh-CN" altLang="en-US" sz="1400" dirty="0" smtClean="0">
                <a:latin typeface="+mn-ea"/>
              </a:rPr>
              <a:t>的</a:t>
            </a:r>
            <a:r>
              <a:rPr lang="zh-CN" altLang="en-US" sz="1400" dirty="0" smtClean="0">
                <a:latin typeface="+mn-ea"/>
              </a:rPr>
              <a:t>关系，连丫鬟们都跟她相处的很好。</a:t>
            </a:r>
            <a:endParaRPr lang="en-US" altLang="zh-CN" sz="1400" dirty="0" smtClean="0">
              <a:latin typeface="+mn-ea"/>
            </a:endParaRPr>
          </a:p>
          <a:p>
            <a:pPr>
              <a:lnSpc>
                <a:spcPct val="150000"/>
              </a:lnSpc>
            </a:pPr>
            <a:r>
              <a:rPr lang="zh-CN" altLang="en-US" sz="1400" dirty="0" smtClean="0">
                <a:latin typeface="+mn-ea"/>
              </a:rPr>
              <a:t>    事实上</a:t>
            </a:r>
            <a:r>
              <a:rPr lang="zh-CN" altLang="en-US" sz="1400" dirty="0" smtClean="0">
                <a:latin typeface="+mn-ea"/>
              </a:rPr>
              <a:t>，我</a:t>
            </a:r>
            <a:r>
              <a:rPr lang="zh-CN" altLang="en-US" sz="1400" dirty="0" smtClean="0">
                <a:latin typeface="+mn-ea"/>
              </a:rPr>
              <a:t>认为她的</a:t>
            </a:r>
            <a:r>
              <a:rPr lang="zh-CN" altLang="en-US" sz="1400" dirty="0" smtClean="0">
                <a:latin typeface="+mn-ea"/>
              </a:rPr>
              <a:t>性格特点</a:t>
            </a:r>
            <a:r>
              <a:rPr lang="zh-CN" altLang="en-US" sz="1400" dirty="0" smtClean="0">
                <a:latin typeface="+mn-ea"/>
              </a:rPr>
              <a:t>并非</a:t>
            </a:r>
            <a:r>
              <a:rPr lang="zh-CN" altLang="en-US" sz="1400" dirty="0" smtClean="0">
                <a:latin typeface="+mn-ea"/>
              </a:rPr>
              <a:t>奸险</a:t>
            </a:r>
            <a:r>
              <a:rPr lang="zh-CN" altLang="en-US" sz="1400" dirty="0" smtClean="0">
                <a:latin typeface="+mn-ea"/>
              </a:rPr>
              <a:t>，并非事事时时处处</a:t>
            </a:r>
            <a:r>
              <a:rPr lang="zh-CN" altLang="en-US" sz="1400" dirty="0" smtClean="0">
                <a:latin typeface="+mn-ea"/>
              </a:rPr>
              <a:t>都有</a:t>
            </a:r>
            <a:r>
              <a:rPr lang="zh-CN" altLang="en-US" sz="1400" dirty="0" smtClean="0">
                <a:latin typeface="+mn-ea"/>
              </a:rPr>
              <a:t>心机。因为她成长的</a:t>
            </a:r>
            <a:r>
              <a:rPr lang="zh-CN" altLang="en-US" sz="1400" dirty="0" smtClean="0">
                <a:latin typeface="+mn-ea"/>
              </a:rPr>
              <a:t>环境正是这样，</a:t>
            </a:r>
            <a:r>
              <a:rPr lang="zh-CN" altLang="en-US" sz="1400" dirty="0" smtClean="0">
                <a:latin typeface="+mn-ea"/>
              </a:rPr>
              <a:t>所以她必须</a:t>
            </a:r>
            <a:r>
              <a:rPr lang="zh-CN" altLang="en-US" sz="1400" dirty="0" smtClean="0">
                <a:latin typeface="+mn-ea"/>
              </a:rPr>
              <a:t>按照封建正统思想去做</a:t>
            </a:r>
            <a:r>
              <a:rPr lang="zh-CN" altLang="en-US" sz="1400" dirty="0" smtClean="0">
                <a:latin typeface="+mn-ea"/>
              </a:rPr>
              <a:t>，而且做的那样</a:t>
            </a:r>
            <a:r>
              <a:rPr lang="zh-CN" altLang="en-US" sz="1400" dirty="0" smtClean="0">
                <a:latin typeface="+mn-ea"/>
              </a:rPr>
              <a:t>浑然不觉</a:t>
            </a:r>
            <a:r>
              <a:rPr lang="zh-CN" altLang="en-US" sz="1400" dirty="0" smtClean="0">
                <a:latin typeface="+mn-ea"/>
              </a:rPr>
              <a:t>如鱼得水。这种虚伪正是</a:t>
            </a:r>
            <a:r>
              <a:rPr lang="zh-CN" altLang="en-US" sz="1400" dirty="0" smtClean="0">
                <a:latin typeface="+mn-ea"/>
              </a:rPr>
              <a:t>封建道德虚伪的体现，</a:t>
            </a:r>
            <a:r>
              <a:rPr lang="zh-CN" altLang="en-US" sz="1400" dirty="0" smtClean="0">
                <a:latin typeface="+mn-ea"/>
              </a:rPr>
              <a:t>但是她的</a:t>
            </a:r>
            <a:r>
              <a:rPr lang="zh-CN" altLang="en-US" sz="1400" dirty="0" smtClean="0">
                <a:latin typeface="+mn-ea"/>
              </a:rPr>
              <a:t>这种虚伪与有心机的凤姐又是截然不同</a:t>
            </a:r>
            <a:r>
              <a:rPr lang="zh-CN" altLang="en-US" sz="1400" dirty="0" smtClean="0">
                <a:latin typeface="+mn-ea"/>
              </a:rPr>
              <a:t>的。</a:t>
            </a:r>
            <a:endParaRPr lang="en-US" altLang="zh-CN" sz="1400" dirty="0" smtClean="0">
              <a:latin typeface="+mn-ea"/>
            </a:endParaRPr>
          </a:p>
          <a:p>
            <a:pPr>
              <a:lnSpc>
                <a:spcPct val="150000"/>
              </a:lnSpc>
            </a:pPr>
            <a:r>
              <a:rPr lang="zh-CN" altLang="en-US" sz="1400" dirty="0" smtClean="0">
                <a:latin typeface="+mn-ea"/>
              </a:rPr>
              <a:t>    薛宝钗</a:t>
            </a:r>
            <a:r>
              <a:rPr lang="zh-CN" altLang="en-US" sz="1400" dirty="0" smtClean="0">
                <a:latin typeface="+mn-ea"/>
              </a:rPr>
              <a:t>这个形像寄托着作者复杂的感情，深深的感慨。曹雪芹既赞美这位美丽少女的聪明才智，</a:t>
            </a:r>
            <a:r>
              <a:rPr lang="zh-CN" altLang="en-US" sz="1400" dirty="0" smtClean="0">
                <a:latin typeface="+mn-ea"/>
              </a:rPr>
              <a:t>同情她不幸</a:t>
            </a:r>
            <a:r>
              <a:rPr lang="zh-CN" altLang="en-US" sz="1400" dirty="0" smtClean="0">
                <a:latin typeface="+mn-ea"/>
              </a:rPr>
              <a:t>的悲剧命运，又</a:t>
            </a:r>
            <a:r>
              <a:rPr lang="zh-CN" altLang="en-US" sz="1400" dirty="0" smtClean="0">
                <a:latin typeface="+mn-ea"/>
              </a:rPr>
              <a:t>痛惜</a:t>
            </a:r>
            <a:r>
              <a:rPr lang="zh-CN" altLang="en-US" sz="1400" dirty="0" smtClean="0">
                <a:latin typeface="+mn-ea"/>
              </a:rPr>
              <a:t>她</a:t>
            </a:r>
            <a:r>
              <a:rPr lang="zh-CN" altLang="en-US" sz="1400" dirty="0" smtClean="0">
                <a:latin typeface="+mn-ea"/>
              </a:rPr>
              <a:t>奴隶般的</a:t>
            </a:r>
            <a:r>
              <a:rPr lang="zh-CN" altLang="en-US" sz="1400" dirty="0" smtClean="0">
                <a:latin typeface="+mn-ea"/>
              </a:rPr>
              <a:t>信奉着</a:t>
            </a:r>
            <a:r>
              <a:rPr lang="zh-CN" altLang="en-US" sz="1400" dirty="0" smtClean="0">
                <a:latin typeface="+mn-ea"/>
              </a:rPr>
              <a:t>封建礼教，真的是让人又爱又恨。</a:t>
            </a:r>
            <a:endParaRPr lang="en-US" altLang="zh-CN" sz="1400" dirty="0" smtClean="0">
              <a:latin typeface="+mn-ea"/>
            </a:endParaRPr>
          </a:p>
          <a:p>
            <a:pPr>
              <a:lnSpc>
                <a:spcPct val="150000"/>
              </a:lnSpc>
            </a:pPr>
            <a:endParaRPr lang="zh-CN" altLang="en-US" sz="1400" dirty="0">
              <a:latin typeface="楷体" panose="02010609060101010101" pitchFamily="49" charset="-122"/>
              <a:ea typeface="楷体" panose="02010609060101010101" pitchFamily="49" charset="-122"/>
            </a:endParaRPr>
          </a:p>
        </p:txBody>
      </p:sp>
      <p:sp>
        <p:nvSpPr>
          <p:cNvPr id="12" name="TextBox 11"/>
          <p:cNvSpPr txBox="1"/>
          <p:nvPr/>
        </p:nvSpPr>
        <p:spPr>
          <a:xfrm>
            <a:off x="4433887" y="57151"/>
            <a:ext cx="6772276" cy="523220"/>
          </a:xfrm>
          <a:prstGeom prst="rect">
            <a:avLst/>
          </a:prstGeom>
          <a:noFill/>
        </p:spPr>
        <p:txBody>
          <a:bodyPr wrap="square" rtlCol="0">
            <a:spAutoFit/>
          </a:bodyPr>
          <a:lstStyle/>
          <a:p>
            <a:r>
              <a:rPr lang="zh-CN" altLang="en-US" sz="2800" b="1" dirty="0" smtClean="0">
                <a:latin typeface="方正舒体" pitchFamily="2" charset="-122"/>
                <a:ea typeface="方正舒体" pitchFamily="2" charset="-122"/>
              </a:rPr>
              <a:t>最 爱 人 物 形 象</a:t>
            </a:r>
            <a:r>
              <a:rPr lang="en-US" altLang="zh-CN" sz="2800" b="1" dirty="0" smtClean="0">
                <a:latin typeface="方正舒体" pitchFamily="2" charset="-122"/>
                <a:ea typeface="方正舒体" pitchFamily="2" charset="-122"/>
              </a:rPr>
              <a:t>——</a:t>
            </a:r>
            <a:r>
              <a:rPr lang="zh-CN" altLang="en-US" sz="2800" b="1" dirty="0" smtClean="0">
                <a:latin typeface="方正舒体" pitchFamily="2" charset="-122"/>
                <a:ea typeface="方正舒体" pitchFamily="2" charset="-122"/>
              </a:rPr>
              <a:t>矛盾的薛宝钗</a:t>
            </a:r>
            <a:endParaRPr lang="zh-CN" altLang="en-US" sz="2800" b="1" dirty="0">
              <a:latin typeface="方正舒体" pitchFamily="2" charset="-122"/>
              <a:ea typeface="方正舒体" pitchFamily="2" charset="-122"/>
            </a:endParaRPr>
          </a:p>
        </p:txBody>
      </p:sp>
      <p:pic>
        <p:nvPicPr>
          <p:cNvPr id="1026" name="Picture 2"/>
          <p:cNvPicPr>
            <a:picLocks noChangeAspect="1" noChangeArrowheads="1"/>
          </p:cNvPicPr>
          <p:nvPr/>
        </p:nvPicPr>
        <p:blipFill>
          <a:blip r:embed="rId2"/>
          <a:srcRect/>
          <a:stretch>
            <a:fillRect/>
          </a:stretch>
        </p:blipFill>
        <p:spPr bwMode="auto">
          <a:xfrm>
            <a:off x="0" y="0"/>
            <a:ext cx="4266867" cy="6858000"/>
          </a:xfrm>
          <a:prstGeom prst="rect">
            <a:avLst/>
          </a:prstGeom>
          <a:noFill/>
          <a:ln w="9525">
            <a:noFill/>
            <a:miter lim="800000"/>
            <a:headEnd/>
            <a:tailEnd/>
          </a:ln>
          <a:effectLst/>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15"/>
          <p:cNvGrpSpPr/>
          <p:nvPr/>
        </p:nvGrpSpPr>
        <p:grpSpPr>
          <a:xfrm>
            <a:off x="-109537" y="0"/>
            <a:ext cx="12192000" cy="6858000"/>
            <a:chOff x="0" y="549539"/>
            <a:chExt cx="12192000" cy="6858000"/>
          </a:xfrm>
        </p:grpSpPr>
        <p:pic>
          <p:nvPicPr>
            <p:cNvPr id="2097164" name="图片 6"/>
            <p:cNvPicPr>
              <a:picLocks noChangeAspect="1"/>
            </p:cNvPicPr>
            <p:nvPr/>
          </p:nvPicPr>
          <p:blipFill rotWithShape="1">
            <a:blip r:embed="rId1"/>
            <a:srcRect l="25913"/>
            <a:stretch>
              <a:fillRect/>
            </a:stretch>
          </p:blipFill>
          <p:spPr>
            <a:xfrm>
              <a:off x="0" y="550189"/>
              <a:ext cx="12192000" cy="6856701"/>
            </a:xfrm>
            <a:prstGeom prst="rect">
              <a:avLst/>
            </a:prstGeom>
          </p:spPr>
        </p:pic>
        <p:sp>
          <p:nvSpPr>
            <p:cNvPr id="1048616" name="矩形 7"/>
            <p:cNvSpPr/>
            <p:nvPr/>
          </p:nvSpPr>
          <p:spPr>
            <a:xfrm>
              <a:off x="0" y="549539"/>
              <a:ext cx="12192000" cy="6858000"/>
            </a:xfrm>
            <a:prstGeom prst="rect">
              <a:avLst/>
            </a:prstGeom>
            <a:gradFill flip="none" rotWithShape="1">
              <a:gsLst>
                <a:gs pos="0">
                  <a:schemeClr val="bg1">
                    <a:alpha val="0"/>
                  </a:schemeClr>
                </a:gs>
                <a:gs pos="100000">
                  <a:schemeClr val="bg1">
                    <a:alpha val="72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48617" name="文本框 8"/>
          <p:cNvSpPr txBox="1"/>
          <p:nvPr/>
        </p:nvSpPr>
        <p:spPr>
          <a:xfrm>
            <a:off x="4510089" y="0"/>
            <a:ext cx="2586036" cy="523220"/>
          </a:xfrm>
          <a:prstGeom prst="rect">
            <a:avLst/>
          </a:prstGeom>
          <a:noFill/>
        </p:spPr>
        <p:txBody>
          <a:bodyPr wrap="square" rtlCol="0">
            <a:spAutoFit/>
          </a:bodyPr>
          <a:lstStyle/>
          <a:p>
            <a:pPr algn="dist"/>
            <a:r>
              <a:rPr lang="zh-CN" altLang="en-US" sz="2800" b="1" dirty="0" smtClean="0">
                <a:latin typeface="方正舒体" pitchFamily="2" charset="-122"/>
                <a:ea typeface="方正舒体" pitchFamily="2" charset="-122"/>
              </a:rPr>
              <a:t>经典</a:t>
            </a:r>
            <a:r>
              <a:rPr lang="zh-CN" altLang="en-US" sz="2800" b="1" dirty="0" smtClean="0">
                <a:latin typeface="方正舒体" pitchFamily="2" charset="-122"/>
                <a:ea typeface="方正舒体" pitchFamily="2" charset="-122"/>
              </a:rPr>
              <a:t>章节赏析</a:t>
            </a:r>
            <a:endParaRPr lang="zh-CN" altLang="en-US" sz="2800" b="1" dirty="0">
              <a:latin typeface="方正舒体" pitchFamily="2" charset="-122"/>
              <a:ea typeface="方正舒体" pitchFamily="2" charset="-122"/>
            </a:endParaRPr>
          </a:p>
        </p:txBody>
      </p:sp>
      <p:sp>
        <p:nvSpPr>
          <p:cNvPr id="1048619" name="文本框 10"/>
          <p:cNvSpPr txBox="1"/>
          <p:nvPr/>
        </p:nvSpPr>
        <p:spPr>
          <a:xfrm>
            <a:off x="5343525" y="1985963"/>
            <a:ext cx="6353175" cy="4939814"/>
          </a:xfrm>
          <a:prstGeom prst="rect">
            <a:avLst/>
          </a:prstGeom>
          <a:noFill/>
        </p:spPr>
        <p:txBody>
          <a:bodyPr wrap="square" rtlCol="0">
            <a:spAutoFit/>
          </a:bodyPr>
          <a:lstStyle/>
          <a:p>
            <a:pPr>
              <a:lnSpc>
                <a:spcPct val="150000"/>
              </a:lnSpc>
            </a:pPr>
            <a:r>
              <a:rPr lang="zh-CN" altLang="en-US" sz="1400" dirty="0" smtClean="0"/>
              <a:t>原文：茶已三献，贾妃</a:t>
            </a:r>
            <a:r>
              <a:rPr lang="zh-CN" altLang="en-US" sz="2000" dirty="0" smtClean="0"/>
              <a:t>降</a:t>
            </a:r>
            <a:r>
              <a:rPr lang="zh-CN" altLang="en-US" sz="1400" dirty="0" smtClean="0"/>
              <a:t>座，乐止。退入侧殿更衣，方备省亲车驾出园。至贾母正室，欲行家礼，贾母等俱</a:t>
            </a:r>
            <a:r>
              <a:rPr lang="zh-CN" altLang="en-US" sz="2000" dirty="0" smtClean="0"/>
              <a:t>跪</a:t>
            </a:r>
            <a:r>
              <a:rPr lang="zh-CN" altLang="en-US" sz="1400" dirty="0" smtClean="0"/>
              <a:t>止不迭。贾妃满眼垂泪，方彼此上前厮见，一手搀贾母，一手搀王夫人，三个人满心里皆有许多话，只是俱说不出，只管呜咽对</a:t>
            </a:r>
            <a:r>
              <a:rPr lang="zh-CN" altLang="en-US" sz="2000" dirty="0" smtClean="0"/>
              <a:t>泣</a:t>
            </a:r>
            <a:r>
              <a:rPr lang="zh-CN" altLang="en-US" sz="1400" dirty="0" smtClean="0"/>
              <a:t>。（有删减）又有贾政至帘外问安，贾妃垂帘行</a:t>
            </a:r>
            <a:r>
              <a:rPr lang="zh-CN" altLang="en-US" sz="2000" dirty="0" smtClean="0"/>
              <a:t>参</a:t>
            </a:r>
            <a:r>
              <a:rPr lang="zh-CN" altLang="en-US" sz="1400" dirty="0" smtClean="0"/>
              <a:t>等事。又隔帘含泪谓其父曰：“田舍之家，虽齑盐布帛，终能聚天伦之乐；今虽富贵已极，骨肉各方，然终无意趣！”贾政亦含泪</a:t>
            </a:r>
            <a:r>
              <a:rPr lang="zh-CN" altLang="en-US" sz="2000" dirty="0" smtClean="0"/>
              <a:t>启</a:t>
            </a:r>
            <a:r>
              <a:rPr lang="zh-CN" altLang="en-US" sz="1400" dirty="0" smtClean="0"/>
              <a:t>道：“臣，草莽寒门，鸠群鸦属之中，岂意得征凤鸾之瑞。今贵人上锡天恩，下昭祖德，此皆山川日月之精奇、祖宗之远德钟于一人，幸及政夫妇。且今上启天地生物之大德，垂古今未有之旷恩，虽肝脑涂地，臣子岂能得报于万一！惟朝乾夕惕，忠于厥职外，愿我君万寿千秋，乃天下苍生之同幸也。</a:t>
            </a:r>
            <a:r>
              <a:rPr lang="zh-CN" altLang="en-US" sz="2000" dirty="0" smtClean="0"/>
              <a:t>贵妃</a:t>
            </a:r>
            <a:r>
              <a:rPr lang="zh-CN" altLang="en-US" sz="1400" dirty="0" smtClean="0"/>
              <a:t>切勿以政夫妇残年为念，懑愤金怀，更祈自加珍爱。惟业业兢兢，勤慎恭肃以侍上，庶不负上体贴眷爱如此之隆恩也。”贾妃亦嘱“只以国事为重，暇时保养，切勿记念”等语。</a:t>
            </a:r>
            <a:br>
              <a:rPr lang="zh-CN" altLang="en-US" sz="1200" dirty="0" smtClean="0">
                <a:hlinkClick r:id="rId2" tooltip="点击查看大图"/>
              </a:rPr>
            </a:br>
            <a:endParaRPr lang="zh-CN" altLang="en-US" sz="1200" dirty="0">
              <a:latin typeface="思源黑体 CN Light" panose="020B0300000000000000" pitchFamily="34" charset="-122"/>
              <a:ea typeface="思源黑体 CN Light" panose="020B0300000000000000" pitchFamily="34" charset="-122"/>
            </a:endParaRPr>
          </a:p>
        </p:txBody>
      </p:sp>
      <p:cxnSp>
        <p:nvCxnSpPr>
          <p:cNvPr id="3145736" name="直接连接符 11"/>
          <p:cNvCxnSpPr/>
          <p:nvPr/>
        </p:nvCxnSpPr>
        <p:spPr>
          <a:xfrm>
            <a:off x="5976207" y="1625559"/>
            <a:ext cx="48885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3"/>
          <a:srcRect/>
          <a:stretch>
            <a:fillRect/>
          </a:stretch>
        </p:blipFill>
        <p:spPr bwMode="auto">
          <a:xfrm>
            <a:off x="-123827" y="0"/>
            <a:ext cx="4369699" cy="6858000"/>
          </a:xfrm>
          <a:prstGeom prst="rect">
            <a:avLst/>
          </a:prstGeom>
          <a:noFill/>
          <a:ln w="9525">
            <a:noFill/>
            <a:miter lim="800000"/>
            <a:headEnd/>
            <a:tailEnd/>
          </a:ln>
          <a:effectLst/>
        </p:spPr>
      </p:pic>
      <p:sp>
        <p:nvSpPr>
          <p:cNvPr id="11" name="TextBox 10"/>
          <p:cNvSpPr txBox="1"/>
          <p:nvPr/>
        </p:nvSpPr>
        <p:spPr>
          <a:xfrm>
            <a:off x="6329364" y="952501"/>
            <a:ext cx="4152900" cy="707886"/>
          </a:xfrm>
          <a:prstGeom prst="rect">
            <a:avLst/>
          </a:prstGeom>
          <a:noFill/>
        </p:spPr>
        <p:txBody>
          <a:bodyPr wrap="square" rtlCol="0">
            <a:spAutoFit/>
          </a:bodyPr>
          <a:lstStyle/>
          <a:p>
            <a:pPr algn="ctr"/>
            <a:r>
              <a:rPr lang="zh-CN" altLang="en-US" sz="4000" dirty="0" smtClean="0">
                <a:latin typeface="华文行楷" pitchFamily="2" charset="-122"/>
                <a:ea typeface="华文行楷" pitchFamily="2" charset="-122"/>
              </a:rPr>
              <a:t>元 妃 省 亲</a:t>
            </a:r>
            <a:endParaRPr lang="zh-CN" altLang="en-US" sz="4000" dirty="0">
              <a:latin typeface="华文行楷" pitchFamily="2" charset="-122"/>
              <a:ea typeface="华文行楷" pitchFamily="2" charset="-122"/>
            </a:endParaRPr>
          </a:p>
        </p:txBody>
      </p:sp>
    </p:spTree>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组合 2"/>
          <p:cNvGrpSpPr/>
          <p:nvPr/>
        </p:nvGrpSpPr>
        <p:grpSpPr>
          <a:xfrm>
            <a:off x="0" y="0"/>
            <a:ext cx="12192000" cy="6858000"/>
            <a:chOff x="0" y="654050"/>
            <a:chExt cx="12192000" cy="6858000"/>
          </a:xfrm>
        </p:grpSpPr>
        <p:pic>
          <p:nvPicPr>
            <p:cNvPr id="2097186" name="图片 3"/>
            <p:cNvPicPr>
              <a:picLocks noChangeAspect="1"/>
            </p:cNvPicPr>
            <p:nvPr/>
          </p:nvPicPr>
          <p:blipFill rotWithShape="1">
            <a:blip r:embed="rId1"/>
            <a:srcRect l="25926"/>
            <a:stretch>
              <a:fillRect/>
            </a:stretch>
          </p:blipFill>
          <p:spPr>
            <a:xfrm>
              <a:off x="0" y="654050"/>
              <a:ext cx="12192000" cy="6858000"/>
            </a:xfrm>
            <a:prstGeom prst="rect">
              <a:avLst/>
            </a:prstGeom>
          </p:spPr>
        </p:pic>
        <p:sp>
          <p:nvSpPr>
            <p:cNvPr id="1048650" name="矩形 4"/>
            <p:cNvSpPr/>
            <p:nvPr/>
          </p:nvSpPr>
          <p:spPr>
            <a:xfrm>
              <a:off x="0" y="654050"/>
              <a:ext cx="12192000" cy="6858000"/>
            </a:xfrm>
            <a:prstGeom prst="rect">
              <a:avLst/>
            </a:prstGeom>
            <a:gradFill flip="none" rotWithShape="1">
              <a:gsLst>
                <a:gs pos="50000">
                  <a:schemeClr val="bg1">
                    <a:alpha val="46000"/>
                  </a:schemeClr>
                </a:gs>
                <a:gs pos="100000">
                  <a:schemeClr val="bg1">
                    <a:alpha val="56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048651" name="矩形 12"/>
          <p:cNvSpPr/>
          <p:nvPr/>
        </p:nvSpPr>
        <p:spPr>
          <a:xfrm>
            <a:off x="2260600" y="1473200"/>
            <a:ext cx="9931400" cy="3911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9" name="组合 1"/>
          <p:cNvGrpSpPr/>
          <p:nvPr/>
        </p:nvGrpSpPr>
        <p:grpSpPr>
          <a:xfrm>
            <a:off x="5721293" y="1647826"/>
            <a:ext cx="6223057" cy="2950670"/>
            <a:chOff x="2373254" y="747711"/>
            <a:chExt cx="7270592" cy="2950670"/>
          </a:xfrm>
        </p:grpSpPr>
        <p:sp>
          <p:nvSpPr>
            <p:cNvPr id="1048652" name="矩形 6"/>
            <p:cNvSpPr/>
            <p:nvPr/>
          </p:nvSpPr>
          <p:spPr>
            <a:xfrm>
              <a:off x="2373254" y="747711"/>
              <a:ext cx="4182778" cy="521970"/>
            </a:xfrm>
            <a:prstGeom prst="rect">
              <a:avLst/>
            </a:prstGeom>
            <a:noFill/>
          </p:spPr>
          <p:txBody>
            <a:bodyPr wrap="square">
              <a:spAutoFit/>
            </a:bodyPr>
            <a:lstStyle/>
            <a:p>
              <a:r>
                <a:rPr lang="zh-CN" altLang="en-US" sz="2800" b="1" dirty="0" smtClean="0">
                  <a:solidFill>
                    <a:prstClr val="black"/>
                  </a:solidFill>
                  <a:latin typeface="方正舒体" pitchFamily="2" charset="-122"/>
                  <a:ea typeface="方正舒体" pitchFamily="2" charset="-122"/>
                </a:rPr>
                <a:t>作 品艺 术 成 就</a:t>
              </a:r>
              <a:endParaRPr lang="zh-CN" altLang="en-US" sz="2800" b="1" dirty="0">
                <a:solidFill>
                  <a:prstClr val="black"/>
                </a:solidFill>
                <a:latin typeface="方正舒体" pitchFamily="2" charset="-122"/>
                <a:ea typeface="方正舒体" pitchFamily="2" charset="-122"/>
              </a:endParaRPr>
            </a:p>
          </p:txBody>
        </p:sp>
        <p:sp>
          <p:nvSpPr>
            <p:cNvPr id="1048653" name="矩形 7"/>
            <p:cNvSpPr/>
            <p:nvPr/>
          </p:nvSpPr>
          <p:spPr>
            <a:xfrm>
              <a:off x="2389947" y="1667056"/>
              <a:ext cx="7253899" cy="2031325"/>
            </a:xfrm>
            <a:prstGeom prst="rect">
              <a:avLst/>
            </a:prstGeom>
            <a:noFill/>
          </p:spPr>
          <p:txBody>
            <a:bodyPr wrap="square">
              <a:spAutoFit/>
            </a:bodyPr>
            <a:lstStyle/>
            <a:p>
              <a:pPr>
                <a:lnSpc>
                  <a:spcPct val="150000"/>
                </a:lnSpc>
              </a:pPr>
              <a:r>
                <a:rPr lang="en-US" altLang="zh-CN" sz="1400" dirty="0">
                  <a:solidFill>
                    <a:prstClr val="black"/>
                  </a:solidFill>
                  <a:latin typeface="微软雅黑" panose="020B0503020204020204" charset="-122"/>
                  <a:ea typeface="微软雅黑" panose="020B0503020204020204" charset="-122"/>
                </a:rPr>
                <a:t>《</a:t>
              </a:r>
              <a:r>
                <a:rPr lang="zh-CN" altLang="en-US" sz="1400" dirty="0">
                  <a:solidFill>
                    <a:prstClr val="black"/>
                  </a:solidFill>
                  <a:latin typeface="微软雅黑" panose="020B0503020204020204" charset="-122"/>
                  <a:ea typeface="微软雅黑" panose="020B0503020204020204" charset="-122"/>
                </a:rPr>
                <a:t>红楼梦</a:t>
              </a:r>
              <a:r>
                <a:rPr lang="en-US" altLang="zh-CN" sz="1400" dirty="0">
                  <a:solidFill>
                    <a:prstClr val="black"/>
                  </a:solidFill>
                  <a:latin typeface="微软雅黑" panose="020B0503020204020204" charset="-122"/>
                  <a:ea typeface="微软雅黑" panose="020B0503020204020204" charset="-122"/>
                </a:rPr>
                <a:t>》</a:t>
              </a:r>
              <a:r>
                <a:rPr lang="zh-CN" altLang="en-US" sz="1400" dirty="0">
                  <a:solidFill>
                    <a:prstClr val="black"/>
                  </a:solidFill>
                  <a:latin typeface="微软雅黑" panose="020B0503020204020204" charset="-122"/>
                  <a:ea typeface="微软雅黑" panose="020B0503020204020204" charset="-122"/>
                </a:rPr>
                <a:t>最突出的艺术成就，</a:t>
              </a:r>
              <a:endParaRPr lang="en-US" altLang="zh-CN" sz="1400" dirty="0">
                <a:solidFill>
                  <a:prstClr val="black"/>
                </a:solidFill>
                <a:latin typeface="微软雅黑" panose="020B0503020204020204" charset="-122"/>
                <a:ea typeface="微软雅黑" panose="020B0503020204020204" charset="-122"/>
              </a:endParaRPr>
            </a:p>
            <a:p>
              <a:pPr>
                <a:lnSpc>
                  <a:spcPct val="150000"/>
                </a:lnSpc>
              </a:pPr>
              <a:r>
                <a:rPr lang="zh-CN" altLang="en-US" sz="1400" dirty="0">
                  <a:solidFill>
                    <a:prstClr val="black"/>
                  </a:solidFill>
                  <a:latin typeface="微软雅黑" panose="020B0503020204020204" charset="-122"/>
                  <a:ea typeface="微软雅黑" panose="020B0503020204020204" charset="-122"/>
                </a:rPr>
                <a:t>就是“它像生活和自然本身那样丰富、复杂，</a:t>
              </a:r>
              <a:r>
                <a:rPr lang="zh-CN" altLang="en-US" sz="1400" dirty="0" smtClean="0">
                  <a:solidFill>
                    <a:prstClr val="black"/>
                  </a:solidFill>
                  <a:latin typeface="微软雅黑" panose="020B0503020204020204" charset="-122"/>
                  <a:ea typeface="微软雅黑" panose="020B0503020204020204" charset="-122"/>
                </a:rPr>
                <a:t>而且浑然天成”</a:t>
              </a:r>
              <a:r>
                <a:rPr lang="zh-CN" altLang="en-US" sz="1400" dirty="0" smtClean="0">
                  <a:solidFill>
                    <a:prstClr val="black"/>
                  </a:solidFill>
                  <a:latin typeface="微软雅黑" panose="020B0503020204020204" charset="-122"/>
                  <a:ea typeface="微软雅黑" panose="020B0503020204020204" charset="-122"/>
                </a:rPr>
                <a:t>， </a:t>
              </a:r>
              <a:endParaRPr lang="en-US" altLang="zh-CN" sz="1400" dirty="0" smtClean="0">
                <a:solidFill>
                  <a:prstClr val="black"/>
                </a:solidFill>
                <a:latin typeface="微软雅黑" panose="020B0503020204020204" charset="-122"/>
                <a:ea typeface="微软雅黑" panose="020B0503020204020204" charset="-122"/>
              </a:endParaRPr>
            </a:p>
            <a:p>
              <a:pPr>
                <a:lnSpc>
                  <a:spcPct val="150000"/>
                </a:lnSpc>
              </a:pPr>
              <a:r>
                <a:rPr lang="zh-CN" altLang="en-US" sz="1400" dirty="0" smtClean="0">
                  <a:solidFill>
                    <a:prstClr val="black"/>
                  </a:solidFill>
                  <a:latin typeface="微软雅黑" panose="020B0503020204020204" charset="-122"/>
                  <a:ea typeface="微软雅黑" panose="020B0503020204020204" charset="-122"/>
                </a:rPr>
                <a:t>“</a:t>
              </a:r>
              <a:r>
                <a:rPr lang="zh-CN" altLang="en-US" sz="1400" dirty="0" smtClean="0">
                  <a:solidFill>
                    <a:prstClr val="black"/>
                  </a:solidFill>
                  <a:latin typeface="微软雅黑" panose="020B0503020204020204" charset="-122"/>
                  <a:ea typeface="微软雅黑" panose="020B0503020204020204" charset="-122"/>
                </a:rPr>
                <a:t>放射着强烈的诗和理想的光辉</a:t>
              </a:r>
              <a:r>
                <a:rPr lang="zh-CN" altLang="en-US" sz="1400" dirty="0" smtClean="0">
                  <a:solidFill>
                    <a:prstClr val="black"/>
                  </a:solidFill>
                  <a:latin typeface="微软雅黑" panose="020B0503020204020204" charset="-122"/>
                  <a:ea typeface="微软雅黑" panose="020B0503020204020204" charset="-122"/>
                </a:rPr>
                <a:t>”，</a:t>
              </a:r>
              <a:r>
                <a:rPr lang="zh-CN" altLang="en-US" sz="1400" dirty="0" smtClean="0">
                  <a:solidFill>
                    <a:prstClr val="black"/>
                  </a:solidFill>
                  <a:latin typeface="微软雅黑" panose="020B0503020204020204" charset="-122"/>
                  <a:ea typeface="微软雅黑" panose="020B0503020204020204" charset="-122"/>
                </a:rPr>
                <a:t>它</a:t>
              </a:r>
              <a:r>
                <a:rPr lang="zh-CN" altLang="en-US" sz="1400" dirty="0">
                  <a:solidFill>
                    <a:prstClr val="black"/>
                  </a:solidFill>
                  <a:latin typeface="微软雅黑" panose="020B0503020204020204" charset="-122"/>
                  <a:ea typeface="微软雅黑" panose="020B0503020204020204" charset="-122"/>
                </a:rPr>
                <a:t>把生活写得逼真而有味道。</a:t>
              </a:r>
              <a:endParaRPr lang="en-US" altLang="zh-CN" sz="1400" dirty="0">
                <a:solidFill>
                  <a:prstClr val="black"/>
                </a:solidFill>
                <a:latin typeface="微软雅黑" panose="020B0503020204020204" charset="-122"/>
                <a:ea typeface="微软雅黑" panose="020B0503020204020204" charset="-122"/>
              </a:endParaRPr>
            </a:p>
            <a:p>
              <a:pPr>
                <a:lnSpc>
                  <a:spcPct val="150000"/>
                </a:lnSpc>
              </a:pPr>
              <a:r>
                <a:rPr lang="en-US" altLang="zh-CN" sz="1400" dirty="0">
                  <a:solidFill>
                    <a:prstClr val="black"/>
                  </a:solidFill>
                  <a:latin typeface="微软雅黑" panose="020B0503020204020204" charset="-122"/>
                  <a:ea typeface="微软雅黑" panose="020B0503020204020204" charset="-122"/>
                </a:rPr>
                <a:t>《</a:t>
              </a:r>
              <a:r>
                <a:rPr lang="zh-CN" altLang="en-US" sz="1400" dirty="0">
                  <a:solidFill>
                    <a:prstClr val="black"/>
                  </a:solidFill>
                  <a:latin typeface="微软雅黑" panose="020B0503020204020204" charset="-122"/>
                  <a:ea typeface="微软雅黑" panose="020B0503020204020204" charset="-122"/>
                </a:rPr>
                <a:t>红楼梦</a:t>
              </a:r>
              <a:r>
                <a:rPr lang="en-US" altLang="zh-CN" sz="1400" dirty="0">
                  <a:solidFill>
                    <a:prstClr val="black"/>
                  </a:solidFill>
                  <a:latin typeface="微软雅黑" panose="020B0503020204020204" charset="-122"/>
                  <a:ea typeface="微软雅黑" panose="020B0503020204020204" charset="-122"/>
                </a:rPr>
                <a:t>》</a:t>
              </a:r>
              <a:r>
                <a:rPr lang="zh-CN" altLang="en-US" sz="1400" dirty="0">
                  <a:solidFill>
                    <a:prstClr val="black"/>
                  </a:solidFill>
                  <a:latin typeface="微软雅黑" panose="020B0503020204020204" charset="-122"/>
                  <a:ea typeface="微软雅黑" panose="020B0503020204020204" charset="-122"/>
                </a:rPr>
                <a:t>里面大事件和大波澜都描写得非常出色，</a:t>
              </a:r>
              <a:endParaRPr lang="en-US" altLang="zh-CN" sz="1400" dirty="0">
                <a:solidFill>
                  <a:prstClr val="black"/>
                </a:solidFill>
                <a:latin typeface="微软雅黑" panose="020B0503020204020204" charset="-122"/>
                <a:ea typeface="微软雅黑" panose="020B0503020204020204" charset="-122"/>
              </a:endParaRPr>
            </a:p>
            <a:p>
              <a:pPr>
                <a:lnSpc>
                  <a:spcPct val="150000"/>
                </a:lnSpc>
              </a:pPr>
              <a:r>
                <a:rPr lang="zh-CN" altLang="en-US" sz="1400" dirty="0">
                  <a:solidFill>
                    <a:prstClr val="black"/>
                  </a:solidFill>
                  <a:latin typeface="微软雅黑" panose="020B0503020204020204" charset="-122"/>
                  <a:ea typeface="微软雅黑" panose="020B0503020204020204" charset="-122"/>
                </a:rPr>
                <a:t>故事在进行，人物性格在显现，洋溢着生活的兴味，揭露了生活的秘密。</a:t>
              </a:r>
              <a:endParaRPr lang="en-US" altLang="zh-CN" sz="1400" dirty="0">
                <a:solidFill>
                  <a:prstClr val="black"/>
                </a:solidFill>
                <a:latin typeface="微软雅黑" panose="020B0503020204020204" charset="-122"/>
                <a:ea typeface="微软雅黑" panose="020B0503020204020204" charset="-122"/>
              </a:endParaRPr>
            </a:p>
            <a:p>
              <a:pPr>
                <a:lnSpc>
                  <a:spcPct val="150000"/>
                </a:lnSpc>
              </a:pPr>
              <a:r>
                <a:rPr lang="zh-CN" altLang="en-US" sz="1400" dirty="0">
                  <a:solidFill>
                    <a:prstClr val="black"/>
                  </a:solidFill>
                  <a:latin typeface="微软雅黑" panose="020B0503020204020204" charset="-122"/>
                  <a:ea typeface="微软雅黑" panose="020B0503020204020204" charset="-122"/>
                </a:rPr>
                <a:t>它的细节描写、语言描写继承发展了前代优秀小说的传统</a:t>
              </a:r>
              <a:r>
                <a:rPr lang="zh-CN" altLang="en-US" sz="1400" dirty="0" smtClean="0">
                  <a:solidFill>
                    <a:prstClr val="black"/>
                  </a:solidFill>
                  <a:latin typeface="微软雅黑" panose="020B0503020204020204" charset="-122"/>
                  <a:ea typeface="微软雅黑" panose="020B0503020204020204" charset="-122"/>
                </a:rPr>
                <a:t>。</a:t>
              </a:r>
              <a:endParaRPr lang="en-US" altLang="zh-CN" sz="1400" dirty="0">
                <a:solidFill>
                  <a:prstClr val="black"/>
                </a:solidFill>
                <a:latin typeface="微软雅黑" panose="020B0503020204020204" charset="-122"/>
                <a:ea typeface="微软雅黑" panose="020B0503020204020204" charset="-122"/>
              </a:endParaRPr>
            </a:p>
          </p:txBody>
        </p:sp>
        <p:cxnSp>
          <p:nvCxnSpPr>
            <p:cNvPr id="3145744" name="直接连接符 8"/>
            <p:cNvCxnSpPr/>
            <p:nvPr/>
          </p:nvCxnSpPr>
          <p:spPr>
            <a:xfrm flipV="1">
              <a:off x="2462028" y="1366835"/>
              <a:ext cx="2986428" cy="8718"/>
            </a:xfrm>
            <a:prstGeom prst="line">
              <a:avLst/>
            </a:prstGeom>
            <a:noFill/>
            <a:ln w="158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050" name="Picture 2"/>
          <p:cNvPicPr>
            <a:picLocks noChangeAspect="1" noChangeArrowheads="1"/>
          </p:cNvPicPr>
          <p:nvPr/>
        </p:nvPicPr>
        <p:blipFill>
          <a:blip r:embed="rId2" cstate="print"/>
          <a:srcRect/>
          <a:stretch>
            <a:fillRect/>
          </a:stretch>
        </p:blipFill>
        <p:spPr bwMode="auto">
          <a:xfrm>
            <a:off x="701805" y="1881188"/>
            <a:ext cx="4651245" cy="3059279"/>
          </a:xfrm>
          <a:prstGeom prst="rect">
            <a:avLst/>
          </a:prstGeom>
          <a:noFill/>
          <a:ln w="9525">
            <a:noFill/>
            <a:miter lim="800000"/>
            <a:headEnd/>
            <a:tailEnd/>
          </a:ln>
          <a:effectLst/>
        </p:spPr>
      </p:pic>
    </p:spTree>
  </p:cSld>
  <p:clrMapOvr>
    <a:masterClrMapping/>
  </p:clrMapOvr>
  <p:transition spd="slow">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linds(horizontal)">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cBhvr>
                                        <p:cTn id="12" dur="2000" fill="hold"/>
                                        <p:tgtEl>
                                          <p:spTgt spid="69"/>
                                        </p:tgtEl>
                                        <p:attrNameLst>
                                          <p:attrName>ppt_w</p:attrName>
                                        </p:attrNameLst>
                                      </p:cBhvr>
                                      <p:tavLst>
                                        <p:tav tm="0">
                                          <p:val>
                                            <p:fltVal val="0"/>
                                          </p:val>
                                        </p:tav>
                                        <p:tav tm="100000">
                                          <p:val>
                                            <p:strVal val="#ppt_w"/>
                                          </p:val>
                                        </p:tav>
                                      </p:tavLst>
                                    </p:anim>
                                    <p:anim calcmode="lin" valueType="num">
                                      <p:cBhvr>
                                        <p:cTn id="13" dur="2000" fill="hold"/>
                                        <p:tgtEl>
                                          <p:spTgt spid="69"/>
                                        </p:tgtEl>
                                        <p:attrNameLst>
                                          <p:attrName>ppt_h</p:attrName>
                                        </p:attrNameLst>
                                      </p:cBhvr>
                                      <p:tavLst>
                                        <p:tav tm="0">
                                          <p:val>
                                            <p:fltVal val="0"/>
                                          </p:val>
                                        </p:tav>
                                        <p:tav tm="100000">
                                          <p:val>
                                            <p:strVal val="#ppt_h"/>
                                          </p:val>
                                        </p:tav>
                                      </p:tavLst>
                                    </p:anim>
                                    <p:anim calcmode="lin" valueType="num">
                                      <p:cBhvr>
                                        <p:cTn id="14" dur="2000" fill="hold"/>
                                        <p:tgtEl>
                                          <p:spTgt spid="69"/>
                                        </p:tgtEl>
                                        <p:attrNameLst>
                                          <p:attrName>style.rotation</p:attrName>
                                        </p:attrNameLst>
                                      </p:cBhvr>
                                      <p:tavLst>
                                        <p:tav tm="0">
                                          <p:val>
                                            <p:fltVal val="360"/>
                                          </p:val>
                                        </p:tav>
                                        <p:tav tm="100000">
                                          <p:val>
                                            <p:fltVal val="0"/>
                                          </p:val>
                                        </p:tav>
                                      </p:tavLst>
                                    </p:anim>
                                    <p:animEffect transition="in" filter="fade">
                                      <p:cBhvr>
                                        <p:cTn id="15" dur="2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1192" y="-154"/>
            <a:ext cx="11029616" cy="1188720"/>
          </a:xfrm>
        </p:spPr>
        <p:txBody>
          <a:bodyPr/>
          <a:lstStyle/>
          <a:p>
            <a:r>
              <a:rPr lang="zh-CN" altLang="zh-CN" dirty="0"/>
              <a:t>活动四：好书书目推荐</a:t>
            </a:r>
            <a:endParaRPr lang="zh-CN" altLang="zh-CN" dirty="0"/>
          </a:p>
        </p:txBody>
      </p:sp>
      <p:sp>
        <p:nvSpPr>
          <p:cNvPr id="7" name="内容占位符 6"/>
          <p:cNvSpPr/>
          <p:nvPr>
            <p:ph idx="1"/>
          </p:nvPr>
        </p:nvSpPr>
        <p:spPr/>
        <p:txBody>
          <a:bodyPr>
            <a:normAutofit fontScale="25000"/>
          </a:bodyPr>
          <a:p>
            <a:r>
              <a:rPr lang="zh-CN" altLang="en-US" sz="8000" b="1">
                <a:solidFill>
                  <a:srgbClr val="FF0000"/>
                </a:solidFill>
              </a:rPr>
              <a:t>《明朝那些事儿》当年明月</a:t>
            </a:r>
            <a:endParaRPr lang="zh-CN" altLang="en-US" sz="8000" b="1">
              <a:solidFill>
                <a:srgbClr val="FF0000"/>
              </a:solidFill>
            </a:endParaRPr>
          </a:p>
          <a:p>
            <a:r>
              <a:rPr lang="zh-CN" altLang="en-US" sz="8000" b="1"/>
              <a:t>推荐理由：当年明月以通俗的小说方式、瑞士表匠的耐心、德国制造工人的严谨、法国酿酒师的情怀、美国戏剧演员的幽默讲述了那段波澜壮阔的明王朝兴盛衰亡的历史。</a:t>
            </a:r>
            <a:endParaRPr lang="zh-CN" altLang="en-US" sz="8000" b="1"/>
          </a:p>
          <a:p>
            <a:r>
              <a:rPr lang="zh-CN" altLang="en-US" sz="8000" b="1">
                <a:solidFill>
                  <a:srgbClr val="FF0000"/>
                </a:solidFill>
              </a:rPr>
              <a:t>《万物有灵且美》吉米·哈利</a:t>
            </a:r>
            <a:endParaRPr lang="zh-CN" altLang="en-US" sz="8000" b="1">
              <a:solidFill>
                <a:srgbClr val="FF0000"/>
              </a:solidFill>
            </a:endParaRPr>
          </a:p>
          <a:p>
            <a:r>
              <a:rPr lang="zh-CN" altLang="en-US" sz="8000" b="1"/>
              <a:t>推荐理由：这本书的作者是一名兽医，这本书从头至尾洋溢着温情与幽默。阅读此书，可以感受人性最美好的纯粹，感受自然牧歌般的恬静。</a:t>
            </a:r>
            <a:endParaRPr lang="zh-CN" altLang="en-US" sz="8000" b="1"/>
          </a:p>
          <a:p>
            <a:r>
              <a:rPr lang="zh-CN" altLang="en-US" sz="8000" b="1">
                <a:solidFill>
                  <a:srgbClr val="FF0000"/>
                </a:solidFill>
              </a:rPr>
              <a:t>《遥远的向日葵地》李娟</a:t>
            </a:r>
            <a:endParaRPr lang="zh-CN" altLang="en-US" sz="8000" b="1">
              <a:solidFill>
                <a:srgbClr val="FF0000"/>
              </a:solidFill>
            </a:endParaRPr>
          </a:p>
          <a:p>
            <a:r>
              <a:rPr lang="zh-CN" altLang="en-US" sz="8000" b="1"/>
              <a:t>推荐理由：作者李娟做着裁缝、卖着小百货，怀着对生存本能的感激与新奇，一个人面对整个的山野草原，写出不一样的天才般的鲜活文字。她的散文为灾难病痛提供了一种全新解读。</a:t>
            </a:r>
            <a:endParaRPr lang="zh-CN" altLang="en-US" sz="8000" b="1"/>
          </a:p>
          <a:p>
            <a:r>
              <a:rPr lang="zh-CN" altLang="en-US" sz="8000" b="1">
                <a:solidFill>
                  <a:srgbClr val="FF0000"/>
                </a:solidFill>
              </a:rPr>
              <a:t>《两宋诗词简史》戴建业</a:t>
            </a:r>
            <a:endParaRPr lang="zh-CN" altLang="en-US" sz="8000" b="1">
              <a:solidFill>
                <a:srgbClr val="FF0000"/>
              </a:solidFill>
            </a:endParaRPr>
          </a:p>
          <a:p>
            <a:r>
              <a:rPr lang="zh-CN" altLang="en-US" sz="8000" b="1"/>
              <a:t>推荐理由：“国民教授”戴建业开讲两宋诗词，千万网友点赞叫好，本书盘点272首两宋绝妙诗词，有见识有深度，更兼文笔机智，笔墨趣味十足，充满智慧的光辉。</a:t>
            </a:r>
            <a:endParaRPr lang="zh-CN" altLang="en-US" sz="8000" b="1"/>
          </a:p>
          <a:p>
            <a:endParaRPr lang="zh-CN" altLang="en-US" b="1"/>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a:xfrm>
            <a:off x="581827" y="1891284"/>
            <a:ext cx="11029615" cy="3634486"/>
          </a:xfrm>
        </p:spPr>
        <p:txBody>
          <a:bodyPr>
            <a:noAutofit/>
          </a:bodyPr>
          <a:p>
            <a:r>
              <a:rPr lang="zh-CN" altLang="en-US" sz="2000" b="1">
                <a:solidFill>
                  <a:srgbClr val="FF0000"/>
                </a:solidFill>
                <a:sym typeface="+mn-ea"/>
              </a:rPr>
              <a:t>《饥饿的盛世》张宏杰</a:t>
            </a:r>
            <a:endParaRPr lang="zh-CN" altLang="en-US" sz="2000" b="1">
              <a:solidFill>
                <a:srgbClr val="FF0000"/>
              </a:solidFill>
            </a:endParaRPr>
          </a:p>
          <a:p>
            <a:r>
              <a:rPr lang="zh-CN" altLang="en-US" sz="2000" b="1">
                <a:sym typeface="+mn-ea"/>
              </a:rPr>
              <a:t>推荐理由：作者以宏大的笔触带领读者透彻了解乾隆时代的另一面，对这个时代的得与失进行一个全面准确的评估。</a:t>
            </a:r>
            <a:endParaRPr lang="zh-CN" altLang="en-US" sz="2000" b="1"/>
          </a:p>
          <a:p>
            <a:r>
              <a:rPr lang="zh-CN" altLang="en-US" sz="2000" b="1">
                <a:solidFill>
                  <a:srgbClr val="FF0000"/>
                </a:solidFill>
                <a:sym typeface="+mn-ea"/>
              </a:rPr>
              <a:t>《四季物语》唐纳德·C. 皮阿提</a:t>
            </a:r>
            <a:endParaRPr lang="zh-CN" altLang="en-US" sz="2000" b="1">
              <a:solidFill>
                <a:srgbClr val="FF0000"/>
              </a:solidFill>
            </a:endParaRPr>
          </a:p>
          <a:p>
            <a:r>
              <a:rPr lang="zh-CN" altLang="en-US" sz="2000" b="1">
                <a:sym typeface="+mn-ea"/>
              </a:rPr>
              <a:t>推荐理由：春花、夏蝉、秋叶、冬雪，365篇自然日记，每天一则，在日常生活中感知自然的奥妙与奇趣。四级轮转更替，万物繁衍生息，让我们跟随作者，用脚步去丈量世界。</a:t>
            </a:r>
            <a:endParaRPr lang="zh-CN" altLang="en-US" sz="2000" b="1"/>
          </a:p>
          <a:p>
            <a:r>
              <a:rPr lang="zh-CN" altLang="en-US" sz="2000" b="1">
                <a:solidFill>
                  <a:srgbClr val="FF0000"/>
                </a:solidFill>
                <a:sym typeface="+mn-ea"/>
              </a:rPr>
              <a:t>《愿人生从容》贾平凹</a:t>
            </a:r>
            <a:endParaRPr lang="zh-CN" altLang="en-US" sz="2000" b="1">
              <a:solidFill>
                <a:srgbClr val="FF0000"/>
              </a:solidFill>
            </a:endParaRPr>
          </a:p>
          <a:p>
            <a:r>
              <a:rPr lang="zh-CN" altLang="en-US" sz="2000" b="1">
                <a:sym typeface="+mn-ea"/>
              </a:rPr>
              <a:t>推荐理由：写作，便是写自己的生活。贾平凹先生用诚挚朴素的笔调，写他所见所感的人和事，字里行间无不闪烁着灼目的智慧。从容不是随波逐流，唯有默守初心，才能做成真正的自己。</a:t>
            </a:r>
            <a:endParaRPr lang="zh-CN" altLang="en-US" sz="2000" b="1"/>
          </a:p>
          <a:p>
            <a:r>
              <a:rPr lang="zh-CN" altLang="en-US" sz="2000" b="1">
                <a:solidFill>
                  <a:srgbClr val="FF0000"/>
                </a:solidFill>
                <a:sym typeface="+mn-ea"/>
              </a:rPr>
              <a:t>《人间草木》汪曾祺</a:t>
            </a:r>
            <a:endParaRPr lang="zh-CN" altLang="en-US" sz="2000" b="1">
              <a:solidFill>
                <a:srgbClr val="FF0000"/>
              </a:solidFill>
            </a:endParaRPr>
          </a:p>
          <a:p>
            <a:r>
              <a:rPr lang="zh-CN" altLang="en-US" sz="2000" b="1">
                <a:sym typeface="+mn-ea"/>
              </a:rPr>
              <a:t>推荐理由：花鸟虫草，草木人心，汪曾祺的文笔，尽显平和素净的诗画境界和清新淡雅的灵动之美。读完恍然，无论怎样，我们一定要爱点什么，恰似草木对光阴的钟情，于平淡中感受美好，于恬淡中品味厚重。</a:t>
            </a:r>
            <a:endParaRPr lang="zh-CN" altLang="en-US" sz="2000" b="1"/>
          </a:p>
          <a:p>
            <a:endParaRPr lang="zh-CN" altLang="en-US" sz="2000" b="1"/>
          </a:p>
        </p:txBody>
      </p:sp>
      <p:sp>
        <p:nvSpPr>
          <p:cNvPr id="4" name="日期占位符 3"/>
          <p:cNvSpPr>
            <a:spLocks noGrp="1"/>
          </p:cNvSpPr>
          <p:nvPr>
            <p:ph type="dt" sz="half" idx="10"/>
          </p:nvPr>
        </p:nvSpPr>
        <p:spPr/>
        <p:txBody>
          <a:bodyPr/>
          <a:p>
            <a:pPr rtl="0"/>
            <a:fld id="{F24FFC25-0C05-49C8-B150-3CF6B89B5C55}" type="datetime1">
              <a:rPr lang="zh-CN" altLang="en-US" smtClean="0"/>
            </a:fld>
            <a:endParaRPr lang="en-US" dirty="0"/>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五</a:t>
            </a:r>
            <a:r>
              <a:rPr lang="zh-CN" altLang="zh-CN" dirty="0"/>
              <a:t>．班主任总结</a:t>
            </a:r>
            <a:endParaRPr lang="zh-CN" altLang="zh-CN" dirty="0"/>
          </a:p>
        </p:txBody>
      </p:sp>
      <p:sp>
        <p:nvSpPr>
          <p:cNvPr id="3" name="内容占位符 2"/>
          <p:cNvSpPr>
            <a:spLocks noGrp="1"/>
          </p:cNvSpPr>
          <p:nvPr>
            <p:ph idx="1"/>
          </p:nvPr>
        </p:nvSpPr>
        <p:spPr>
          <a:xfrm>
            <a:off x="682625" y="2106295"/>
            <a:ext cx="10093325" cy="4049395"/>
          </a:xfrm>
        </p:spPr>
        <p:txBody>
          <a:bodyPr anchor="t">
            <a:noAutofit/>
          </a:bodyPr>
          <a:lstStyle/>
          <a:p>
            <a:pPr fontAlgn="auto">
              <a:lnSpc>
                <a:spcPct val="200000"/>
              </a:lnSpc>
              <a:spcBef>
                <a:spcPts val="0"/>
              </a:spcBef>
            </a:pPr>
            <a:r>
              <a:rPr lang="en-US" altLang="zh-CN" sz="2400" b="1" dirty="0"/>
              <a:t>       </a:t>
            </a:r>
            <a:r>
              <a:rPr lang="zh-CN" altLang="zh-CN" sz="2400" b="1" dirty="0"/>
              <a:t>阅读可以提高国民的文化水平，让一个国家强盛。</a:t>
            </a:r>
            <a:r>
              <a:rPr lang="zh-CN" altLang="zh-CN" sz="2400" b="1" dirty="0">
                <a:solidFill>
                  <a:srgbClr val="FF0000"/>
                </a:solidFill>
              </a:rPr>
              <a:t>终身学习</a:t>
            </a:r>
            <a:r>
              <a:rPr lang="zh-CN" altLang="zh-CN" sz="2400" b="1" dirty="0"/>
              <a:t>，是提高国家力量的不二法门，而阅读又是终身学习的一种重要形式，中国人这样低的阅读量，能实现民族的伟大复兴吗？由此我们可以得出这样一个结论，</a:t>
            </a:r>
            <a:r>
              <a:rPr lang="zh-CN" altLang="zh-CN" sz="2400" b="1" dirty="0">
                <a:solidFill>
                  <a:srgbClr val="FF0000"/>
                </a:solidFill>
              </a:rPr>
              <a:t>一个不重视阅读的民族是没有前途的。</a:t>
            </a:r>
            <a:endParaRPr lang="en-US" altLang="zh-CN" sz="2400" b="1" dirty="0">
              <a:solidFill>
                <a:srgbClr val="FF0000"/>
              </a:solidFill>
            </a:endParaRPr>
          </a:p>
          <a:p>
            <a:pPr fontAlgn="auto">
              <a:lnSpc>
                <a:spcPct val="200000"/>
              </a:lnSpc>
              <a:spcBef>
                <a:spcPts val="0"/>
              </a:spcBef>
            </a:pPr>
            <a:endParaRPr lang="en-US" altLang="zh-CN" sz="2400" b="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五</a:t>
            </a:r>
            <a:r>
              <a:rPr lang="zh-CN" altLang="zh-CN" dirty="0"/>
              <a:t>．班主任总结</a:t>
            </a:r>
            <a:endParaRPr lang="zh-CN" altLang="zh-CN" dirty="0"/>
          </a:p>
        </p:txBody>
      </p:sp>
      <p:sp>
        <p:nvSpPr>
          <p:cNvPr id="3" name="内容占位符 2"/>
          <p:cNvSpPr>
            <a:spLocks noGrp="1"/>
          </p:cNvSpPr>
          <p:nvPr>
            <p:ph idx="1"/>
          </p:nvPr>
        </p:nvSpPr>
        <p:spPr>
          <a:xfrm>
            <a:off x="682625" y="2034540"/>
            <a:ext cx="7437120" cy="1251585"/>
          </a:xfrm>
        </p:spPr>
        <p:txBody>
          <a:bodyPr anchor="t">
            <a:noAutofit/>
          </a:bodyPr>
          <a:lstStyle/>
          <a:p>
            <a:r>
              <a:rPr lang="zh-CN" altLang="zh-CN" sz="2000" b="1" dirty="0"/>
              <a:t>“你喜欢课外阅读吗</a:t>
            </a:r>
            <a:r>
              <a:rPr lang="en-US" altLang="zh-CN" sz="2000" b="1" dirty="0"/>
              <a:t>?</a:t>
            </a:r>
            <a:r>
              <a:rPr lang="zh-CN" altLang="zh-CN" sz="2000" b="1" dirty="0"/>
              <a:t>喜欢的理由是什么</a:t>
            </a:r>
            <a:r>
              <a:rPr lang="en-US" altLang="zh-CN" sz="2000" b="1" dirty="0"/>
              <a:t>?</a:t>
            </a:r>
            <a:r>
              <a:rPr lang="zh-CN" altLang="zh-CN" sz="2000" b="1" dirty="0"/>
              <a:t>不喜欢的理由是什么</a:t>
            </a:r>
            <a:r>
              <a:rPr lang="en-US" altLang="zh-CN" sz="2000" b="1" dirty="0"/>
              <a:t>?</a:t>
            </a:r>
            <a:r>
              <a:rPr lang="zh-CN" altLang="zh-CN" sz="2000" b="1" dirty="0"/>
              <a:t>”</a:t>
            </a:r>
            <a:endParaRPr lang="zh-CN" altLang="zh-CN" sz="2000" b="1" dirty="0"/>
          </a:p>
          <a:p>
            <a:r>
              <a:rPr lang="zh-CN" altLang="zh-CN" sz="2000" b="1" dirty="0"/>
              <a:t>不喜欢课外阅读的原因主要有三个：</a:t>
            </a:r>
            <a:endParaRPr lang="en-US" altLang="zh-CN" sz="2000" b="1" dirty="0"/>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24494" y="1670003"/>
            <a:ext cx="3212960" cy="24556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794" y="4584879"/>
            <a:ext cx="2731986" cy="1821324"/>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3"/>
          <a:stretch>
            <a:fillRect/>
          </a:stretch>
        </p:blipFill>
        <p:spPr>
          <a:xfrm>
            <a:off x="3412665" y="4584879"/>
            <a:ext cx="1969906" cy="1821324"/>
          </a:xfrm>
          <a:prstGeom prst="rect">
            <a:avLst/>
          </a:prstGeom>
        </p:spPr>
      </p:pic>
      <p:pic>
        <p:nvPicPr>
          <p:cNvPr id="5" name="图片 4"/>
          <p:cNvPicPr>
            <a:picLocks noChangeAspect="1"/>
          </p:cNvPicPr>
          <p:nvPr/>
        </p:nvPicPr>
        <p:blipFill>
          <a:blip r:embed="rId4"/>
          <a:stretch>
            <a:fillRect/>
          </a:stretch>
        </p:blipFill>
        <p:spPr>
          <a:xfrm>
            <a:off x="5393792" y="4600053"/>
            <a:ext cx="2725643" cy="1806150"/>
          </a:xfrm>
          <a:prstGeom prst="rect">
            <a:avLst/>
          </a:prstGeom>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4494" y="4598123"/>
            <a:ext cx="3286314" cy="182573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819507" y="3067880"/>
            <a:ext cx="6096000" cy="360099"/>
          </a:xfrm>
          <a:prstGeom prst="rect">
            <a:avLst/>
          </a:prstGeom>
        </p:spPr>
        <p:txBody>
          <a:bodyPr vert="horz" lIns="91440" tIns="45720" rIns="91440" bIns="45720" rtlCol="0" anchor="t">
            <a:noAutofit/>
          </a:bodyPr>
          <a:lstStyle/>
          <a:p>
            <a:pPr marL="285750" indent="-285750" defTabSz="457200">
              <a:lnSpc>
                <a:spcPct val="110000"/>
              </a:lnSpc>
              <a:spcBef>
                <a:spcPct val="20000"/>
              </a:spcBef>
              <a:spcAft>
                <a:spcPts val="600"/>
              </a:spcAft>
              <a:buClr>
                <a:schemeClr val="accent1"/>
              </a:buClr>
              <a:buSzPct val="92000"/>
              <a:buFont typeface="Wingdings" panose="05000000000000000000" pitchFamily="2" charset="2"/>
              <a:buChar char="p"/>
            </a:pPr>
            <a:r>
              <a:rPr lang="zh-CN" altLang="zh-CN" sz="2000" b="1" dirty="0">
                <a:solidFill>
                  <a:srgbClr val="FF0000"/>
                </a:solidFill>
                <a:latin typeface="Microsoft YaHei UI" panose="020B0503020204020204" pitchFamily="34" charset="-122"/>
                <a:ea typeface="Microsoft YaHei UI" panose="020B0503020204020204" pitchFamily="34" charset="-122"/>
              </a:rPr>
              <a:t>认为阅读没什么意思</a:t>
            </a:r>
            <a:r>
              <a:rPr lang="en-US" altLang="zh-CN" sz="2000" b="1" dirty="0">
                <a:solidFill>
                  <a:srgbClr val="FF0000"/>
                </a:solidFill>
                <a:latin typeface="Microsoft YaHei UI" panose="020B0503020204020204" pitchFamily="34" charset="-122"/>
                <a:ea typeface="Microsoft YaHei UI" panose="020B0503020204020204" pitchFamily="34" charset="-122"/>
              </a:rPr>
              <a:t>     </a:t>
            </a:r>
            <a:r>
              <a:rPr lang="zh-CN" altLang="en-US" sz="2000" b="1" dirty="0">
                <a:solidFill>
                  <a:srgbClr val="FF0000"/>
                </a:solidFill>
                <a:latin typeface="Microsoft YaHei UI" panose="020B0503020204020204" pitchFamily="34" charset="-122"/>
                <a:ea typeface="Microsoft YaHei UI" panose="020B0503020204020204" pitchFamily="34" charset="-122"/>
              </a:rPr>
              <a:t>（</a:t>
            </a:r>
            <a:r>
              <a:rPr lang="en-US" altLang="zh-CN" sz="2000" b="1" dirty="0">
                <a:solidFill>
                  <a:srgbClr val="FF0000"/>
                </a:solidFill>
                <a:latin typeface="Microsoft YaHei UI" panose="020B0503020204020204" pitchFamily="34" charset="-122"/>
                <a:ea typeface="Microsoft YaHei UI" panose="020B0503020204020204" pitchFamily="34" charset="-122"/>
              </a:rPr>
              <a:t>7</a:t>
            </a:r>
            <a:r>
              <a:rPr lang="zh-CN" altLang="en-US" sz="2000" b="1" dirty="0">
                <a:solidFill>
                  <a:srgbClr val="FF0000"/>
                </a:solidFill>
                <a:latin typeface="Microsoft YaHei UI" panose="020B0503020204020204" pitchFamily="34" charset="-122"/>
                <a:ea typeface="Microsoft YaHei UI" panose="020B0503020204020204" pitchFamily="34" charset="-122"/>
              </a:rPr>
              <a:t>人）</a:t>
            </a:r>
            <a:endParaRPr lang="zh-CN" altLang="en-US" sz="2000" b="1" dirty="0">
              <a:solidFill>
                <a:srgbClr val="FF0000"/>
              </a:solidFill>
              <a:latin typeface="Microsoft YaHei UI" panose="020B0503020204020204" pitchFamily="34" charset="-122"/>
              <a:ea typeface="Microsoft YaHei UI" panose="020B0503020204020204" pitchFamily="34" charset="-122"/>
            </a:endParaRPr>
          </a:p>
        </p:txBody>
      </p:sp>
      <p:sp>
        <p:nvSpPr>
          <p:cNvPr id="7" name="矩形 6"/>
          <p:cNvSpPr/>
          <p:nvPr/>
        </p:nvSpPr>
        <p:spPr>
          <a:xfrm>
            <a:off x="819507" y="3429000"/>
            <a:ext cx="6096000" cy="369332"/>
          </a:xfrm>
          <a:prstGeom prst="rect">
            <a:avLst/>
          </a:prstGeom>
        </p:spPr>
        <p:txBody>
          <a:bodyPr vert="horz" lIns="91440" tIns="45720" rIns="91440" bIns="45720" rtlCol="0" anchor="t">
            <a:noAutofit/>
          </a:bodyPr>
          <a:lstStyle/>
          <a:p>
            <a:pPr marL="285750" indent="-285750" defTabSz="457200">
              <a:lnSpc>
                <a:spcPct val="110000"/>
              </a:lnSpc>
              <a:spcBef>
                <a:spcPct val="20000"/>
              </a:spcBef>
              <a:spcAft>
                <a:spcPts val="600"/>
              </a:spcAft>
              <a:buClr>
                <a:schemeClr val="accent1"/>
              </a:buClr>
              <a:buSzPct val="92000"/>
              <a:buFont typeface="Wingdings" panose="05000000000000000000" pitchFamily="2" charset="2"/>
              <a:buChar char="p"/>
            </a:pPr>
            <a:r>
              <a:rPr lang="zh-CN" altLang="zh-CN" sz="2000" b="1" dirty="0">
                <a:solidFill>
                  <a:srgbClr val="FF0000"/>
                </a:solidFill>
                <a:latin typeface="Microsoft YaHei UI" panose="020B0503020204020204" pitchFamily="34" charset="-122"/>
                <a:ea typeface="Microsoft YaHei UI" panose="020B0503020204020204" pitchFamily="34" charset="-122"/>
              </a:rPr>
              <a:t>网络、电视等娱乐方式更具有吸引力</a:t>
            </a:r>
            <a:r>
              <a:rPr lang="en-US" altLang="zh-CN" sz="2000" b="1" dirty="0">
                <a:solidFill>
                  <a:srgbClr val="FF0000"/>
                </a:solidFill>
                <a:latin typeface="Microsoft YaHei UI" panose="020B0503020204020204" pitchFamily="34" charset="-122"/>
                <a:ea typeface="Microsoft YaHei UI" panose="020B0503020204020204" pitchFamily="34" charset="-122"/>
              </a:rPr>
              <a:t>     </a:t>
            </a:r>
            <a:r>
              <a:rPr lang="zh-CN" altLang="en-US" sz="2000" b="1" dirty="0">
                <a:solidFill>
                  <a:srgbClr val="FF0000"/>
                </a:solidFill>
                <a:latin typeface="Microsoft YaHei UI" panose="020B0503020204020204" pitchFamily="34" charset="-122"/>
                <a:ea typeface="Microsoft YaHei UI" panose="020B0503020204020204" pitchFamily="34" charset="-122"/>
              </a:rPr>
              <a:t>（</a:t>
            </a:r>
            <a:r>
              <a:rPr lang="en-US" altLang="zh-CN" sz="2000" b="1" dirty="0">
                <a:solidFill>
                  <a:srgbClr val="FF0000"/>
                </a:solidFill>
                <a:latin typeface="Microsoft YaHei UI" panose="020B0503020204020204" pitchFamily="34" charset="-122"/>
                <a:ea typeface="Microsoft YaHei UI" panose="020B0503020204020204" pitchFamily="34" charset="-122"/>
              </a:rPr>
              <a:t>20</a:t>
            </a:r>
            <a:r>
              <a:rPr lang="zh-CN" altLang="en-US" sz="2000" b="1" dirty="0">
                <a:solidFill>
                  <a:srgbClr val="FF0000"/>
                </a:solidFill>
                <a:latin typeface="Microsoft YaHei UI" panose="020B0503020204020204" pitchFamily="34" charset="-122"/>
                <a:ea typeface="Microsoft YaHei UI" panose="020B0503020204020204" pitchFamily="34" charset="-122"/>
              </a:rPr>
              <a:t>人）</a:t>
            </a:r>
            <a:endParaRPr lang="zh-CN" altLang="en-US" sz="2000" b="1" dirty="0">
              <a:solidFill>
                <a:srgbClr val="FF0000"/>
              </a:solidFill>
              <a:latin typeface="Microsoft YaHei UI" panose="020B0503020204020204" pitchFamily="34" charset="-122"/>
              <a:ea typeface="Microsoft YaHei UI" panose="020B0503020204020204" pitchFamily="34" charset="-122"/>
            </a:endParaRPr>
          </a:p>
        </p:txBody>
      </p:sp>
      <p:sp>
        <p:nvSpPr>
          <p:cNvPr id="8" name="矩形 7"/>
          <p:cNvSpPr/>
          <p:nvPr/>
        </p:nvSpPr>
        <p:spPr>
          <a:xfrm>
            <a:off x="819785" y="3823335"/>
            <a:ext cx="6247765" cy="476250"/>
          </a:xfrm>
          <a:prstGeom prst="rect">
            <a:avLst/>
          </a:prstGeom>
        </p:spPr>
        <p:txBody>
          <a:bodyPr vert="horz" lIns="91440" tIns="45720" rIns="91440" bIns="45720" rtlCol="0" anchor="t">
            <a:noAutofit/>
          </a:bodyPr>
          <a:lstStyle/>
          <a:p>
            <a:pPr marL="285750" lvl="1" indent="-285750" defTabSz="457200">
              <a:lnSpc>
                <a:spcPct val="110000"/>
              </a:lnSpc>
              <a:spcBef>
                <a:spcPct val="20000"/>
              </a:spcBef>
              <a:spcAft>
                <a:spcPts val="600"/>
              </a:spcAft>
              <a:buClr>
                <a:schemeClr val="accent1"/>
              </a:buClr>
              <a:buSzPct val="92000"/>
              <a:buFont typeface="Wingdings" panose="05000000000000000000" pitchFamily="2" charset="2"/>
              <a:buChar char="p"/>
            </a:pPr>
            <a:r>
              <a:rPr lang="zh-CN" altLang="zh-CN" sz="2000" b="1" dirty="0">
                <a:solidFill>
                  <a:srgbClr val="FF0000"/>
                </a:solidFill>
                <a:latin typeface="Microsoft YaHei UI" panose="020B0503020204020204" pitchFamily="34" charset="-122"/>
                <a:ea typeface="Microsoft YaHei UI" panose="020B0503020204020204" pitchFamily="34" charset="-122"/>
              </a:rPr>
              <a:t>考试学业压力大，没有时间</a:t>
            </a:r>
            <a:r>
              <a:rPr lang="en-US" altLang="zh-CN" sz="2000" b="1" dirty="0">
                <a:solidFill>
                  <a:srgbClr val="FF0000"/>
                </a:solidFill>
                <a:latin typeface="Microsoft YaHei UI" panose="020B0503020204020204" pitchFamily="34" charset="-122"/>
                <a:ea typeface="Microsoft YaHei UI" panose="020B0503020204020204" pitchFamily="34" charset="-122"/>
              </a:rPr>
              <a:t>        </a:t>
            </a:r>
            <a:r>
              <a:rPr lang="zh-CN" altLang="en-US" sz="2000" b="1" dirty="0">
                <a:solidFill>
                  <a:srgbClr val="FF0000"/>
                </a:solidFill>
                <a:latin typeface="Microsoft YaHei UI" panose="020B0503020204020204" pitchFamily="34" charset="-122"/>
                <a:ea typeface="Microsoft YaHei UI" panose="020B0503020204020204" pitchFamily="34" charset="-122"/>
              </a:rPr>
              <a:t>（</a:t>
            </a:r>
            <a:r>
              <a:rPr lang="en-US" altLang="zh-CN" sz="2000" b="1" dirty="0">
                <a:solidFill>
                  <a:srgbClr val="FF0000"/>
                </a:solidFill>
                <a:latin typeface="Microsoft YaHei UI" panose="020B0503020204020204" pitchFamily="34" charset="-122"/>
                <a:ea typeface="Microsoft YaHei UI" panose="020B0503020204020204" pitchFamily="34" charset="-122"/>
              </a:rPr>
              <a:t>15</a:t>
            </a:r>
            <a:r>
              <a:rPr lang="zh-CN" altLang="en-US" sz="2000" b="1" dirty="0">
                <a:solidFill>
                  <a:srgbClr val="FF0000"/>
                </a:solidFill>
                <a:latin typeface="Microsoft YaHei UI" panose="020B0503020204020204" pitchFamily="34" charset="-122"/>
                <a:ea typeface="Microsoft YaHei UI" panose="020B0503020204020204" pitchFamily="34" charset="-122"/>
              </a:rPr>
              <a:t>人）</a:t>
            </a:r>
            <a:endParaRPr lang="zh-CN" altLang="en-US" sz="2000" b="1" dirty="0">
              <a:solidFill>
                <a:srgbClr val="FF0000"/>
              </a:solidFill>
              <a:latin typeface="Microsoft YaHei UI" panose="020B0503020204020204" pitchFamily="34" charset="-122"/>
              <a:ea typeface="Microsoft YaHei UI"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500" fill="hold"/>
                                        <p:tgtEl>
                                          <p:spTgt spid="2050"/>
                                        </p:tgtEl>
                                        <p:attrNameLst>
                                          <p:attrName>ppt_w</p:attrName>
                                        </p:attrNameLst>
                                      </p:cBhvr>
                                      <p:tavLst>
                                        <p:tav tm="0">
                                          <p:val>
                                            <p:fltVal val="0"/>
                                          </p:val>
                                        </p:tav>
                                        <p:tav tm="100000">
                                          <p:val>
                                            <p:strVal val="#ppt_w"/>
                                          </p:val>
                                        </p:tav>
                                      </p:tavLst>
                                    </p:anim>
                                    <p:anim calcmode="lin" valueType="num">
                                      <p:cBhvr>
                                        <p:cTn id="22" dur="500" fill="hold"/>
                                        <p:tgtEl>
                                          <p:spTgt spid="2050"/>
                                        </p:tgtEl>
                                        <p:attrNameLst>
                                          <p:attrName>ppt_h</p:attrName>
                                        </p:attrNameLst>
                                      </p:cBhvr>
                                      <p:tavLst>
                                        <p:tav tm="0">
                                          <p:val>
                                            <p:fltVal val="0"/>
                                          </p:val>
                                        </p:tav>
                                        <p:tav tm="100000">
                                          <p:val>
                                            <p:strVal val="#ppt_h"/>
                                          </p:val>
                                        </p:tav>
                                      </p:tavLst>
                                    </p:anim>
                                    <p:animEffect transition="in" filter="fade">
                                      <p:cBhvr>
                                        <p:cTn id="23" dur="500"/>
                                        <p:tgtEl>
                                          <p:spTgt spid="205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052"/>
                                        </p:tgtEl>
                                        <p:attrNameLst>
                                          <p:attrName>style.visibility</p:attrName>
                                        </p:attrNameLst>
                                      </p:cBhvr>
                                      <p:to>
                                        <p:strVal val="visible"/>
                                      </p:to>
                                    </p:set>
                                    <p:anim calcmode="lin" valueType="num">
                                      <p:cBhvr>
                                        <p:cTn id="34" dur="500" fill="hold"/>
                                        <p:tgtEl>
                                          <p:spTgt spid="2052"/>
                                        </p:tgtEl>
                                        <p:attrNameLst>
                                          <p:attrName>ppt_w</p:attrName>
                                        </p:attrNameLst>
                                      </p:cBhvr>
                                      <p:tavLst>
                                        <p:tav tm="0">
                                          <p:val>
                                            <p:fltVal val="0"/>
                                          </p:val>
                                        </p:tav>
                                        <p:tav tm="100000">
                                          <p:val>
                                            <p:strVal val="#ppt_w"/>
                                          </p:val>
                                        </p:tav>
                                      </p:tavLst>
                                    </p:anim>
                                    <p:anim calcmode="lin" valueType="num">
                                      <p:cBhvr>
                                        <p:cTn id="35" dur="500" fill="hold"/>
                                        <p:tgtEl>
                                          <p:spTgt spid="2052"/>
                                        </p:tgtEl>
                                        <p:attrNameLst>
                                          <p:attrName>ppt_h</p:attrName>
                                        </p:attrNameLst>
                                      </p:cBhvr>
                                      <p:tavLst>
                                        <p:tav tm="0">
                                          <p:val>
                                            <p:fltVal val="0"/>
                                          </p:val>
                                        </p:tav>
                                        <p:tav tm="100000">
                                          <p:val>
                                            <p:strVal val="#ppt_h"/>
                                          </p:val>
                                        </p:tav>
                                      </p:tavLst>
                                    </p:anim>
                                    <p:animEffect transition="in" filter="fade">
                                      <p:cBhvr>
                                        <p:cTn id="36" dur="500"/>
                                        <p:tgtEl>
                                          <p:spTgt spid="2052"/>
                                        </p:tgtEl>
                                      </p:cBhvr>
                                    </p:animEffect>
                                  </p:childTnLst>
                                </p:cTn>
                              </p:par>
                              <p:par>
                                <p:cTn id="37" presetID="53" presetClass="entr" presetSubtype="16"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Effect transition="in" filter="fade">
                                      <p:cBhvr>
                                        <p:cTn id="41" dur="500"/>
                                        <p:tgtEl>
                                          <p:spTgt spid="4"/>
                                        </p:tgtEl>
                                      </p:cBhvr>
                                    </p:animEffect>
                                  </p:childTnLst>
                                </p:cTn>
                              </p:par>
                              <p:par>
                                <p:cTn id="42" presetID="53" presetClass="entr" presetSubtype="16"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2054"/>
                                        </p:tgtEl>
                                        <p:attrNameLst>
                                          <p:attrName>style.visibility</p:attrName>
                                        </p:attrNameLst>
                                      </p:cBhvr>
                                      <p:to>
                                        <p:strVal val="visible"/>
                                      </p:to>
                                    </p:set>
                                    <p:anim calcmode="lin" valueType="num">
                                      <p:cBhvr>
                                        <p:cTn id="57" dur="500" fill="hold"/>
                                        <p:tgtEl>
                                          <p:spTgt spid="2054"/>
                                        </p:tgtEl>
                                        <p:attrNameLst>
                                          <p:attrName>ppt_w</p:attrName>
                                        </p:attrNameLst>
                                      </p:cBhvr>
                                      <p:tavLst>
                                        <p:tav tm="0">
                                          <p:val>
                                            <p:fltVal val="0"/>
                                          </p:val>
                                        </p:tav>
                                        <p:tav tm="100000">
                                          <p:val>
                                            <p:strVal val="#ppt_w"/>
                                          </p:val>
                                        </p:tav>
                                      </p:tavLst>
                                    </p:anim>
                                    <p:anim calcmode="lin" valueType="num">
                                      <p:cBhvr>
                                        <p:cTn id="58" dur="500" fill="hold"/>
                                        <p:tgtEl>
                                          <p:spTgt spid="2054"/>
                                        </p:tgtEl>
                                        <p:attrNameLst>
                                          <p:attrName>ppt_h</p:attrName>
                                        </p:attrNameLst>
                                      </p:cBhvr>
                                      <p:tavLst>
                                        <p:tav tm="0">
                                          <p:val>
                                            <p:fltVal val="0"/>
                                          </p:val>
                                        </p:tav>
                                        <p:tav tm="100000">
                                          <p:val>
                                            <p:strVal val="#ppt_h"/>
                                          </p:val>
                                        </p:tav>
                                      </p:tavLst>
                                    </p:anim>
                                    <p:animEffect transition="in" filter="fade">
                                      <p:cBhvr>
                                        <p:cTn id="59"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a:t>让我们一起走进书的世界，开启我们的读书之旅！</a:t>
            </a:r>
            <a:endParaRPr lang="zh-CN" altLang="en-US" dirty="0"/>
          </a:p>
        </p:txBody>
      </p:sp>
      <p:sp>
        <p:nvSpPr>
          <p:cNvPr id="3" name="内容占位符 2"/>
          <p:cNvSpPr>
            <a:spLocks noGrp="1"/>
          </p:cNvSpPr>
          <p:nvPr>
            <p:ph idx="1"/>
          </p:nvPr>
        </p:nvSpPr>
        <p:spPr>
          <a:xfrm>
            <a:off x="581192" y="2340864"/>
            <a:ext cx="3000907" cy="3634486"/>
          </a:xfrm>
        </p:spPr>
        <p:txBody>
          <a:bodyPr anchor="t"/>
          <a:lstStyle/>
          <a:p>
            <a:r>
              <a:rPr lang="en-US" altLang="zh-CN" b="1" dirty="0"/>
              <a:t>4</a:t>
            </a:r>
            <a:r>
              <a:rPr lang="zh-CN" altLang="zh-CN" b="1" dirty="0"/>
              <a:t>月</a:t>
            </a:r>
            <a:r>
              <a:rPr lang="en-US" altLang="zh-CN" b="1" dirty="0"/>
              <a:t>23</a:t>
            </a:r>
            <a:r>
              <a:rPr lang="zh-CN" altLang="zh-CN" b="1" dirty="0"/>
              <a:t>日是什么日子？</a:t>
            </a:r>
            <a:endParaRPr lang="zh-CN" altLang="en-US" b="1" dirty="0"/>
          </a:p>
        </p:txBody>
      </p:sp>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08945" y="2089150"/>
            <a:ext cx="4876800" cy="3886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randombar(horizontal)">
                                      <p:cBhvr>
                                        <p:cTn id="16"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五</a:t>
            </a:r>
            <a:r>
              <a:rPr lang="zh-CN" altLang="zh-CN" dirty="0"/>
              <a:t>．班主任总结</a:t>
            </a:r>
            <a:endParaRPr lang="zh-CN" altLang="zh-CN" dirty="0"/>
          </a:p>
        </p:txBody>
      </p:sp>
      <p:sp>
        <p:nvSpPr>
          <p:cNvPr id="3" name="内容占位符 2"/>
          <p:cNvSpPr>
            <a:spLocks noGrp="1"/>
          </p:cNvSpPr>
          <p:nvPr>
            <p:ph idx="1"/>
          </p:nvPr>
        </p:nvSpPr>
        <p:spPr>
          <a:xfrm>
            <a:off x="682793" y="2106204"/>
            <a:ext cx="6692294" cy="1036242"/>
          </a:xfrm>
        </p:spPr>
        <p:txBody>
          <a:bodyPr anchor="t">
            <a:noAutofit/>
          </a:bodyPr>
          <a:lstStyle/>
          <a:p>
            <a:pPr marL="0" indent="0">
              <a:buNone/>
            </a:pPr>
            <a:r>
              <a:rPr lang="en-US" altLang="zh-CN" b="1" dirty="0"/>
              <a:t>1. </a:t>
            </a:r>
            <a:r>
              <a:rPr lang="zh-CN" altLang="zh-CN" b="1" dirty="0"/>
              <a:t>认为阅读没什么意思</a:t>
            </a:r>
            <a:endParaRPr lang="zh-CN" altLang="zh-CN" b="1" dirty="0"/>
          </a:p>
        </p:txBody>
      </p:sp>
      <p:sp>
        <p:nvSpPr>
          <p:cNvPr id="6" name="矩形 5"/>
          <p:cNvSpPr/>
          <p:nvPr/>
        </p:nvSpPr>
        <p:spPr>
          <a:xfrm>
            <a:off x="819507" y="3067880"/>
            <a:ext cx="6096000" cy="360099"/>
          </a:xfrm>
          <a:prstGeom prst="rect">
            <a:avLst/>
          </a:prstGeom>
        </p:spPr>
        <p:txBody>
          <a:bodyPr vert="horz" lIns="91440" tIns="45720" rIns="91440" bIns="45720" rtlCol="0" anchor="t">
            <a:noAutofit/>
          </a:bodyPr>
          <a:lstStyle/>
          <a:p>
            <a:pPr marL="285750" indent="-285750" defTabSz="457200">
              <a:lnSpc>
                <a:spcPct val="110000"/>
              </a:lnSpc>
              <a:spcBef>
                <a:spcPct val="20000"/>
              </a:spcBef>
              <a:spcAft>
                <a:spcPts val="600"/>
              </a:spcAft>
              <a:buClr>
                <a:schemeClr val="accent1"/>
              </a:buClr>
              <a:buSzPct val="92000"/>
              <a:buFont typeface="Wingdings" panose="05000000000000000000" pitchFamily="2" charset="2"/>
              <a:buChar char="p"/>
            </a:pPr>
            <a:endParaRPr lang="zh-CN" altLang="zh-CN" sz="17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pic>
        <p:nvPicPr>
          <p:cNvPr id="307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659846" y="1449658"/>
            <a:ext cx="3073609" cy="1921005"/>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p:cNvPicPr>
            <a:picLocks noChangeAspect="1"/>
          </p:cNvPicPr>
          <p:nvPr/>
        </p:nvPicPr>
        <p:blipFill>
          <a:blip r:embed="rId2"/>
          <a:stretch>
            <a:fillRect/>
          </a:stretch>
        </p:blipFill>
        <p:spPr>
          <a:xfrm>
            <a:off x="6853055" y="1449658"/>
            <a:ext cx="2349660" cy="1921006"/>
          </a:xfrm>
          <a:prstGeom prst="rect">
            <a:avLst/>
          </a:prstGeom>
        </p:spPr>
      </p:pic>
      <p:pic>
        <p:nvPicPr>
          <p:cNvPr id="10" name="图片 9"/>
          <p:cNvPicPr>
            <a:picLocks noChangeAspect="1"/>
          </p:cNvPicPr>
          <p:nvPr/>
        </p:nvPicPr>
        <p:blipFill>
          <a:blip r:embed="rId3"/>
          <a:stretch>
            <a:fillRect/>
          </a:stretch>
        </p:blipFill>
        <p:spPr>
          <a:xfrm>
            <a:off x="9310170" y="1449658"/>
            <a:ext cx="2287142" cy="1931857"/>
          </a:xfrm>
          <a:prstGeom prst="rect">
            <a:avLst/>
          </a:prstGeom>
        </p:spPr>
      </p:pic>
      <p:pic>
        <p:nvPicPr>
          <p:cNvPr id="12" name="图片 11" descr="人戴着帽子&#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3312" y="4104122"/>
            <a:ext cx="2678689" cy="2009017"/>
          </a:xfrm>
          <a:prstGeom prst="rect">
            <a:avLst/>
          </a:prstGeom>
        </p:spPr>
      </p:pic>
      <p:pic>
        <p:nvPicPr>
          <p:cNvPr id="13" name="图片 12"/>
          <p:cNvPicPr>
            <a:picLocks noChangeAspect="1"/>
          </p:cNvPicPr>
          <p:nvPr/>
        </p:nvPicPr>
        <p:blipFill>
          <a:blip r:embed="rId5"/>
          <a:stretch>
            <a:fillRect/>
          </a:stretch>
        </p:blipFill>
        <p:spPr>
          <a:xfrm>
            <a:off x="8713541" y="4104122"/>
            <a:ext cx="2480123" cy="2009017"/>
          </a:xfrm>
          <a:prstGeom prst="rect">
            <a:avLst/>
          </a:prstGeom>
        </p:spPr>
      </p:pic>
      <p:sp>
        <p:nvSpPr>
          <p:cNvPr id="18" name="内容占位符 2"/>
          <p:cNvSpPr txBox="1"/>
          <p:nvPr/>
        </p:nvSpPr>
        <p:spPr>
          <a:xfrm>
            <a:off x="682793" y="3605292"/>
            <a:ext cx="3073609" cy="1337030"/>
          </a:xfrm>
          <a:prstGeom prst="rect">
            <a:avLst/>
          </a:prstGeom>
        </p:spPr>
        <p:txBody>
          <a:bodyPr vert="horz" lIns="91440" tIns="45720" rIns="91440" bIns="45720" rtlCol="0" anchor="t">
            <a:noAutofit/>
          </a:bodyPr>
          <a:lstStyle>
            <a:lvl1pPr marL="306070" indent="-30607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1pPr>
            <a:lvl2pPr marL="629920" indent="-30607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2pPr>
            <a:lvl3pPr marL="899795" indent="-26987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3pPr>
            <a:lvl4pPr marL="1242060"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4pPr>
            <a:lvl5pPr marL="1602105"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Font typeface="Arial" panose="020B0604020202020204" pitchFamily="34" charset="0"/>
              <a:buChar char="•"/>
            </a:pPr>
            <a:r>
              <a:rPr lang="zh-CN" altLang="zh-CN" sz="1800" b="1" dirty="0">
                <a:solidFill>
                  <a:schemeClr val="tx1"/>
                </a:solidFill>
              </a:rPr>
              <a:t>爱因斯坦</a:t>
            </a:r>
            <a:r>
              <a:rPr lang="zh-CN" altLang="en-US" sz="1800" b="1" dirty="0">
                <a:solidFill>
                  <a:schemeClr val="tx1"/>
                </a:solidFill>
              </a:rPr>
              <a:t>、</a:t>
            </a:r>
            <a:r>
              <a:rPr lang="zh-CN" altLang="zh-CN" sz="1800" b="1" dirty="0">
                <a:solidFill>
                  <a:schemeClr val="tx1"/>
                </a:solidFill>
              </a:rPr>
              <a:t>马克思、弗洛伊德、卡夫卡、普鲁斯特</a:t>
            </a:r>
            <a:endParaRPr lang="zh-CN" altLang="zh-CN" b="1" dirty="0"/>
          </a:p>
        </p:txBody>
      </p:sp>
      <p:sp>
        <p:nvSpPr>
          <p:cNvPr id="19" name="内容占位符 2"/>
          <p:cNvSpPr txBox="1"/>
          <p:nvPr/>
        </p:nvSpPr>
        <p:spPr>
          <a:xfrm>
            <a:off x="682793" y="4775981"/>
            <a:ext cx="4983911" cy="1337030"/>
          </a:xfrm>
          <a:prstGeom prst="rect">
            <a:avLst/>
          </a:prstGeom>
        </p:spPr>
        <p:txBody>
          <a:bodyPr vert="horz" lIns="91440" tIns="45720" rIns="91440" bIns="45720" rtlCol="0" anchor="t">
            <a:noAutofit/>
          </a:bodyPr>
          <a:lstStyle>
            <a:lvl1pPr marL="306070" indent="-30607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1pPr>
            <a:lvl2pPr marL="629920" indent="-30607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2pPr>
            <a:lvl3pPr marL="899795" indent="-26987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3pPr>
            <a:lvl4pPr marL="1242060"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4pPr>
            <a:lvl5pPr marL="1602105"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Font typeface="Arial" panose="020B0604020202020204" pitchFamily="34" charset="0"/>
              <a:buChar char="•"/>
            </a:pPr>
            <a:r>
              <a:rPr lang="zh-CN" altLang="zh-CN" sz="2000" b="1" dirty="0">
                <a:solidFill>
                  <a:schemeClr val="tx1"/>
                </a:solidFill>
              </a:rPr>
              <a:t>犹太人有一项令世界其他民族羡慕的成绩单一一他们在全世界诺贝尔获奖者中占</a:t>
            </a:r>
            <a:r>
              <a:rPr lang="en-US" altLang="zh-CN" sz="2000" b="1" dirty="0">
                <a:solidFill>
                  <a:schemeClr val="tx1"/>
                </a:solidFill>
              </a:rPr>
              <a:t>22</a:t>
            </a:r>
            <a:r>
              <a:rPr lang="zh-CN" altLang="zh-CN" sz="2000" b="1" dirty="0">
                <a:solidFill>
                  <a:schemeClr val="tx1"/>
                </a:solidFill>
              </a:rPr>
              <a:t>％</a:t>
            </a:r>
            <a:endParaRPr lang="en-US" altLang="zh-CN" sz="2000" b="1" dirty="0">
              <a:solidFill>
                <a:schemeClr val="tx1"/>
              </a:solidFill>
            </a:endParaRPr>
          </a:p>
          <a:p>
            <a:pPr>
              <a:buFont typeface="Arial" panose="020B0604020202020204" pitchFamily="34" charset="0"/>
              <a:buChar char="•"/>
            </a:pPr>
            <a:r>
              <a:rPr lang="zh-CN" altLang="zh-CN" sz="2000" b="1" dirty="0">
                <a:solidFill>
                  <a:schemeClr val="tx1"/>
                </a:solidFill>
              </a:rPr>
              <a:t>世界上年阅读量最大的民族</a:t>
            </a:r>
            <a:endParaRPr lang="zh-CN" altLang="zh-CN" sz="20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randombar(horizontal)">
                                      <p:cBhvr>
                                        <p:cTn id="11" dur="500"/>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build="p"/>
      <p:bldP spid="1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olidFill>
                  <a:srgbClr val="FF0000"/>
                </a:solidFill>
              </a:rPr>
              <a:t>小故事</a:t>
            </a:r>
            <a:endParaRPr lang="zh-CN" altLang="en-US">
              <a:solidFill>
                <a:srgbClr val="FF0000"/>
              </a:solidFill>
            </a:endParaRPr>
          </a:p>
        </p:txBody>
      </p:sp>
      <p:sp>
        <p:nvSpPr>
          <p:cNvPr id="3" name="内容占位符 2"/>
          <p:cNvSpPr>
            <a:spLocks noGrp="1"/>
          </p:cNvSpPr>
          <p:nvPr>
            <p:ph idx="1"/>
          </p:nvPr>
        </p:nvSpPr>
        <p:spPr/>
        <p:txBody>
          <a:bodyPr>
            <a:noAutofit/>
          </a:bodyPr>
          <a:p>
            <a:r>
              <a:rPr lang="zh-CN" altLang="en-US" sz="2800" b="1"/>
              <a:t>犹太人算是世界上年阅读量最大的民族。在这个民族，有一个和书有关的习俗:</a:t>
            </a:r>
            <a:endParaRPr lang="zh-CN" altLang="en-US" sz="2800" b="1"/>
          </a:p>
          <a:p>
            <a:r>
              <a:rPr lang="zh-CN" altLang="en-US" sz="2800" b="1">
                <a:solidFill>
                  <a:srgbClr val="FF0000"/>
                </a:solidFill>
              </a:rPr>
              <a:t>当一个孩子还不识字的时候，他的家人就会拿出一本书，在书的封面上抹些蜂蜜，让孩子去亲近书，亲吻书，知道书是“甜”的。犹太人天生就表现出了对书的亲切感。</a:t>
            </a:r>
            <a:endParaRPr lang="zh-CN" altLang="en-US" sz="2800" b="1">
              <a:solidFill>
                <a:srgbClr val="FF0000"/>
              </a:solidFill>
            </a:endParaRPr>
          </a:p>
          <a:p>
            <a:r>
              <a:rPr lang="zh-CN" altLang="en-US" sz="2800" b="1"/>
              <a:t>我们可以试着找一个安静的下年，静静地翻开一本好书，也许你自然就会发现，阅读并不是没有意思。</a:t>
            </a:r>
            <a:endParaRPr lang="zh-CN" altLang="en-US" sz="2800" b="1"/>
          </a:p>
        </p:txBody>
      </p:sp>
      <p:sp>
        <p:nvSpPr>
          <p:cNvPr id="4" name="日期占位符 3"/>
          <p:cNvSpPr>
            <a:spLocks noGrp="1"/>
          </p:cNvSpPr>
          <p:nvPr>
            <p:ph type="dt" sz="half" idx="10"/>
          </p:nvPr>
        </p:nvSpPr>
        <p:spPr/>
        <p:txBody>
          <a:bodyPr/>
          <a:p>
            <a:pPr rtl="0"/>
            <a:fld id="{F24FFC25-0C05-49C8-B150-3CF6B89B5C55}" type="datetime1">
              <a:rPr lang="zh-CN" altLang="en-US" smtClean="0"/>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五</a:t>
            </a:r>
            <a:r>
              <a:rPr lang="zh-CN" altLang="zh-CN" dirty="0"/>
              <a:t>．班主任总结</a:t>
            </a:r>
            <a:endParaRPr lang="zh-CN" altLang="zh-CN" dirty="0"/>
          </a:p>
        </p:txBody>
      </p:sp>
      <p:sp>
        <p:nvSpPr>
          <p:cNvPr id="3" name="内容占位符 2"/>
          <p:cNvSpPr>
            <a:spLocks noGrp="1"/>
          </p:cNvSpPr>
          <p:nvPr>
            <p:ph idx="1"/>
          </p:nvPr>
        </p:nvSpPr>
        <p:spPr>
          <a:xfrm>
            <a:off x="682793" y="2106204"/>
            <a:ext cx="6692294" cy="1036242"/>
          </a:xfrm>
        </p:spPr>
        <p:txBody>
          <a:bodyPr anchor="t">
            <a:noAutofit/>
          </a:bodyPr>
          <a:lstStyle/>
          <a:p>
            <a:pPr marL="0" indent="0">
              <a:buNone/>
            </a:pPr>
            <a:r>
              <a:rPr lang="en-US" altLang="zh-CN" b="1" dirty="0"/>
              <a:t>2. </a:t>
            </a:r>
            <a:r>
              <a:rPr lang="zh-CN" altLang="zh-CN" b="1" dirty="0"/>
              <a:t>网络、电视等娱乐方式更具有吸引力</a:t>
            </a:r>
            <a:endParaRPr lang="en-US" altLang="zh-CN" b="1" dirty="0"/>
          </a:p>
        </p:txBody>
      </p:sp>
      <p:sp>
        <p:nvSpPr>
          <p:cNvPr id="6" name="矩形 5"/>
          <p:cNvSpPr/>
          <p:nvPr/>
        </p:nvSpPr>
        <p:spPr>
          <a:xfrm>
            <a:off x="819507" y="3067880"/>
            <a:ext cx="6096000" cy="360099"/>
          </a:xfrm>
          <a:prstGeom prst="rect">
            <a:avLst/>
          </a:prstGeom>
        </p:spPr>
        <p:txBody>
          <a:bodyPr vert="horz" lIns="91440" tIns="45720" rIns="91440" bIns="45720" rtlCol="0" anchor="t">
            <a:noAutofit/>
          </a:bodyPr>
          <a:lstStyle/>
          <a:p>
            <a:pPr marL="285750" indent="-285750" defTabSz="457200">
              <a:lnSpc>
                <a:spcPct val="110000"/>
              </a:lnSpc>
              <a:spcBef>
                <a:spcPct val="20000"/>
              </a:spcBef>
              <a:spcAft>
                <a:spcPts val="600"/>
              </a:spcAft>
              <a:buClr>
                <a:schemeClr val="accent1"/>
              </a:buClr>
              <a:buSzPct val="92000"/>
              <a:buFont typeface="Wingdings" panose="05000000000000000000" pitchFamily="2" charset="2"/>
              <a:buChar char="p"/>
            </a:pPr>
            <a:endParaRPr lang="zh-CN" altLang="zh-CN" sz="17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sp>
        <p:nvSpPr>
          <p:cNvPr id="18" name="内容占位符 2"/>
          <p:cNvSpPr txBox="1"/>
          <p:nvPr/>
        </p:nvSpPr>
        <p:spPr>
          <a:xfrm>
            <a:off x="682792" y="2519857"/>
            <a:ext cx="5215731" cy="1337030"/>
          </a:xfrm>
          <a:prstGeom prst="rect">
            <a:avLst/>
          </a:prstGeom>
        </p:spPr>
        <p:txBody>
          <a:bodyPr vert="horz" lIns="91440" tIns="45720" rIns="91440" bIns="45720" rtlCol="0" anchor="t">
            <a:noAutofit/>
          </a:bodyPr>
          <a:lstStyle>
            <a:lvl1pPr marL="306070" indent="-30607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1pPr>
            <a:lvl2pPr marL="629920" indent="-30607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2pPr>
            <a:lvl3pPr marL="899795" indent="-26987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3pPr>
            <a:lvl4pPr marL="1242060"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4pPr>
            <a:lvl5pPr marL="1602105"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zh-CN" altLang="zh-CN" sz="1800" b="1" dirty="0">
                <a:solidFill>
                  <a:schemeClr val="tx1"/>
                </a:solidFill>
              </a:rPr>
              <a:t>比较一下电视、网络和书籍的相同和不同之处</a:t>
            </a:r>
            <a:endParaRPr lang="zh-CN" altLang="zh-CN" b="1" dirty="0"/>
          </a:p>
        </p:txBody>
      </p:sp>
      <p:sp>
        <p:nvSpPr>
          <p:cNvPr id="19" name="内容占位符 2"/>
          <p:cNvSpPr txBox="1"/>
          <p:nvPr/>
        </p:nvSpPr>
        <p:spPr>
          <a:xfrm>
            <a:off x="682791" y="2893692"/>
            <a:ext cx="11029616" cy="1337030"/>
          </a:xfrm>
          <a:prstGeom prst="rect">
            <a:avLst/>
          </a:prstGeom>
        </p:spPr>
        <p:txBody>
          <a:bodyPr vert="horz" lIns="91440" tIns="45720" rIns="91440" bIns="45720" rtlCol="0" anchor="t">
            <a:noAutofit/>
          </a:bodyPr>
          <a:lstStyle>
            <a:lvl1pPr marL="306070" indent="-30607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1pPr>
            <a:lvl2pPr marL="629920" indent="-30607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2pPr>
            <a:lvl3pPr marL="899795" indent="-26987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3pPr>
            <a:lvl4pPr marL="1242060"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4pPr>
            <a:lvl5pPr marL="1602105"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zh-CN" altLang="zh-CN" sz="1800" b="1" dirty="0">
                <a:solidFill>
                  <a:schemeClr val="tx1"/>
                </a:solidFill>
              </a:rPr>
              <a:t>请大家闭上眼睛，听老师朗读一段话，请根据这段文字联想一幅画面</a:t>
            </a:r>
            <a:endParaRPr lang="en-US" altLang="zh-CN" sz="1800" b="1" dirty="0">
              <a:solidFill>
                <a:schemeClr val="tx1"/>
              </a:solidFill>
            </a:endParaRPr>
          </a:p>
          <a:p>
            <a:pPr marL="0" indent="0">
              <a:buNone/>
            </a:pPr>
            <a:r>
              <a:rPr lang="zh-CN" altLang="zh-CN" sz="1800" b="1" dirty="0">
                <a:solidFill>
                  <a:schemeClr val="accent5">
                    <a:lumMod val="75000"/>
                  </a:schemeClr>
                </a:solidFill>
                <a:latin typeface="叶根友毛笔行书2.0版" panose="02010601030101010101" pitchFamily="2" charset="-122"/>
                <a:ea typeface="叶根友毛笔行书2.0版" panose="02010601030101010101" pitchFamily="2" charset="-122"/>
              </a:rPr>
              <a:t>“晋太元中，武陵人捕鱼为业。缘溪行，忘路之远近。忽逢桃花林，夹岸数百步，中无杂树，芳草鲜美，落英缤纷，渔人甚异之。复前行，欲穷其林</a:t>
            </a:r>
            <a:r>
              <a:rPr lang="zh-CN" altLang="en-US" sz="1800" b="1" dirty="0">
                <a:solidFill>
                  <a:schemeClr val="accent5">
                    <a:lumMod val="75000"/>
                  </a:schemeClr>
                </a:solidFill>
                <a:latin typeface="叶根友毛笔行书2.0版" panose="02010601030101010101" pitchFamily="2" charset="-122"/>
                <a:ea typeface="叶根友毛笔行书2.0版" panose="02010601030101010101" pitchFamily="2" charset="-122"/>
              </a:rPr>
              <a:t>。</a:t>
            </a:r>
            <a:r>
              <a:rPr lang="en-US" altLang="zh-CN" sz="1800" b="1" dirty="0">
                <a:solidFill>
                  <a:schemeClr val="accent5">
                    <a:lumMod val="75000"/>
                  </a:schemeClr>
                </a:solidFill>
                <a:latin typeface="叶根友毛笔行书2.0版" panose="02010601030101010101" pitchFamily="2" charset="-122"/>
                <a:ea typeface="叶根友毛笔行书2.0版" panose="02010601030101010101" pitchFamily="2" charset="-122"/>
              </a:rPr>
              <a:t>”</a:t>
            </a:r>
            <a:endParaRPr lang="zh-CN" altLang="zh-CN" sz="1800" b="1" dirty="0">
              <a:solidFill>
                <a:schemeClr val="accent5">
                  <a:lumMod val="75000"/>
                </a:schemeClr>
              </a:solidFill>
              <a:latin typeface="叶根友毛笔行书2.0版" panose="02010601030101010101" pitchFamily="2" charset="-122"/>
              <a:ea typeface="叶根友毛笔行书2.0版" panose="02010601030101010101" pitchFamily="2" charset="-122"/>
            </a:endParaRPr>
          </a:p>
        </p:txBody>
      </p:sp>
      <p:sp>
        <p:nvSpPr>
          <p:cNvPr id="20" name="内容占位符 2"/>
          <p:cNvSpPr txBox="1"/>
          <p:nvPr/>
        </p:nvSpPr>
        <p:spPr>
          <a:xfrm>
            <a:off x="682790" y="4132570"/>
            <a:ext cx="11029615" cy="1337030"/>
          </a:xfrm>
          <a:prstGeom prst="rect">
            <a:avLst/>
          </a:prstGeom>
        </p:spPr>
        <p:txBody>
          <a:bodyPr vert="horz" lIns="91440" tIns="45720" rIns="91440" bIns="45720" rtlCol="0" anchor="t">
            <a:noAutofit/>
          </a:bodyPr>
          <a:lstStyle>
            <a:lvl1pPr marL="306070" indent="-30607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1pPr>
            <a:lvl2pPr marL="629920" indent="-30607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2pPr>
            <a:lvl3pPr marL="899795" indent="-26987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3pPr>
            <a:lvl4pPr marL="1242060"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4pPr>
            <a:lvl5pPr marL="1602105"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zh-CN" altLang="zh-CN" sz="1800" b="1" dirty="0">
                <a:solidFill>
                  <a:schemeClr val="tx1"/>
                </a:solidFill>
              </a:rPr>
              <a:t>确实，通过文字，我们可以尽情想象</a:t>
            </a:r>
            <a:r>
              <a:rPr lang="en-US" altLang="zh-CN" sz="1800" b="1" dirty="0">
                <a:solidFill>
                  <a:schemeClr val="tx1"/>
                </a:solidFill>
              </a:rPr>
              <a:t>;</a:t>
            </a:r>
            <a:r>
              <a:rPr lang="zh-CN" altLang="zh-CN" sz="1800" b="1" dirty="0">
                <a:solidFill>
                  <a:schemeClr val="tx1"/>
                </a:solidFill>
              </a:rPr>
              <a:t>而看图，有时会阻碍我们的想象力。因此，可以得出一个结论</a:t>
            </a:r>
            <a:r>
              <a:rPr lang="en-US" altLang="zh-CN" sz="1800" b="1" dirty="0">
                <a:solidFill>
                  <a:schemeClr val="tx1"/>
                </a:solidFill>
              </a:rPr>
              <a:t>:(</a:t>
            </a:r>
            <a:r>
              <a:rPr lang="zh-CN" altLang="zh-CN" sz="1800" b="1" dirty="0">
                <a:solidFill>
                  <a:schemeClr val="tx1"/>
                </a:solidFill>
              </a:rPr>
              <a:t>有时</a:t>
            </a:r>
            <a:r>
              <a:rPr lang="en-US" altLang="zh-CN" sz="1800" b="1" dirty="0">
                <a:solidFill>
                  <a:schemeClr val="tx1"/>
                </a:solidFill>
              </a:rPr>
              <a:t>)</a:t>
            </a:r>
            <a:r>
              <a:rPr lang="zh-CN" altLang="zh-CN" sz="1800" b="1" dirty="0">
                <a:solidFill>
                  <a:schemeClr val="tx1"/>
                </a:solidFill>
              </a:rPr>
              <a:t>文字更具有想象力。如果你想成为一个想象力丰富的人，那么阅读是一个很好的</a:t>
            </a:r>
            <a:r>
              <a:rPr lang="zh-CN" altLang="zh-CN" sz="1800" b="1" u="sng" dirty="0">
                <a:solidFill>
                  <a:srgbClr val="FF0000"/>
                </a:solidFill>
              </a:rPr>
              <a:t>提升想象力</a:t>
            </a:r>
            <a:r>
              <a:rPr lang="zh-CN" altLang="zh-CN" sz="1800" b="1" dirty="0">
                <a:solidFill>
                  <a:schemeClr val="tx1"/>
                </a:solidFill>
              </a:rPr>
              <a:t>的方法。</a:t>
            </a:r>
            <a:endParaRPr lang="zh-CN" altLang="zh-CN" b="1" dirty="0"/>
          </a:p>
        </p:txBody>
      </p:sp>
      <p:pic>
        <p:nvPicPr>
          <p:cNvPr id="4" name="图片 3"/>
          <p:cNvPicPr>
            <a:picLocks noChangeAspect="1"/>
          </p:cNvPicPr>
          <p:nvPr/>
        </p:nvPicPr>
        <p:blipFill>
          <a:blip r:embed="rId1"/>
          <a:stretch>
            <a:fillRect/>
          </a:stretch>
        </p:blipFill>
        <p:spPr>
          <a:xfrm>
            <a:off x="5581710" y="980245"/>
            <a:ext cx="3586753" cy="1789601"/>
          </a:xfrm>
          <a:prstGeom prst="rect">
            <a:avLst/>
          </a:prstGeom>
        </p:spPr>
      </p:pic>
      <p:pic>
        <p:nvPicPr>
          <p:cNvPr id="5" name="图片 4"/>
          <p:cNvPicPr>
            <a:picLocks noChangeAspect="1"/>
          </p:cNvPicPr>
          <p:nvPr/>
        </p:nvPicPr>
        <p:blipFill>
          <a:blip r:embed="rId2"/>
          <a:stretch>
            <a:fillRect/>
          </a:stretch>
        </p:blipFill>
        <p:spPr>
          <a:xfrm>
            <a:off x="9205857" y="973181"/>
            <a:ext cx="2669337" cy="1789601"/>
          </a:xfrm>
          <a:prstGeom prst="rect">
            <a:avLst/>
          </a:prstGeom>
        </p:spPr>
      </p:pic>
      <p:sp>
        <p:nvSpPr>
          <p:cNvPr id="16" name="内容占位符 2"/>
          <p:cNvSpPr txBox="1"/>
          <p:nvPr/>
        </p:nvSpPr>
        <p:spPr>
          <a:xfrm>
            <a:off x="682790" y="4826790"/>
            <a:ext cx="11029615" cy="1337030"/>
          </a:xfrm>
          <a:prstGeom prst="rect">
            <a:avLst/>
          </a:prstGeom>
        </p:spPr>
        <p:txBody>
          <a:bodyPr vert="horz" lIns="91440" tIns="45720" rIns="91440" bIns="45720" rtlCol="0" anchor="t">
            <a:noAutofit/>
          </a:bodyPr>
          <a:lstStyle>
            <a:lvl1pPr marL="306070" indent="-30607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1pPr>
            <a:lvl2pPr marL="629920" indent="-30607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2pPr>
            <a:lvl3pPr marL="899795" indent="-26987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3pPr>
            <a:lvl4pPr marL="1242060"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4pPr>
            <a:lvl5pPr marL="1602105"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altLang="zh-CN" sz="1800" b="1" dirty="0">
                <a:solidFill>
                  <a:schemeClr val="accent5">
                    <a:lumMod val="75000"/>
                  </a:schemeClr>
                </a:solidFill>
                <a:latin typeface="叶根友毛笔行书2.0版" panose="02010601030101010101" pitchFamily="2" charset="-122"/>
                <a:ea typeface="叶根友毛笔行书2.0版" panose="02010601030101010101" pitchFamily="2" charset="-122"/>
              </a:rPr>
              <a:t>“</a:t>
            </a:r>
            <a:r>
              <a:rPr lang="zh-CN" altLang="zh-CN" sz="1800" b="1" dirty="0">
                <a:solidFill>
                  <a:schemeClr val="accent5">
                    <a:lumMod val="75000"/>
                  </a:schemeClr>
                </a:solidFill>
                <a:latin typeface="叶根友毛笔行书2.0版" panose="02010601030101010101" pitchFamily="2" charset="-122"/>
                <a:ea typeface="叶根友毛笔行书2.0版" panose="02010601030101010101" pitchFamily="2" charset="-122"/>
              </a:rPr>
              <a:t>出淤泥而不染，濯清涟而不妖，中通外直，不蔓不枝，香远益清，亭亭净植，可远观而不可亵玩焉。</a:t>
            </a:r>
            <a:r>
              <a:rPr lang="en-US" altLang="zh-CN" sz="1800" b="1" dirty="0">
                <a:solidFill>
                  <a:schemeClr val="accent5">
                    <a:lumMod val="75000"/>
                  </a:schemeClr>
                </a:solidFill>
                <a:latin typeface="叶根友毛笔行书2.0版" panose="02010601030101010101" pitchFamily="2" charset="-122"/>
                <a:ea typeface="叶根友毛笔行书2.0版" panose="02010601030101010101" pitchFamily="2" charset="-122"/>
              </a:rPr>
              <a:t>”</a:t>
            </a:r>
            <a:endParaRPr lang="zh-CN" altLang="zh-CN" b="1" dirty="0">
              <a:solidFill>
                <a:schemeClr val="accent5">
                  <a:lumMod val="75000"/>
                </a:schemeClr>
              </a:solidFill>
              <a:latin typeface="叶根友毛笔行书2.0版" panose="02010601030101010101" pitchFamily="2" charset="-122"/>
              <a:ea typeface="叶根友毛笔行书2.0版" panose="02010601030101010101" pitchFamily="2" charset="-122"/>
            </a:endParaRPr>
          </a:p>
        </p:txBody>
      </p:sp>
      <p:sp>
        <p:nvSpPr>
          <p:cNvPr id="17" name="内容占位符 2"/>
          <p:cNvSpPr txBox="1"/>
          <p:nvPr/>
        </p:nvSpPr>
        <p:spPr>
          <a:xfrm>
            <a:off x="9479061" y="2779161"/>
            <a:ext cx="2396134" cy="1337030"/>
          </a:xfrm>
          <a:prstGeom prst="rect">
            <a:avLst/>
          </a:prstGeom>
        </p:spPr>
        <p:txBody>
          <a:bodyPr vert="horz" lIns="91440" tIns="45720" rIns="91440" bIns="45720" rtlCol="0" anchor="t">
            <a:noAutofit/>
          </a:bodyPr>
          <a:lstStyle>
            <a:lvl1pPr marL="306070" indent="-30607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1pPr>
            <a:lvl2pPr marL="629920" indent="-30607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2pPr>
            <a:lvl3pPr marL="899795" indent="-26987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3pPr>
            <a:lvl4pPr marL="1242060"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4pPr>
            <a:lvl5pPr marL="1602105"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zh-CN" altLang="zh-CN" sz="1800" dirty="0">
                <a:solidFill>
                  <a:schemeClr val="tx1"/>
                </a:solidFill>
              </a:rPr>
              <a:t>莲所代表的</a:t>
            </a:r>
            <a:r>
              <a:rPr lang="zh-CN" altLang="zh-CN" sz="1800" dirty="0">
                <a:solidFill>
                  <a:srgbClr val="FF0000"/>
                </a:solidFill>
              </a:rPr>
              <a:t>高洁品质</a:t>
            </a:r>
            <a:endParaRPr lang="zh-CN" altLang="zh-CN" dirty="0">
              <a:solidFill>
                <a:srgbClr val="FF0000"/>
              </a:solidFill>
            </a:endParaRPr>
          </a:p>
        </p:txBody>
      </p:sp>
      <p:sp>
        <p:nvSpPr>
          <p:cNvPr id="21" name="内容占位符 2"/>
          <p:cNvSpPr txBox="1"/>
          <p:nvPr/>
        </p:nvSpPr>
        <p:spPr>
          <a:xfrm>
            <a:off x="682790" y="5220846"/>
            <a:ext cx="11029615" cy="1337030"/>
          </a:xfrm>
          <a:prstGeom prst="rect">
            <a:avLst/>
          </a:prstGeom>
        </p:spPr>
        <p:txBody>
          <a:bodyPr vert="horz" lIns="91440" tIns="45720" rIns="91440" bIns="45720" rtlCol="0" anchor="t">
            <a:noAutofit/>
          </a:bodyPr>
          <a:lstStyle>
            <a:lvl1pPr marL="306070" indent="-30607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1pPr>
            <a:lvl2pPr marL="629920" indent="-30607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2pPr>
            <a:lvl3pPr marL="899795" indent="-26987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3pPr>
            <a:lvl4pPr marL="1242060"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4pPr>
            <a:lvl5pPr marL="1602105"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zh-CN" altLang="zh-CN" sz="1800" b="1" u="sng" dirty="0">
                <a:solidFill>
                  <a:srgbClr val="FF0000"/>
                </a:solidFill>
              </a:rPr>
              <a:t>图像给我们带来的是</a:t>
            </a:r>
            <a:r>
              <a:rPr lang="zh-CN" altLang="zh-CN" sz="1800" b="1" u="sng" dirty="0">
                <a:solidFill>
                  <a:srgbClr val="FF0000"/>
                </a:solidFill>
              </a:rPr>
              <a:t>比较表面的思考，而文字可以帮我们从表面再深入一步，思考更多的话题</a:t>
            </a:r>
            <a:r>
              <a:rPr lang="zh-CN" altLang="zh-CN" sz="1800" b="1" dirty="0">
                <a:solidFill>
                  <a:schemeClr val="tx1"/>
                </a:solidFill>
              </a:rPr>
              <a:t>。我们通常发现，身边比较有思想的同学，往往是比较喜欢阅读的。这</a:t>
            </a:r>
            <a:r>
              <a:rPr lang="zh-CN" altLang="zh-CN" sz="1800" b="1" dirty="0">
                <a:solidFill>
                  <a:srgbClr val="FF0000"/>
                </a:solidFill>
              </a:rPr>
              <a:t>说明</a:t>
            </a:r>
            <a:r>
              <a:rPr lang="en-US" altLang="zh-CN" sz="1800" b="1" dirty="0">
                <a:solidFill>
                  <a:srgbClr val="FF0000"/>
                </a:solidFill>
              </a:rPr>
              <a:t>(</a:t>
            </a:r>
            <a:r>
              <a:rPr lang="zh-CN" altLang="zh-CN" sz="1800" b="1" dirty="0">
                <a:solidFill>
                  <a:srgbClr val="FF0000"/>
                </a:solidFill>
              </a:rPr>
              <a:t>有时</a:t>
            </a:r>
            <a:r>
              <a:rPr lang="en-US" altLang="zh-CN" sz="1800" b="1" dirty="0">
                <a:solidFill>
                  <a:srgbClr val="FF0000"/>
                </a:solidFill>
              </a:rPr>
              <a:t>)</a:t>
            </a:r>
            <a:r>
              <a:rPr lang="zh-CN" altLang="zh-CN" sz="1800" b="1" dirty="0">
                <a:solidFill>
                  <a:srgbClr val="FF0000"/>
                </a:solidFill>
              </a:rPr>
              <a:t>文字更具有思想深度</a:t>
            </a:r>
            <a:r>
              <a:rPr lang="zh-CN" altLang="zh-CN" sz="1800" b="1" dirty="0">
                <a:solidFill>
                  <a:schemeClr val="tx1"/>
                </a:solidFill>
              </a:rPr>
              <a:t>。在你们这个年龄阶段，电视、网络往往对你们有更大的吸引力，但这个年龄也是培养你们想象力、思维深度的好时期，所以，大家应该少花一点时间在电视、网络上，多去阅读吧。</a:t>
            </a:r>
            <a:endParaRPr lang="zh-CN" altLang="zh-CN" b="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build="p"/>
      <p:bldP spid="19" grpId="0" build="p"/>
      <p:bldP spid="20" grpId="0" build="p"/>
      <p:bldP spid="16" grpId="0" build="p"/>
      <p:bldP spid="17" grpId="0" build="p"/>
      <p:bldP spid="2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五</a:t>
            </a:r>
            <a:r>
              <a:rPr lang="zh-CN" altLang="zh-CN" dirty="0"/>
              <a:t>．班主任总结</a:t>
            </a:r>
            <a:endParaRPr lang="zh-CN" altLang="zh-CN" dirty="0"/>
          </a:p>
        </p:txBody>
      </p:sp>
      <p:sp>
        <p:nvSpPr>
          <p:cNvPr id="3" name="内容占位符 2"/>
          <p:cNvSpPr>
            <a:spLocks noGrp="1"/>
          </p:cNvSpPr>
          <p:nvPr>
            <p:ph idx="1"/>
          </p:nvPr>
        </p:nvSpPr>
        <p:spPr>
          <a:xfrm>
            <a:off x="682793" y="2106204"/>
            <a:ext cx="6692294" cy="1036242"/>
          </a:xfrm>
        </p:spPr>
        <p:txBody>
          <a:bodyPr anchor="t">
            <a:noAutofit/>
          </a:bodyPr>
          <a:lstStyle/>
          <a:p>
            <a:pPr marL="0" indent="0">
              <a:buNone/>
            </a:pPr>
            <a:r>
              <a:rPr lang="en-US" altLang="zh-CN" sz="2000" b="1" dirty="0"/>
              <a:t>3.</a:t>
            </a:r>
            <a:r>
              <a:rPr lang="zh-CN" altLang="zh-CN" sz="2000" b="1" dirty="0"/>
              <a:t>考试学业压力大，没有时间</a:t>
            </a:r>
            <a:endParaRPr lang="en-US" altLang="zh-CN" sz="2000" b="1" dirty="0"/>
          </a:p>
        </p:txBody>
      </p:sp>
      <p:sp>
        <p:nvSpPr>
          <p:cNvPr id="6" name="矩形 5"/>
          <p:cNvSpPr/>
          <p:nvPr/>
        </p:nvSpPr>
        <p:spPr>
          <a:xfrm>
            <a:off x="819507" y="3067880"/>
            <a:ext cx="6096000" cy="360099"/>
          </a:xfrm>
          <a:prstGeom prst="rect">
            <a:avLst/>
          </a:prstGeom>
        </p:spPr>
        <p:txBody>
          <a:bodyPr vert="horz" lIns="91440" tIns="45720" rIns="91440" bIns="45720" rtlCol="0" anchor="t">
            <a:noAutofit/>
          </a:bodyPr>
          <a:lstStyle/>
          <a:p>
            <a:pPr marL="285750" indent="-285750" defTabSz="457200">
              <a:lnSpc>
                <a:spcPct val="110000"/>
              </a:lnSpc>
              <a:spcBef>
                <a:spcPct val="20000"/>
              </a:spcBef>
              <a:spcAft>
                <a:spcPts val="600"/>
              </a:spcAft>
              <a:buClr>
                <a:schemeClr val="accent1"/>
              </a:buClr>
              <a:buSzPct val="92000"/>
              <a:buFont typeface="Wingdings" panose="05000000000000000000" pitchFamily="2" charset="2"/>
              <a:buChar char="p"/>
            </a:pPr>
            <a:endParaRPr lang="zh-CN" altLang="zh-CN" sz="17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sp>
        <p:nvSpPr>
          <p:cNvPr id="18" name="内容占位符 2"/>
          <p:cNvSpPr txBox="1"/>
          <p:nvPr/>
        </p:nvSpPr>
        <p:spPr>
          <a:xfrm>
            <a:off x="682792" y="2519857"/>
            <a:ext cx="9890763" cy="1337030"/>
          </a:xfrm>
          <a:prstGeom prst="rect">
            <a:avLst/>
          </a:prstGeom>
        </p:spPr>
        <p:txBody>
          <a:bodyPr vert="horz" lIns="91440" tIns="45720" rIns="91440" bIns="45720" rtlCol="0" anchor="t">
            <a:noAutofit/>
          </a:bodyPr>
          <a:lstStyle>
            <a:lvl1pPr marL="306070" indent="-30607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1pPr>
            <a:lvl2pPr marL="629920" indent="-30607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2pPr>
            <a:lvl3pPr marL="899795" indent="-26987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3pPr>
            <a:lvl4pPr marL="1242060"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4pPr>
            <a:lvl5pPr marL="1602105"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Font typeface="Wingdings" panose="05000000000000000000" pitchFamily="2" charset="2"/>
              <a:buChar char="l"/>
            </a:pPr>
            <a:r>
              <a:rPr lang="zh-CN" altLang="zh-CN" sz="3200" b="1" dirty="0"/>
              <a:t>下面我们完成一个填空题</a:t>
            </a:r>
            <a:r>
              <a:rPr lang="en-US" altLang="zh-CN" sz="3200" b="1" dirty="0"/>
              <a:t> </a:t>
            </a:r>
            <a:r>
              <a:rPr lang="zh-CN" altLang="zh-CN" sz="3200" b="1" dirty="0"/>
              <a:t>“</a:t>
            </a:r>
            <a:r>
              <a:rPr lang="zh-CN" altLang="zh-CN" sz="3200" b="1" dirty="0">
                <a:solidFill>
                  <a:srgbClr val="FF0000"/>
                </a:solidFill>
              </a:rPr>
              <a:t>我爱</a:t>
            </a:r>
            <a:r>
              <a:rPr lang="en-US" altLang="zh-CN" sz="3200" b="1" u="sng" dirty="0">
                <a:solidFill>
                  <a:srgbClr val="FF0000"/>
                </a:solidFill>
              </a:rPr>
              <a:t>      </a:t>
            </a:r>
            <a:r>
              <a:rPr lang="zh-CN" altLang="zh-CN" sz="3200" b="1" dirty="0">
                <a:solidFill>
                  <a:srgbClr val="FF0000"/>
                </a:solidFill>
              </a:rPr>
              <a:t>阅读</a:t>
            </a:r>
            <a:r>
              <a:rPr lang="zh-CN" altLang="zh-CN" sz="3200" b="1" dirty="0"/>
              <a:t>”</a:t>
            </a:r>
            <a:r>
              <a:rPr lang="en-US" altLang="zh-CN" sz="3200" b="1" dirty="0"/>
              <a:t> </a:t>
            </a:r>
            <a:r>
              <a:rPr lang="zh-CN" altLang="zh-CN" sz="3200" b="1" dirty="0"/>
              <a:t>，给自己的阅读找时间和空间。</a:t>
            </a:r>
            <a:endParaRPr lang="zh-CN" altLang="zh-CN" sz="3200" b="1" dirty="0"/>
          </a:p>
        </p:txBody>
      </p:sp>
      <p:sp>
        <p:nvSpPr>
          <p:cNvPr id="17" name="内容占位符 2"/>
          <p:cNvSpPr txBox="1"/>
          <p:nvPr/>
        </p:nvSpPr>
        <p:spPr>
          <a:xfrm>
            <a:off x="819507" y="3724686"/>
            <a:ext cx="11029615" cy="1337030"/>
          </a:xfrm>
          <a:prstGeom prst="rect">
            <a:avLst/>
          </a:prstGeom>
        </p:spPr>
        <p:txBody>
          <a:bodyPr vert="horz" lIns="91440" tIns="45720" rIns="91440" bIns="45720" rtlCol="0" anchor="t">
            <a:noAutofit/>
          </a:bodyPr>
          <a:lstStyle>
            <a:lvl1pPr marL="306070" indent="-30607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1pPr>
            <a:lvl2pPr marL="629920" indent="-30607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2pPr>
            <a:lvl3pPr marL="899795" indent="-26987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3pPr>
            <a:lvl4pPr marL="1242060"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4pPr>
            <a:lvl5pPr marL="1602105"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zh-CN" altLang="zh-CN" sz="2400" b="1" dirty="0">
                <a:solidFill>
                  <a:schemeClr val="accent5"/>
                </a:solidFill>
                <a:latin typeface="叶根友毛笔行书2.0版" panose="02010601030101010101" pitchFamily="2" charset="-122"/>
                <a:ea typeface="叶根友毛笔行书2.0版" panose="02010601030101010101" pitchFamily="2" charset="-122"/>
              </a:rPr>
              <a:t>我爱睡前读，我爱假期读，我爱周末读，我爱课间读，我爱书店读，我爱等车读，我爱图书馆读</a:t>
            </a:r>
            <a:r>
              <a:rPr lang="zh-CN" altLang="en-US" sz="2400" b="1" dirty="0">
                <a:solidFill>
                  <a:schemeClr val="accent5"/>
                </a:solidFill>
                <a:latin typeface="叶根友毛笔行书2.0版" panose="02010601030101010101" pitchFamily="2" charset="-122"/>
                <a:ea typeface="叶根友毛笔行书2.0版" panose="02010601030101010101" pitchFamily="2" charset="-122"/>
              </a:rPr>
              <a:t>。</a:t>
            </a:r>
            <a:endParaRPr lang="zh-CN" altLang="zh-CN" sz="2400" b="1" dirty="0">
              <a:solidFill>
                <a:schemeClr val="accent5"/>
              </a:solidFill>
              <a:latin typeface="叶根友毛笔行书2.0版" panose="02010601030101010101" pitchFamily="2" charset="-122"/>
              <a:ea typeface="叶根友毛笔行书2.0版" panose="02010601030101010101" pitchFamily="2" charset="-122"/>
            </a:endParaRPr>
          </a:p>
        </p:txBody>
      </p:sp>
      <p:sp>
        <p:nvSpPr>
          <p:cNvPr id="22" name="内容占位符 2"/>
          <p:cNvSpPr txBox="1"/>
          <p:nvPr/>
        </p:nvSpPr>
        <p:spPr>
          <a:xfrm>
            <a:off x="682792" y="4954171"/>
            <a:ext cx="9890763" cy="1337030"/>
          </a:xfrm>
          <a:prstGeom prst="rect">
            <a:avLst/>
          </a:prstGeom>
        </p:spPr>
        <p:txBody>
          <a:bodyPr vert="horz" lIns="91440" tIns="45720" rIns="91440" bIns="45720" rtlCol="0" anchor="t">
            <a:noAutofit/>
          </a:bodyPr>
          <a:lstStyle>
            <a:lvl1pPr marL="306070" indent="-30607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1pPr>
            <a:lvl2pPr marL="629920" indent="-30607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2pPr>
            <a:lvl3pPr marL="899795" indent="-26987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3pPr>
            <a:lvl4pPr marL="1242060"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4pPr>
            <a:lvl5pPr marL="1602105"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zh-CN" altLang="zh-CN" sz="2000" b="1" dirty="0"/>
              <a:t>希望每位同学为自己的课外阅读找到合理的时间，尽情去体味阅读的快乐。</a:t>
            </a:r>
            <a:endParaRPr lang="zh-CN" altLang="zh-CN" sz="20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build="p"/>
      <p:bldP spid="17" grpId="0" build="p"/>
      <p:bldP spid="2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531460" y="660662"/>
            <a:ext cx="3029263" cy="3822929"/>
          </a:xfrm>
          <a:prstGeom prst="rect">
            <a:avLst/>
          </a:prstGeom>
        </p:spPr>
      </p:pic>
      <p:sp>
        <p:nvSpPr>
          <p:cNvPr id="2" name="标题 1"/>
          <p:cNvSpPr>
            <a:spLocks noGrp="1"/>
          </p:cNvSpPr>
          <p:nvPr>
            <p:ph type="title"/>
          </p:nvPr>
        </p:nvSpPr>
        <p:spPr/>
        <p:txBody>
          <a:bodyPr/>
          <a:lstStyle/>
          <a:p>
            <a:r>
              <a:rPr lang="zh-CN" altLang="en-US" dirty="0"/>
              <a:t>五</a:t>
            </a:r>
            <a:r>
              <a:rPr lang="zh-CN" altLang="zh-CN" dirty="0"/>
              <a:t>．班主任总结</a:t>
            </a:r>
            <a:endParaRPr lang="zh-CN" altLang="zh-CN" dirty="0"/>
          </a:p>
        </p:txBody>
      </p:sp>
      <p:sp>
        <p:nvSpPr>
          <p:cNvPr id="3" name="内容占位符 2"/>
          <p:cNvSpPr>
            <a:spLocks noGrp="1"/>
          </p:cNvSpPr>
          <p:nvPr>
            <p:ph idx="1"/>
          </p:nvPr>
        </p:nvSpPr>
        <p:spPr>
          <a:xfrm>
            <a:off x="682793" y="2106204"/>
            <a:ext cx="9002120" cy="1036242"/>
          </a:xfrm>
        </p:spPr>
        <p:txBody>
          <a:bodyPr anchor="t">
            <a:noAutofit/>
          </a:bodyPr>
          <a:lstStyle/>
          <a:p>
            <a:r>
              <a:rPr lang="zh-CN" altLang="zh-CN" sz="2000" b="1" dirty="0"/>
              <a:t>喜欢课外阅读</a:t>
            </a:r>
            <a:endParaRPr lang="zh-CN" altLang="zh-CN" sz="2000" b="1" dirty="0"/>
          </a:p>
          <a:p>
            <a:r>
              <a:rPr lang="zh-CN" altLang="zh-CN" sz="2000" b="1" dirty="0"/>
              <a:t>老师从调查问卷中摘录了些同学的观点：</a:t>
            </a:r>
            <a:endParaRPr lang="zh-CN" altLang="zh-CN" sz="2000" b="1" dirty="0"/>
          </a:p>
        </p:txBody>
      </p:sp>
      <p:sp>
        <p:nvSpPr>
          <p:cNvPr id="6" name="矩形 5"/>
          <p:cNvSpPr/>
          <p:nvPr/>
        </p:nvSpPr>
        <p:spPr>
          <a:xfrm>
            <a:off x="819507" y="3067880"/>
            <a:ext cx="6096000" cy="360099"/>
          </a:xfrm>
          <a:prstGeom prst="rect">
            <a:avLst/>
          </a:prstGeom>
        </p:spPr>
        <p:txBody>
          <a:bodyPr vert="horz" lIns="91440" tIns="45720" rIns="91440" bIns="45720" rtlCol="0" anchor="t">
            <a:noAutofit/>
          </a:bodyPr>
          <a:lstStyle/>
          <a:p>
            <a:pPr marL="285750" indent="-285750" defTabSz="457200">
              <a:lnSpc>
                <a:spcPct val="110000"/>
              </a:lnSpc>
              <a:spcBef>
                <a:spcPct val="20000"/>
              </a:spcBef>
              <a:spcAft>
                <a:spcPts val="600"/>
              </a:spcAft>
              <a:buClr>
                <a:schemeClr val="accent1"/>
              </a:buClr>
              <a:buSzPct val="92000"/>
              <a:buFont typeface="Wingdings" panose="05000000000000000000" pitchFamily="2" charset="2"/>
              <a:buChar char="p"/>
            </a:pPr>
            <a:endParaRPr lang="zh-CN" altLang="zh-CN" sz="1700" dirty="0">
              <a:solidFill>
                <a:schemeClr val="tx1">
                  <a:lumMod val="75000"/>
                  <a:lumOff val="25000"/>
                </a:schemeClr>
              </a:solidFill>
              <a:latin typeface="Microsoft YaHei UI" panose="020B0503020204020204" pitchFamily="34" charset="-122"/>
              <a:ea typeface="Microsoft YaHei UI" panose="020B0503020204020204" pitchFamily="34" charset="-122"/>
            </a:endParaRPr>
          </a:p>
        </p:txBody>
      </p:sp>
      <p:sp>
        <p:nvSpPr>
          <p:cNvPr id="17" name="内容占位符 2"/>
          <p:cNvSpPr txBox="1"/>
          <p:nvPr/>
        </p:nvSpPr>
        <p:spPr>
          <a:xfrm>
            <a:off x="928643" y="3363515"/>
            <a:ext cx="11029615" cy="1337030"/>
          </a:xfrm>
          <a:prstGeom prst="rect">
            <a:avLst/>
          </a:prstGeom>
        </p:spPr>
        <p:txBody>
          <a:bodyPr vert="horz" lIns="91440" tIns="45720" rIns="91440" bIns="45720" rtlCol="0" anchor="t">
            <a:noAutofit/>
          </a:bodyPr>
          <a:lstStyle>
            <a:lvl1pPr marL="306070" indent="-30607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1pPr>
            <a:lvl2pPr marL="629920" indent="-30607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2pPr>
            <a:lvl3pPr marL="899795" indent="-26987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3pPr>
            <a:lvl4pPr marL="1242060"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4pPr>
            <a:lvl5pPr marL="1602105"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zh-CN" altLang="zh-CN" sz="2000" b="1" dirty="0">
                <a:solidFill>
                  <a:schemeClr val="accent5"/>
                </a:solidFill>
                <a:latin typeface="叶根友毛笔行书2.0版" panose="02010601030101010101" pitchFamily="2" charset="-122"/>
                <a:ea typeface="叶根友毛笔行书2.0版" panose="02010601030101010101" pitchFamily="2" charset="-122"/>
              </a:rPr>
              <a:t>“在阅读中，我学会了如何去写作，这提高了我的语文能力。”“</a:t>
            </a:r>
            <a:endParaRPr lang="zh-CN" altLang="zh-CN" sz="2000" b="1" dirty="0">
              <a:solidFill>
                <a:schemeClr val="accent5"/>
              </a:solidFill>
              <a:latin typeface="叶根友毛笔行书2.0版" panose="02010601030101010101" pitchFamily="2" charset="-122"/>
              <a:ea typeface="叶根友毛笔行书2.0版" panose="02010601030101010101" pitchFamily="2" charset="-122"/>
            </a:endParaRPr>
          </a:p>
          <a:p>
            <a:pPr marL="0" indent="0">
              <a:buNone/>
            </a:pPr>
            <a:r>
              <a:rPr lang="zh-CN" altLang="zh-CN" sz="2000" b="1" dirty="0">
                <a:solidFill>
                  <a:schemeClr val="accent5"/>
                </a:solidFill>
                <a:latin typeface="叶根友毛笔行书2.0版" panose="02010601030101010101" pitchFamily="2" charset="-122"/>
                <a:ea typeface="叶根友毛笔行书2.0版" panose="02010601030101010101" pitchFamily="2" charset="-122"/>
              </a:rPr>
              <a:t>“阅读可以给我带来很多课外知识，让我更多地了解这个世界。”</a:t>
            </a:r>
            <a:endParaRPr lang="zh-CN" altLang="zh-CN" sz="2000" b="1" dirty="0">
              <a:solidFill>
                <a:schemeClr val="accent5"/>
              </a:solidFill>
              <a:latin typeface="叶根友毛笔行书2.0版" panose="02010601030101010101" pitchFamily="2" charset="-122"/>
              <a:ea typeface="叶根友毛笔行书2.0版" panose="02010601030101010101" pitchFamily="2" charset="-122"/>
            </a:endParaRPr>
          </a:p>
          <a:p>
            <a:pPr marL="0" indent="0">
              <a:buNone/>
            </a:pPr>
            <a:r>
              <a:rPr lang="zh-CN" altLang="zh-CN" sz="2000" b="1" dirty="0">
                <a:solidFill>
                  <a:schemeClr val="accent5"/>
                </a:solidFill>
                <a:latin typeface="叶根友毛笔行书2.0版" panose="02010601030101010101" pitchFamily="2" charset="-122"/>
                <a:ea typeface="叶根友毛笔行书2.0版" panose="02010601030101010101" pitchFamily="2" charset="-122"/>
              </a:rPr>
              <a:t>“我很喜欢读时安静的感觉，这是我课余放松的一种方式。”</a:t>
            </a:r>
            <a:endParaRPr lang="zh-CN" altLang="zh-CN" sz="2000" b="1" dirty="0">
              <a:solidFill>
                <a:schemeClr val="accent5"/>
              </a:solidFill>
              <a:latin typeface="叶根友毛笔行书2.0版" panose="02010601030101010101" pitchFamily="2" charset="-122"/>
              <a:ea typeface="叶根友毛笔行书2.0版" panose="02010601030101010101" pitchFamily="2" charset="-122"/>
            </a:endParaRPr>
          </a:p>
        </p:txBody>
      </p:sp>
      <p:sp>
        <p:nvSpPr>
          <p:cNvPr id="22" name="内容占位符 2"/>
          <p:cNvSpPr txBox="1"/>
          <p:nvPr/>
        </p:nvSpPr>
        <p:spPr>
          <a:xfrm>
            <a:off x="682792" y="4725571"/>
            <a:ext cx="9890763" cy="1337030"/>
          </a:xfrm>
          <a:prstGeom prst="rect">
            <a:avLst/>
          </a:prstGeom>
        </p:spPr>
        <p:txBody>
          <a:bodyPr vert="horz" lIns="91440" tIns="45720" rIns="91440" bIns="45720" rtlCol="0" anchor="t">
            <a:noAutofit/>
          </a:bodyPr>
          <a:lstStyle>
            <a:lvl1pPr marL="306070" indent="-30607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1pPr>
            <a:lvl2pPr marL="629920" indent="-30607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2pPr>
            <a:lvl3pPr marL="899795" indent="-26987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3pPr>
            <a:lvl4pPr marL="1242060"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4pPr>
            <a:lvl5pPr marL="1602105"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zh-CN" altLang="zh-CN" b="1" dirty="0"/>
              <a:t>从阅读中</a:t>
            </a:r>
            <a:r>
              <a:rPr lang="zh-CN" altLang="zh-CN" b="1" dirty="0">
                <a:solidFill>
                  <a:srgbClr val="FF0000"/>
                </a:solidFill>
              </a:rPr>
              <a:t>找到了属于自己的快乐</a:t>
            </a:r>
            <a:r>
              <a:rPr lang="zh-CN" altLang="zh-CN" b="1" dirty="0"/>
              <a:t>，因</a:t>
            </a:r>
            <a:r>
              <a:rPr lang="zh-CN" altLang="zh-CN" b="1" dirty="0">
                <a:solidFill>
                  <a:srgbClr val="FF0000"/>
                </a:solidFill>
              </a:rPr>
              <a:t>自身提高而快乐</a:t>
            </a:r>
            <a:r>
              <a:rPr lang="zh-CN" altLang="zh-CN" b="1" dirty="0"/>
              <a:t>，因</a:t>
            </a:r>
            <a:r>
              <a:rPr lang="zh-CN" altLang="zh-CN" b="1" dirty="0">
                <a:solidFill>
                  <a:srgbClr val="FF0000"/>
                </a:solidFill>
              </a:rPr>
              <a:t>博闻强识而快乐</a:t>
            </a:r>
            <a:r>
              <a:rPr lang="zh-CN" altLang="zh-CN" b="1" dirty="0"/>
              <a:t>，因</a:t>
            </a:r>
            <a:r>
              <a:rPr lang="zh-CN" altLang="zh-CN" b="1" dirty="0">
                <a:solidFill>
                  <a:srgbClr val="FF0000"/>
                </a:solidFill>
              </a:rPr>
              <a:t>修养身心而快乐</a:t>
            </a:r>
            <a:r>
              <a:rPr lang="zh-CN" altLang="zh-CN" b="1" dirty="0"/>
              <a:t>。所以，老师送大家一句话</a:t>
            </a:r>
            <a:r>
              <a:rPr lang="en-US" altLang="zh-CN" b="1" dirty="0"/>
              <a:t>: </a:t>
            </a:r>
            <a:endParaRPr lang="en-US" altLang="zh-CN" b="1" dirty="0"/>
          </a:p>
        </p:txBody>
      </p:sp>
      <p:sp>
        <p:nvSpPr>
          <p:cNvPr id="7" name="矩形 6"/>
          <p:cNvSpPr/>
          <p:nvPr/>
        </p:nvSpPr>
        <p:spPr>
          <a:xfrm>
            <a:off x="928643" y="5407209"/>
            <a:ext cx="4777740" cy="706755"/>
          </a:xfrm>
          <a:prstGeom prst="rect">
            <a:avLst/>
          </a:prstGeom>
        </p:spPr>
        <p:txBody>
          <a:bodyPr wrap="none">
            <a:spAutoFit/>
          </a:bodyPr>
          <a:lstStyle/>
          <a:p>
            <a:r>
              <a:rPr lang="zh-CN" altLang="zh-CN" sz="4000" b="1" dirty="0"/>
              <a:t>你也可以</a:t>
            </a:r>
            <a:r>
              <a:rPr lang="zh-CN" altLang="zh-CN" sz="4000" b="1" dirty="0">
                <a:solidFill>
                  <a:srgbClr val="FF0000"/>
                </a:solidFill>
              </a:rPr>
              <a:t>“悦”读</a:t>
            </a:r>
            <a:r>
              <a:rPr lang="zh-CN" altLang="zh-CN" sz="4000" b="1" dirty="0"/>
              <a:t>。</a:t>
            </a:r>
            <a:endParaRPr lang="zh-CN" altLang="zh-CN" sz="40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7" grpId="0" build="p"/>
      <p:bldP spid="22" grpId="0" build="p"/>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1674254" y="894714"/>
            <a:ext cx="8255358" cy="54928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内容占位符 2"/>
          <p:cNvPicPr>
            <a:picLocks noGrp="1" noChangeAspect="1"/>
          </p:cNvPicPr>
          <p:nvPr>
            <p:ph idx="1"/>
          </p:nvPr>
        </p:nvPicPr>
        <p:blipFill>
          <a:blip r:embed="rId1"/>
          <a:stretch>
            <a:fillRect/>
          </a:stretch>
        </p:blipFill>
        <p:spPr>
          <a:xfrm>
            <a:off x="1051560" y="871379"/>
            <a:ext cx="9540239" cy="53663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155079" y="2451340"/>
            <a:ext cx="6219658" cy="1955319"/>
          </a:xfrm>
        </p:spPr>
        <p:txBody>
          <a:bodyPr>
            <a:noAutofit/>
          </a:bodyPr>
          <a:lstStyle/>
          <a:p>
            <a:r>
              <a:rPr lang="zh-CN" altLang="en-US" sz="9600" dirty="0"/>
              <a:t>谢 谢 ！</a:t>
            </a:r>
            <a:endParaRPr lang="zh-CN" altLang="zh-CN" sz="9600" dirty="0"/>
          </a:p>
        </p:txBody>
      </p:sp>
    </p:spTree>
  </p:cSld>
  <p:clrMapOvr>
    <a:masterClrMapping/>
  </p:clrMapOvr>
  <mc:AlternateContent xmlns:mc="http://schemas.openxmlformats.org/markup-compatibility/2006">
    <mc:Choice xmlns:p14="http://schemas.microsoft.com/office/powerpoint/2010/main" Requires="p14">
      <p:transition spd="slow" p14:dur="6000">
        <p:sndAc>
          <p:stSnd>
            <p:snd r:embed="rId1" name="applause.wav"/>
          </p:stSnd>
        </p:sndAc>
      </p:transition>
    </mc:Choice>
    <mc:Fallback>
      <p:transition spd="slow">
        <p:sndAc>
          <p:stSnd>
            <p:snd r:embed="rId1"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a:t>活动一：猜书名</a:t>
            </a:r>
            <a:r>
              <a:rPr lang="en-US" altLang="zh-CN" dirty="0"/>
              <a:t>1</a:t>
            </a:r>
            <a:endParaRPr lang="zh-CN" altLang="zh-CN" dirty="0"/>
          </a:p>
        </p:txBody>
      </p:sp>
      <p:sp>
        <p:nvSpPr>
          <p:cNvPr id="3" name="内容占位符 2"/>
          <p:cNvSpPr>
            <a:spLocks noGrp="1"/>
          </p:cNvSpPr>
          <p:nvPr>
            <p:ph idx="1"/>
          </p:nvPr>
        </p:nvSpPr>
        <p:spPr>
          <a:xfrm>
            <a:off x="682792" y="2106204"/>
            <a:ext cx="5339317" cy="3634486"/>
          </a:xfrm>
        </p:spPr>
        <p:txBody>
          <a:bodyPr anchor="t"/>
          <a:lstStyle/>
          <a:p>
            <a:r>
              <a:rPr lang="zh-CN" altLang="zh-CN" b="1" dirty="0"/>
              <a:t>提示一：作者是一位英国女作家</a:t>
            </a:r>
            <a:endParaRPr lang="zh-CN" altLang="zh-CN" b="1" dirty="0"/>
          </a:p>
          <a:p>
            <a:r>
              <a:rPr lang="zh-CN" altLang="zh-CN" b="1" dirty="0"/>
              <a:t>提示二：这是一套系列丛书的第一部</a:t>
            </a:r>
            <a:endParaRPr lang="zh-CN" altLang="zh-CN" b="1" dirty="0"/>
          </a:p>
          <a:p>
            <a:r>
              <a:rPr lang="zh-CN" altLang="zh-CN" b="1" dirty="0"/>
              <a:t>提示三：这本书曾被改编成同名电影</a:t>
            </a:r>
            <a:endParaRPr lang="zh-CN" altLang="zh-CN" b="1" dirty="0"/>
          </a:p>
          <a:p>
            <a:r>
              <a:rPr lang="zh-CN" altLang="zh-CN" b="1" dirty="0"/>
              <a:t>提示四：这本书的核心人物有三位，两男一女</a:t>
            </a:r>
            <a:endParaRPr lang="zh-CN" altLang="zh-CN" b="1" dirty="0"/>
          </a:p>
          <a:p>
            <a:r>
              <a:rPr lang="zh-CN" altLang="zh-CN" b="1" dirty="0"/>
              <a:t>提示五：故事发生在魔法世界</a:t>
            </a:r>
            <a:endParaRPr lang="zh-CN" altLang="en-US" b="1" dirty="0"/>
          </a:p>
        </p:txBody>
      </p:sp>
      <p:sp>
        <p:nvSpPr>
          <p:cNvPr id="7" name="内容占位符 2"/>
          <p:cNvSpPr txBox="1"/>
          <p:nvPr/>
        </p:nvSpPr>
        <p:spPr>
          <a:xfrm>
            <a:off x="3001120" y="4967123"/>
            <a:ext cx="5339317" cy="1188721"/>
          </a:xfrm>
          <a:prstGeom prst="rect">
            <a:avLst/>
          </a:prstGeom>
        </p:spPr>
        <p:txBody>
          <a:bodyPr vert="horz" lIns="91440" tIns="45720" rIns="91440" bIns="45720" rtlCol="0" anchor="t">
            <a:normAutofit/>
          </a:bodyPr>
          <a:lstStyle>
            <a:lvl1pPr marL="306070" indent="-30607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1pPr>
            <a:lvl2pPr marL="629920" indent="-30607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2pPr>
            <a:lvl3pPr marL="899795" indent="-26987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3pPr>
            <a:lvl4pPr marL="1242060"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4pPr>
            <a:lvl5pPr marL="1602105"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r">
              <a:buNone/>
            </a:pPr>
            <a:r>
              <a:rPr lang="zh-CN" altLang="en-US" sz="1800" dirty="0"/>
              <a:t>哈利</a:t>
            </a:r>
            <a:r>
              <a:rPr lang="en-US" altLang="zh-CN" sz="1800" dirty="0"/>
              <a:t>·</a:t>
            </a:r>
            <a:r>
              <a:rPr lang="zh-CN" altLang="en-US" sz="1800" dirty="0"/>
              <a:t>波特与魔法石</a:t>
            </a:r>
            <a:endParaRPr lang="en-US" altLang="zh-CN" sz="1800" dirty="0"/>
          </a:p>
          <a:p>
            <a:pPr marL="0" indent="0" algn="r">
              <a:buNone/>
            </a:pPr>
            <a:r>
              <a:rPr lang="en-US" altLang="zh-CN" sz="1800" dirty="0"/>
              <a:t>Harry Potter and the Philosopher's Stone</a:t>
            </a:r>
            <a:endParaRPr lang="zh-CN" altLang="en-US" sz="1800" dirty="0"/>
          </a:p>
        </p:txBody>
      </p:sp>
      <p:pic>
        <p:nvPicPr>
          <p:cNvPr id="9" name="图片 8" descr="蓝色头发的女人&#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589817" y="1336650"/>
            <a:ext cx="2323853" cy="3567115"/>
          </a:xfrm>
          <a:prstGeom prst="rect">
            <a:avLst/>
          </a:prstGeom>
        </p:spPr>
      </p:pic>
      <p:sp>
        <p:nvSpPr>
          <p:cNvPr id="10" name="内容占位符 2"/>
          <p:cNvSpPr txBox="1"/>
          <p:nvPr/>
        </p:nvSpPr>
        <p:spPr>
          <a:xfrm>
            <a:off x="8514961" y="4967121"/>
            <a:ext cx="3514851" cy="1660182"/>
          </a:xfrm>
          <a:prstGeom prst="rect">
            <a:avLst/>
          </a:prstGeom>
        </p:spPr>
        <p:txBody>
          <a:bodyPr vert="horz" lIns="91440" tIns="45720" rIns="91440" bIns="45720" rtlCol="0" anchor="t">
            <a:noAutofit/>
          </a:bodyPr>
          <a:lstStyle>
            <a:lvl1pPr marL="306070" indent="-30607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1pPr>
            <a:lvl2pPr marL="629920" indent="-30607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2pPr>
            <a:lvl3pPr marL="899795" indent="-26987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3pPr>
            <a:lvl4pPr marL="1242060"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4pPr>
            <a:lvl5pPr marL="1602105"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altLang="zh-CN" dirty="0"/>
              <a:t>J.K.</a:t>
            </a:r>
            <a:r>
              <a:rPr lang="zh-CN" altLang="en-US" dirty="0"/>
              <a:t>罗琳</a:t>
            </a:r>
            <a:endParaRPr lang="en-US" altLang="zh-CN" dirty="0"/>
          </a:p>
          <a:p>
            <a:pPr marL="0" indent="0">
              <a:buNone/>
            </a:pPr>
            <a:r>
              <a:rPr lang="en-US" altLang="zh-CN" sz="1800" dirty="0"/>
              <a:t>J.K. Rowling</a:t>
            </a:r>
            <a:endParaRPr lang="en-US" altLang="zh-CN" sz="1800" dirty="0"/>
          </a:p>
          <a:p>
            <a:pPr marL="0" indent="0">
              <a:buNone/>
            </a:pPr>
            <a:r>
              <a:rPr lang="zh-CN" altLang="en-US" sz="1800" dirty="0"/>
              <a:t>英国  </a:t>
            </a:r>
            <a:r>
              <a:rPr lang="en-US" altLang="zh-CN" sz="1800" dirty="0"/>
              <a:t>1965</a:t>
            </a:r>
            <a:endParaRPr lang="en-US" altLang="zh-CN" sz="1800" dirty="0"/>
          </a:p>
        </p:txBody>
      </p:sp>
      <p:pic>
        <p:nvPicPr>
          <p:cNvPr id="4" name="图片 3"/>
          <p:cNvPicPr>
            <a:picLocks noChangeAspect="1"/>
          </p:cNvPicPr>
          <p:nvPr/>
        </p:nvPicPr>
        <p:blipFill>
          <a:blip r:embed="rId2"/>
          <a:stretch>
            <a:fillRect/>
          </a:stretch>
        </p:blipFill>
        <p:spPr>
          <a:xfrm>
            <a:off x="5745381" y="1336650"/>
            <a:ext cx="2492521" cy="356711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日历&#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302253" y="1266564"/>
            <a:ext cx="3567114" cy="3567114"/>
          </a:xfrm>
          <a:prstGeom prst="rect">
            <a:avLst/>
          </a:prstGeom>
        </p:spPr>
      </p:pic>
      <p:sp>
        <p:nvSpPr>
          <p:cNvPr id="2" name="标题 1"/>
          <p:cNvSpPr>
            <a:spLocks noGrp="1"/>
          </p:cNvSpPr>
          <p:nvPr>
            <p:ph type="title"/>
          </p:nvPr>
        </p:nvSpPr>
        <p:spPr/>
        <p:txBody>
          <a:bodyPr/>
          <a:lstStyle/>
          <a:p>
            <a:r>
              <a:rPr lang="zh-CN" altLang="zh-CN" dirty="0"/>
              <a:t>活动一：猜书名</a:t>
            </a:r>
            <a:r>
              <a:rPr lang="en-US" altLang="zh-CN" dirty="0"/>
              <a:t>2</a:t>
            </a:r>
            <a:endParaRPr lang="zh-CN" altLang="zh-CN" dirty="0"/>
          </a:p>
        </p:txBody>
      </p:sp>
      <p:sp>
        <p:nvSpPr>
          <p:cNvPr id="3" name="内容占位符 2"/>
          <p:cNvSpPr>
            <a:spLocks noGrp="1"/>
          </p:cNvSpPr>
          <p:nvPr>
            <p:ph idx="1"/>
          </p:nvPr>
        </p:nvSpPr>
        <p:spPr>
          <a:xfrm>
            <a:off x="682792" y="2106204"/>
            <a:ext cx="5339317" cy="3634486"/>
          </a:xfrm>
        </p:spPr>
        <p:txBody>
          <a:bodyPr anchor="t"/>
          <a:lstStyle/>
          <a:p>
            <a:r>
              <a:rPr lang="zh-CN" altLang="zh-CN" b="1" dirty="0"/>
              <a:t>提示一，这本书是一本外国侦探小说</a:t>
            </a:r>
            <a:endParaRPr lang="zh-CN" altLang="zh-CN" b="1" dirty="0"/>
          </a:p>
          <a:p>
            <a:r>
              <a:rPr lang="zh-CN" altLang="zh-CN" b="1" dirty="0"/>
              <a:t>提示二，作者叫柯南道尔</a:t>
            </a:r>
            <a:endParaRPr lang="zh-CN" altLang="zh-CN" b="1" dirty="0"/>
          </a:p>
          <a:p>
            <a:r>
              <a:rPr lang="zh-CN" altLang="zh-CN" b="1" dirty="0"/>
              <a:t>提示三，这本书是以我的角度来叙述主人公</a:t>
            </a:r>
            <a:endParaRPr lang="zh-CN" altLang="zh-CN" b="1" dirty="0"/>
          </a:p>
          <a:p>
            <a:r>
              <a:rPr lang="zh-CN" altLang="zh-CN" b="1" dirty="0"/>
              <a:t>提示四，小说在全世界影响巨大</a:t>
            </a:r>
            <a:endParaRPr lang="zh-CN" altLang="zh-CN" b="1" dirty="0"/>
          </a:p>
          <a:p>
            <a:r>
              <a:rPr lang="zh-CN" altLang="zh-CN" b="1" dirty="0"/>
              <a:t>提示五，这本书中的多个故事被改编为同名电影</a:t>
            </a:r>
            <a:endParaRPr lang="zh-CN" altLang="en-US" b="1" dirty="0"/>
          </a:p>
        </p:txBody>
      </p:sp>
      <p:sp>
        <p:nvSpPr>
          <p:cNvPr id="7" name="内容占位符 2"/>
          <p:cNvSpPr txBox="1"/>
          <p:nvPr/>
        </p:nvSpPr>
        <p:spPr>
          <a:xfrm>
            <a:off x="5864940" y="5034434"/>
            <a:ext cx="2476575" cy="1188721"/>
          </a:xfrm>
          <a:prstGeom prst="rect">
            <a:avLst/>
          </a:prstGeom>
        </p:spPr>
        <p:txBody>
          <a:bodyPr vert="horz" lIns="91440" tIns="45720" rIns="91440" bIns="45720" rtlCol="0" anchor="t">
            <a:normAutofit/>
          </a:bodyPr>
          <a:lstStyle>
            <a:lvl1pPr marL="306070" indent="-30607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1pPr>
            <a:lvl2pPr marL="629920" indent="-30607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2pPr>
            <a:lvl3pPr marL="899795" indent="-26987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3pPr>
            <a:lvl4pPr marL="1242060"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4pPr>
            <a:lvl5pPr marL="1602105"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r">
              <a:buNone/>
            </a:pPr>
            <a:r>
              <a:rPr lang="zh-CN" altLang="en-US" sz="1800" dirty="0"/>
              <a:t>夏洛克</a:t>
            </a:r>
            <a:r>
              <a:rPr lang="en-US" altLang="zh-CN" sz="1800" dirty="0"/>
              <a:t>·</a:t>
            </a:r>
            <a:r>
              <a:rPr lang="zh-CN" altLang="en-US" sz="1800" dirty="0"/>
              <a:t>福尔摩斯</a:t>
            </a:r>
            <a:endParaRPr lang="en-US" altLang="zh-CN" sz="1800" dirty="0"/>
          </a:p>
          <a:p>
            <a:pPr marL="0" indent="0" algn="r">
              <a:buNone/>
            </a:pPr>
            <a:r>
              <a:rPr lang="en-US" altLang="zh-CN" sz="1800" dirty="0"/>
              <a:t>Sherlock Holmes</a:t>
            </a:r>
            <a:endParaRPr lang="zh-CN" altLang="en-US" sz="1800" dirty="0"/>
          </a:p>
        </p:txBody>
      </p:sp>
      <p:sp>
        <p:nvSpPr>
          <p:cNvPr id="10" name="内容占位符 2"/>
          <p:cNvSpPr txBox="1"/>
          <p:nvPr/>
        </p:nvSpPr>
        <p:spPr>
          <a:xfrm>
            <a:off x="8534598" y="5034432"/>
            <a:ext cx="3419714" cy="1668372"/>
          </a:xfrm>
          <a:prstGeom prst="rect">
            <a:avLst/>
          </a:prstGeom>
        </p:spPr>
        <p:txBody>
          <a:bodyPr vert="horz" lIns="91440" tIns="45720" rIns="91440" bIns="45720" rtlCol="0" anchor="t">
            <a:noAutofit/>
          </a:bodyPr>
          <a:lstStyle>
            <a:lvl1pPr marL="306070" indent="-30607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1pPr>
            <a:lvl2pPr marL="629920" indent="-30607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2pPr>
            <a:lvl3pPr marL="899795" indent="-26987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3pPr>
            <a:lvl4pPr marL="1242060"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4pPr>
            <a:lvl5pPr marL="1602105"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zh-CN" altLang="en-US" sz="1800" dirty="0"/>
              <a:t>阿瑟</a:t>
            </a:r>
            <a:r>
              <a:rPr lang="en-US" altLang="zh-CN" sz="1800" dirty="0"/>
              <a:t>·</a:t>
            </a:r>
            <a:r>
              <a:rPr lang="zh-CN" altLang="en-US" sz="1800" dirty="0"/>
              <a:t>柯南</a:t>
            </a:r>
            <a:r>
              <a:rPr lang="en-US" altLang="zh-CN" sz="1800" dirty="0"/>
              <a:t>·</a:t>
            </a:r>
            <a:r>
              <a:rPr lang="zh-CN" altLang="en-US" sz="1800" dirty="0"/>
              <a:t>道尔</a:t>
            </a:r>
            <a:endParaRPr lang="en-US" altLang="zh-CN" sz="1800" dirty="0"/>
          </a:p>
          <a:p>
            <a:pPr marL="0" indent="0">
              <a:buNone/>
            </a:pPr>
            <a:r>
              <a:rPr lang="en-US" altLang="zh-CN" sz="1800" dirty="0"/>
              <a:t>Arthur Conan Doyle</a:t>
            </a:r>
            <a:endParaRPr lang="en-US" altLang="zh-CN" sz="1800" dirty="0"/>
          </a:p>
          <a:p>
            <a:pPr marL="0" indent="0">
              <a:buNone/>
            </a:pPr>
            <a:r>
              <a:rPr lang="zh-CN" altLang="en-US" sz="1800" dirty="0"/>
              <a:t>苏格兰 </a:t>
            </a:r>
            <a:r>
              <a:rPr lang="en-US" altLang="zh-CN" sz="1800" dirty="0"/>
              <a:t>1859~1930 </a:t>
            </a:r>
            <a:endParaRPr lang="en-US" altLang="zh-CN" sz="1800" dirty="0"/>
          </a:p>
        </p:txBody>
      </p:sp>
      <p:pic>
        <p:nvPicPr>
          <p:cNvPr id="12" name="图片 11" descr="穿西装留胡子的男人&#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598" y="1266564"/>
            <a:ext cx="2974610" cy="356711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a:t>活动一：猜书名</a:t>
            </a:r>
            <a:r>
              <a:rPr lang="en-US" altLang="zh-CN" dirty="0"/>
              <a:t>3</a:t>
            </a:r>
            <a:endParaRPr lang="zh-CN" altLang="zh-CN" dirty="0"/>
          </a:p>
        </p:txBody>
      </p:sp>
      <p:sp>
        <p:nvSpPr>
          <p:cNvPr id="3" name="内容占位符 2"/>
          <p:cNvSpPr>
            <a:spLocks noGrp="1"/>
          </p:cNvSpPr>
          <p:nvPr>
            <p:ph idx="1"/>
          </p:nvPr>
        </p:nvSpPr>
        <p:spPr>
          <a:xfrm>
            <a:off x="682792" y="2106204"/>
            <a:ext cx="4987371" cy="3634486"/>
          </a:xfrm>
        </p:spPr>
        <p:txBody>
          <a:bodyPr anchor="t"/>
          <a:lstStyle/>
          <a:p>
            <a:r>
              <a:rPr lang="zh-CN" altLang="zh-CN" b="1" dirty="0"/>
              <a:t>提示一，这是一本外国小说</a:t>
            </a:r>
            <a:endParaRPr lang="zh-CN" altLang="zh-CN" b="1" dirty="0"/>
          </a:p>
          <a:p>
            <a:r>
              <a:rPr lang="zh-CN" altLang="zh-CN" b="1" dirty="0"/>
              <a:t>提示二，我喜欢这本书，是因为它的情节曲折刺激引人入胜</a:t>
            </a:r>
            <a:endParaRPr lang="zh-CN" altLang="zh-CN" b="1" dirty="0"/>
          </a:p>
          <a:p>
            <a:r>
              <a:rPr lang="zh-CN" altLang="zh-CN" b="1" dirty="0"/>
              <a:t>提示三，这本书讲了一个传奇的复仇故事</a:t>
            </a:r>
            <a:endParaRPr lang="zh-CN" altLang="zh-CN" b="1" dirty="0"/>
          </a:p>
          <a:p>
            <a:r>
              <a:rPr lang="zh-CN" altLang="zh-CN" b="1" dirty="0"/>
              <a:t>提示四，这部书的主人公叫爱德蒙邓蒂斯</a:t>
            </a:r>
            <a:endParaRPr lang="zh-CN" altLang="zh-CN" b="1" dirty="0"/>
          </a:p>
          <a:p>
            <a:r>
              <a:rPr lang="zh-CN" altLang="zh-CN" b="1" dirty="0"/>
              <a:t>提示五，这是法国著名作家大仲马的代表作</a:t>
            </a:r>
            <a:endParaRPr lang="zh-CN" altLang="zh-CN" b="1" dirty="0"/>
          </a:p>
        </p:txBody>
      </p:sp>
      <p:sp>
        <p:nvSpPr>
          <p:cNvPr id="7" name="内容占位符 2"/>
          <p:cNvSpPr txBox="1"/>
          <p:nvPr/>
        </p:nvSpPr>
        <p:spPr>
          <a:xfrm>
            <a:off x="4552494" y="4966897"/>
            <a:ext cx="3671029" cy="1188721"/>
          </a:xfrm>
          <a:prstGeom prst="rect">
            <a:avLst/>
          </a:prstGeom>
        </p:spPr>
        <p:txBody>
          <a:bodyPr vert="horz" lIns="91440" tIns="45720" rIns="91440" bIns="45720" rtlCol="0" anchor="t">
            <a:normAutofit/>
          </a:bodyPr>
          <a:lstStyle>
            <a:lvl1pPr marL="306070" indent="-30607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1pPr>
            <a:lvl2pPr marL="629920" indent="-30607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2pPr>
            <a:lvl3pPr marL="899795" indent="-26987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3pPr>
            <a:lvl4pPr marL="1242060"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4pPr>
            <a:lvl5pPr marL="1602105"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r">
              <a:buNone/>
            </a:pPr>
            <a:r>
              <a:rPr lang="zh-CN" altLang="en-US" sz="1800" dirty="0"/>
              <a:t>基督山伯爵</a:t>
            </a:r>
            <a:endParaRPr lang="en-US" altLang="zh-CN" sz="1800" dirty="0"/>
          </a:p>
          <a:p>
            <a:pPr marL="0" indent="0" algn="r">
              <a:buNone/>
            </a:pPr>
            <a:r>
              <a:rPr lang="en-US" altLang="zh-CN" sz="1800" dirty="0"/>
              <a:t>Le Comte de Monte-Cristo</a:t>
            </a:r>
            <a:endParaRPr lang="zh-CN" altLang="en-US" sz="1800" dirty="0"/>
          </a:p>
        </p:txBody>
      </p:sp>
      <p:sp>
        <p:nvSpPr>
          <p:cNvPr id="10" name="内容占位符 2"/>
          <p:cNvSpPr txBox="1"/>
          <p:nvPr/>
        </p:nvSpPr>
        <p:spPr>
          <a:xfrm>
            <a:off x="8398624" y="4967123"/>
            <a:ext cx="2844800" cy="1702125"/>
          </a:xfrm>
          <a:prstGeom prst="rect">
            <a:avLst/>
          </a:prstGeom>
        </p:spPr>
        <p:txBody>
          <a:bodyPr vert="horz" lIns="91440" tIns="45720" rIns="91440" bIns="45720" rtlCol="0" anchor="t">
            <a:normAutofit/>
          </a:bodyPr>
          <a:lstStyle>
            <a:lvl1pPr marL="306070" indent="-30607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1pPr>
            <a:lvl2pPr marL="629920" indent="-30607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2pPr>
            <a:lvl3pPr marL="899795" indent="-26987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3pPr>
            <a:lvl4pPr marL="1242060"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4pPr>
            <a:lvl5pPr marL="1602105"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zh-CN" altLang="en-US" sz="1800" dirty="0"/>
              <a:t>亚历山大</a:t>
            </a:r>
            <a:r>
              <a:rPr lang="en-US" altLang="zh-CN" sz="1800" dirty="0"/>
              <a:t>·</a:t>
            </a:r>
            <a:r>
              <a:rPr lang="zh-CN" altLang="en-US" sz="1800" dirty="0"/>
              <a:t>仲马      大仲马</a:t>
            </a:r>
            <a:endParaRPr lang="en-US" altLang="zh-CN" sz="1800" dirty="0"/>
          </a:p>
          <a:p>
            <a:pPr marL="0" indent="0">
              <a:buNone/>
            </a:pPr>
            <a:r>
              <a:rPr lang="en-US" altLang="zh-CN" sz="1800" dirty="0"/>
              <a:t>Alexandre Dumas</a:t>
            </a:r>
            <a:endParaRPr lang="en-US" altLang="zh-CN" sz="1800" dirty="0"/>
          </a:p>
          <a:p>
            <a:pPr marL="0" indent="0">
              <a:buNone/>
            </a:pPr>
            <a:r>
              <a:rPr lang="zh-CN" altLang="en-US" sz="1800" dirty="0"/>
              <a:t>法国 </a:t>
            </a:r>
            <a:r>
              <a:rPr lang="en-US" altLang="zh-CN" sz="1800" dirty="0"/>
              <a:t>1802-1870</a:t>
            </a:r>
            <a:endParaRPr lang="zh-CN" altLang="en-US" sz="1800" dirty="0"/>
          </a:p>
        </p:txBody>
      </p:sp>
      <p:pic>
        <p:nvPicPr>
          <p:cNvPr id="6" name="图片 5" descr="文本&#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60078" y="1355475"/>
            <a:ext cx="2663445" cy="3567114"/>
          </a:xfrm>
          <a:prstGeom prst="rect">
            <a:avLst/>
          </a:prstGeom>
        </p:spPr>
      </p:pic>
      <p:pic>
        <p:nvPicPr>
          <p:cNvPr id="11" name="图片 10" descr="黑白照片里的男人&#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8664" y="1355475"/>
            <a:ext cx="2708177" cy="356711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a:t>活动一：猜书名</a:t>
            </a:r>
            <a:r>
              <a:rPr lang="en-US" altLang="zh-CN" dirty="0"/>
              <a:t>4</a:t>
            </a:r>
            <a:endParaRPr lang="zh-CN" altLang="zh-CN" dirty="0"/>
          </a:p>
        </p:txBody>
      </p:sp>
      <p:sp>
        <p:nvSpPr>
          <p:cNvPr id="3" name="内容占位符 2"/>
          <p:cNvSpPr>
            <a:spLocks noGrp="1"/>
          </p:cNvSpPr>
          <p:nvPr>
            <p:ph idx="1"/>
          </p:nvPr>
        </p:nvSpPr>
        <p:spPr>
          <a:xfrm>
            <a:off x="682792" y="2106204"/>
            <a:ext cx="4987371" cy="3634486"/>
          </a:xfrm>
        </p:spPr>
        <p:txBody>
          <a:bodyPr anchor="t"/>
          <a:lstStyle/>
          <a:p>
            <a:r>
              <a:rPr lang="zh-CN" altLang="zh-CN" b="1" dirty="0"/>
              <a:t>提示一：时间为</a:t>
            </a:r>
            <a:r>
              <a:rPr lang="en-US" altLang="zh-CN" b="1" dirty="0"/>
              <a:t>1948</a:t>
            </a:r>
            <a:r>
              <a:rPr lang="zh-CN" altLang="zh-CN" b="1" dirty="0"/>
              <a:t>年，中国共产党解放前期</a:t>
            </a:r>
            <a:endParaRPr lang="zh-CN" altLang="zh-CN" b="1" dirty="0"/>
          </a:p>
          <a:p>
            <a:r>
              <a:rPr lang="zh-CN" altLang="zh-CN" b="1" dirty="0"/>
              <a:t>提示二：主人公有江姐、许云峰、成岗等</a:t>
            </a:r>
            <a:endParaRPr lang="zh-CN" altLang="zh-CN" b="1" dirty="0"/>
          </a:p>
          <a:p>
            <a:r>
              <a:rPr lang="zh-CN" altLang="zh-CN" b="1" dirty="0"/>
              <a:t>提示三：作品充分显示了共产党人视死如归的大无畏英雄气概。结构错综复杂又富于变化，善于刻画人物心理活动和烘托气氛，语言朴实，笔调悲壮，作品一经面世，立即引起轰动</a:t>
            </a:r>
            <a:endParaRPr lang="zh-CN" altLang="zh-CN" b="1" dirty="0"/>
          </a:p>
        </p:txBody>
      </p:sp>
      <p:sp>
        <p:nvSpPr>
          <p:cNvPr id="7" name="内容占位符 2"/>
          <p:cNvSpPr txBox="1"/>
          <p:nvPr/>
        </p:nvSpPr>
        <p:spPr>
          <a:xfrm>
            <a:off x="3928270" y="4313803"/>
            <a:ext cx="3671029" cy="1188721"/>
          </a:xfrm>
          <a:prstGeom prst="rect">
            <a:avLst/>
          </a:prstGeom>
        </p:spPr>
        <p:txBody>
          <a:bodyPr vert="horz" lIns="91440" tIns="45720" rIns="91440" bIns="45720" rtlCol="0" anchor="t">
            <a:normAutofit/>
          </a:bodyPr>
          <a:lstStyle>
            <a:lvl1pPr marL="306070" indent="-30607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1pPr>
            <a:lvl2pPr marL="629920" indent="-30607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2pPr>
            <a:lvl3pPr marL="899795" indent="-26987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3pPr>
            <a:lvl4pPr marL="1242060"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4pPr>
            <a:lvl5pPr marL="1602105"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r">
              <a:buNone/>
            </a:pPr>
            <a:r>
              <a:rPr lang="zh-CN" altLang="en-US" dirty="0"/>
              <a:t>红岩</a:t>
            </a:r>
            <a:endParaRPr lang="en-US" altLang="zh-CN" dirty="0"/>
          </a:p>
          <a:p>
            <a:pPr marL="0" indent="0" algn="r">
              <a:buNone/>
            </a:pPr>
            <a:r>
              <a:rPr lang="zh-CN" altLang="en-US" dirty="0"/>
              <a:t>在烈火中永生</a:t>
            </a:r>
            <a:endParaRPr lang="zh-CN" altLang="en-US" sz="1800" dirty="0"/>
          </a:p>
        </p:txBody>
      </p:sp>
      <p:sp>
        <p:nvSpPr>
          <p:cNvPr id="10" name="内容占位符 2"/>
          <p:cNvSpPr txBox="1"/>
          <p:nvPr/>
        </p:nvSpPr>
        <p:spPr>
          <a:xfrm>
            <a:off x="7645317" y="4313803"/>
            <a:ext cx="2844800" cy="1702125"/>
          </a:xfrm>
          <a:prstGeom prst="rect">
            <a:avLst/>
          </a:prstGeom>
        </p:spPr>
        <p:txBody>
          <a:bodyPr vert="horz" lIns="91440" tIns="45720" rIns="91440" bIns="45720" rtlCol="0" anchor="t">
            <a:normAutofit/>
          </a:bodyPr>
          <a:lstStyle>
            <a:lvl1pPr marL="306070" indent="-30607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1pPr>
            <a:lvl2pPr marL="629920" indent="-30607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2pPr>
            <a:lvl3pPr marL="899795" indent="-26987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3pPr>
            <a:lvl4pPr marL="1242060"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4pPr>
            <a:lvl5pPr marL="1602105"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zh-CN" altLang="en-US" dirty="0"/>
              <a:t>罗广斌</a:t>
            </a:r>
            <a:endParaRPr lang="en-US" altLang="zh-CN" dirty="0"/>
          </a:p>
          <a:p>
            <a:pPr marL="0" indent="0">
              <a:buNone/>
            </a:pPr>
            <a:r>
              <a:rPr lang="en-US" altLang="zh-CN" dirty="0"/>
              <a:t>1924—1967</a:t>
            </a:r>
            <a:endParaRPr lang="en-US" altLang="zh-CN" dirty="0"/>
          </a:p>
        </p:txBody>
      </p:sp>
      <p:pic>
        <p:nvPicPr>
          <p:cNvPr id="5" name="图片 4" descr="地图&#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763785" y="1355476"/>
            <a:ext cx="1765539" cy="2478293"/>
          </a:xfrm>
          <a:prstGeom prst="rect">
            <a:avLst/>
          </a:prstGeom>
        </p:spPr>
      </p:pic>
      <p:pic>
        <p:nvPicPr>
          <p:cNvPr id="12" name="图片 11"/>
          <p:cNvPicPr>
            <a:picLocks noChangeAspect="1"/>
          </p:cNvPicPr>
          <p:nvPr/>
        </p:nvPicPr>
        <p:blipFill>
          <a:blip r:embed="rId2"/>
          <a:stretch>
            <a:fillRect/>
          </a:stretch>
        </p:blipFill>
        <p:spPr>
          <a:xfrm>
            <a:off x="7599299" y="1355476"/>
            <a:ext cx="1803069" cy="2478293"/>
          </a:xfrm>
          <a:prstGeom prst="rect">
            <a:avLst/>
          </a:prstGeom>
        </p:spPr>
      </p:pic>
      <p:pic>
        <p:nvPicPr>
          <p:cNvPr id="13" name="图片 12"/>
          <p:cNvPicPr>
            <a:picLocks noChangeAspect="1"/>
          </p:cNvPicPr>
          <p:nvPr/>
        </p:nvPicPr>
        <p:blipFill>
          <a:blip r:embed="rId3"/>
          <a:stretch>
            <a:fillRect/>
          </a:stretch>
        </p:blipFill>
        <p:spPr>
          <a:xfrm>
            <a:off x="9468362" y="1355475"/>
            <a:ext cx="2142446" cy="2496244"/>
          </a:xfrm>
          <a:prstGeom prst="rect">
            <a:avLst/>
          </a:prstGeom>
        </p:spPr>
      </p:pic>
      <p:sp>
        <p:nvSpPr>
          <p:cNvPr id="14" name="内容占位符 2"/>
          <p:cNvSpPr txBox="1"/>
          <p:nvPr/>
        </p:nvSpPr>
        <p:spPr>
          <a:xfrm>
            <a:off x="9468362" y="4339121"/>
            <a:ext cx="2844800" cy="1702125"/>
          </a:xfrm>
          <a:prstGeom prst="rect">
            <a:avLst/>
          </a:prstGeom>
        </p:spPr>
        <p:txBody>
          <a:bodyPr vert="horz" lIns="91440" tIns="45720" rIns="91440" bIns="45720" rtlCol="0" anchor="t">
            <a:normAutofit/>
          </a:bodyPr>
          <a:lstStyle>
            <a:lvl1pPr marL="306070" indent="-30607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1pPr>
            <a:lvl2pPr marL="629920" indent="-30607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2pPr>
            <a:lvl3pPr marL="899795" indent="-26987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3pPr>
            <a:lvl4pPr marL="1242060"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4pPr>
            <a:lvl5pPr marL="1602105"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zh-CN" altLang="en-US" dirty="0"/>
              <a:t>杨益言</a:t>
            </a:r>
            <a:endParaRPr lang="en-US" altLang="zh-CN" dirty="0"/>
          </a:p>
          <a:p>
            <a:pPr marL="0" indent="0">
              <a:buNone/>
            </a:pPr>
            <a:r>
              <a:rPr lang="en-US" altLang="zh-CN" dirty="0"/>
              <a:t>1925—2017</a:t>
            </a:r>
            <a:endParaRPr lang="en-US" altLang="zh-CN"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a:t>活动一：猜书名</a:t>
            </a:r>
            <a:r>
              <a:rPr lang="en-US" altLang="zh-CN" dirty="0"/>
              <a:t>5</a:t>
            </a:r>
            <a:endParaRPr lang="zh-CN" altLang="zh-CN" dirty="0"/>
          </a:p>
        </p:txBody>
      </p:sp>
      <p:sp>
        <p:nvSpPr>
          <p:cNvPr id="3" name="内容占位符 2"/>
          <p:cNvSpPr>
            <a:spLocks noGrp="1"/>
          </p:cNvSpPr>
          <p:nvPr>
            <p:ph idx="1"/>
          </p:nvPr>
        </p:nvSpPr>
        <p:spPr>
          <a:xfrm>
            <a:off x="682792" y="2106204"/>
            <a:ext cx="4987371" cy="3634486"/>
          </a:xfrm>
        </p:spPr>
        <p:txBody>
          <a:bodyPr anchor="t"/>
          <a:lstStyle/>
          <a:p>
            <a:r>
              <a:rPr lang="zh-CN" altLang="zh-CN" b="1" dirty="0"/>
              <a:t>提示一：这是一部对中国影响极大的一本书</a:t>
            </a:r>
            <a:endParaRPr lang="zh-CN" altLang="zh-CN" b="1" dirty="0"/>
          </a:p>
          <a:p>
            <a:r>
              <a:rPr lang="zh-CN" altLang="zh-CN" b="1" dirty="0"/>
              <a:t>提示二：通过这本书，我们可以了解中国传统文化</a:t>
            </a:r>
            <a:endParaRPr lang="zh-CN" altLang="zh-CN" b="1" dirty="0"/>
          </a:p>
          <a:p>
            <a:r>
              <a:rPr lang="zh-CN" altLang="zh-CN" b="1" dirty="0"/>
              <a:t>提示三：这部书以语录和对话形式写成</a:t>
            </a:r>
            <a:endParaRPr lang="zh-CN" altLang="zh-CN" b="1" dirty="0"/>
          </a:p>
          <a:p>
            <a:r>
              <a:rPr lang="zh-CN" altLang="zh-CN" b="1" dirty="0"/>
              <a:t>提示四：这部书是儒家文化的经典之作</a:t>
            </a:r>
            <a:endParaRPr lang="zh-CN" altLang="zh-CN" b="1" dirty="0"/>
          </a:p>
          <a:p>
            <a:r>
              <a:rPr lang="zh-CN" altLang="zh-CN" b="1" dirty="0"/>
              <a:t>提示五：书中记录了孔子及其弟子的言行</a:t>
            </a:r>
            <a:endParaRPr lang="zh-CN" altLang="zh-CN" b="1" dirty="0"/>
          </a:p>
        </p:txBody>
      </p:sp>
      <p:sp>
        <p:nvSpPr>
          <p:cNvPr id="7" name="内容占位符 2"/>
          <p:cNvSpPr txBox="1"/>
          <p:nvPr/>
        </p:nvSpPr>
        <p:spPr>
          <a:xfrm>
            <a:off x="4552494" y="4966897"/>
            <a:ext cx="3671029" cy="1188721"/>
          </a:xfrm>
          <a:prstGeom prst="rect">
            <a:avLst/>
          </a:prstGeom>
        </p:spPr>
        <p:txBody>
          <a:bodyPr vert="horz" lIns="91440" tIns="45720" rIns="91440" bIns="45720" rtlCol="0" anchor="t">
            <a:normAutofit/>
          </a:bodyPr>
          <a:lstStyle>
            <a:lvl1pPr marL="306070" indent="-30607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1pPr>
            <a:lvl2pPr marL="629920" indent="-30607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2pPr>
            <a:lvl3pPr marL="899795" indent="-26987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3pPr>
            <a:lvl4pPr marL="1242060"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4pPr>
            <a:lvl5pPr marL="1602105"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r">
              <a:buNone/>
            </a:pPr>
            <a:r>
              <a:rPr lang="zh-CN" altLang="en-US" sz="1800" dirty="0"/>
              <a:t>论语</a:t>
            </a:r>
            <a:endParaRPr lang="zh-CN" altLang="en-US" sz="1800" dirty="0"/>
          </a:p>
        </p:txBody>
      </p:sp>
      <p:sp>
        <p:nvSpPr>
          <p:cNvPr id="10" name="内容占位符 2"/>
          <p:cNvSpPr txBox="1"/>
          <p:nvPr/>
        </p:nvSpPr>
        <p:spPr>
          <a:xfrm>
            <a:off x="8398623" y="4967123"/>
            <a:ext cx="3671029" cy="1760848"/>
          </a:xfrm>
          <a:prstGeom prst="rect">
            <a:avLst/>
          </a:prstGeom>
        </p:spPr>
        <p:txBody>
          <a:bodyPr vert="horz" lIns="91440" tIns="45720" rIns="91440" bIns="45720" rtlCol="0" anchor="t">
            <a:normAutofit fontScale="25000" lnSpcReduction="20000"/>
          </a:bodyPr>
          <a:lstStyle>
            <a:lvl1pPr marL="306070" indent="-30607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1pPr>
            <a:lvl2pPr marL="629920" indent="-30607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2pPr>
            <a:lvl3pPr marL="899795" indent="-26987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3pPr>
            <a:lvl4pPr marL="1242060"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4pPr>
            <a:lvl5pPr marL="1602105"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zh-CN" altLang="en-US" sz="7200" dirty="0"/>
              <a:t>孔子及其弟子</a:t>
            </a:r>
            <a:endParaRPr lang="en-US" altLang="zh-CN" sz="7200" dirty="0"/>
          </a:p>
          <a:p>
            <a:pPr marL="0" indent="0">
              <a:buNone/>
            </a:pPr>
            <a:r>
              <a:rPr lang="zh-CN" altLang="en-US" sz="4400" dirty="0"/>
              <a:t>孔子，子姓，孔氏，名丘，字仲尼</a:t>
            </a:r>
            <a:endParaRPr lang="zh-CN" altLang="en-US" sz="4400" dirty="0"/>
          </a:p>
          <a:p>
            <a:pPr marL="0" indent="0">
              <a:buNone/>
            </a:pPr>
            <a:r>
              <a:rPr lang="zh-CN" altLang="en-US" sz="4400" dirty="0"/>
              <a:t>公元前</a:t>
            </a:r>
            <a:r>
              <a:rPr lang="en-US" altLang="zh-CN" sz="4400" dirty="0"/>
              <a:t>551</a:t>
            </a:r>
            <a:r>
              <a:rPr lang="zh-CN" altLang="en-US" sz="4400" dirty="0"/>
              <a:t>年</a:t>
            </a:r>
            <a:r>
              <a:rPr lang="en-US" altLang="zh-CN" sz="4400" dirty="0"/>
              <a:t>9</a:t>
            </a:r>
            <a:r>
              <a:rPr lang="zh-CN" altLang="en-US" sz="4400" dirty="0"/>
              <a:t>月</a:t>
            </a:r>
            <a:r>
              <a:rPr lang="en-US" altLang="zh-CN" sz="4400" dirty="0"/>
              <a:t>28</a:t>
            </a:r>
            <a:r>
              <a:rPr lang="zh-CN" altLang="en-US" sz="4400" dirty="0"/>
              <a:t>日 </a:t>
            </a:r>
            <a:r>
              <a:rPr lang="en-US" altLang="zh-CN" sz="4400" dirty="0"/>
              <a:t>- </a:t>
            </a:r>
            <a:r>
              <a:rPr lang="zh-CN" altLang="en-US" sz="4400" dirty="0"/>
              <a:t>公元前</a:t>
            </a:r>
            <a:r>
              <a:rPr lang="en-US" altLang="zh-CN" sz="4400" dirty="0"/>
              <a:t>479</a:t>
            </a:r>
            <a:r>
              <a:rPr lang="zh-CN" altLang="en-US" sz="4400" dirty="0"/>
              <a:t>年</a:t>
            </a:r>
            <a:r>
              <a:rPr lang="en-US" altLang="zh-CN" sz="4400" dirty="0"/>
              <a:t>4</a:t>
            </a:r>
            <a:r>
              <a:rPr lang="zh-CN" altLang="en-US" sz="4400" dirty="0"/>
              <a:t>月</a:t>
            </a:r>
            <a:r>
              <a:rPr lang="en-US" altLang="zh-CN" sz="4400" dirty="0"/>
              <a:t>11</a:t>
            </a:r>
            <a:r>
              <a:rPr lang="zh-CN" altLang="en-US" sz="4400" dirty="0"/>
              <a:t>日），，</a:t>
            </a:r>
            <a:endParaRPr lang="zh-CN" altLang="en-US" sz="4400" dirty="0"/>
          </a:p>
          <a:p>
            <a:pPr marL="0" indent="0">
              <a:buNone/>
            </a:pPr>
            <a:r>
              <a:rPr lang="zh-CN" altLang="en-US" sz="4400" dirty="0"/>
              <a:t>鲁国陬邑（今山东省曲阜市）</a:t>
            </a:r>
            <a:endParaRPr lang="zh-CN" altLang="en-US" sz="4400" dirty="0"/>
          </a:p>
          <a:p>
            <a:pPr marL="0" indent="0">
              <a:buNone/>
            </a:pPr>
            <a:r>
              <a:rPr lang="zh-CN" altLang="en-US" sz="4400" dirty="0"/>
              <a:t>中国古代思想家、政治家、教育家，儒家学派创始人</a:t>
            </a:r>
            <a:endParaRPr lang="zh-CN" altLang="en-US" sz="4400" dirty="0"/>
          </a:p>
          <a:p>
            <a:pPr marL="0" indent="0">
              <a:buNone/>
            </a:pPr>
            <a:r>
              <a:rPr lang="zh-CN" altLang="en-US" sz="7200" dirty="0"/>
              <a:t>大成至圣先师</a:t>
            </a:r>
            <a:endParaRPr lang="en-US" altLang="zh-CN" sz="7200" dirty="0"/>
          </a:p>
          <a:p>
            <a:pPr marL="0" indent="0">
              <a:buNone/>
            </a:pPr>
            <a:endParaRPr lang="zh-CN" altLang="en-US" sz="1800" dirty="0"/>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10632" y="1355476"/>
            <a:ext cx="2566269" cy="3567114"/>
          </a:xfrm>
          <a:prstGeom prst="rect">
            <a:avLst/>
          </a:prstGeom>
        </p:spPr>
      </p:pic>
      <p:pic>
        <p:nvPicPr>
          <p:cNvPr id="8" name="图片 7"/>
          <p:cNvPicPr>
            <a:picLocks noChangeAspect="1"/>
          </p:cNvPicPr>
          <p:nvPr/>
        </p:nvPicPr>
        <p:blipFill>
          <a:blip r:embed="rId2"/>
          <a:stretch>
            <a:fillRect/>
          </a:stretch>
        </p:blipFill>
        <p:spPr>
          <a:xfrm>
            <a:off x="8253179" y="1355476"/>
            <a:ext cx="3135305" cy="356711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xEl>
                                              <p:pRg st="1" end="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
                                            <p:txEl>
                                              <p:pRg st="2" end="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
                                            <p:txEl>
                                              <p:pRg st="4" end="4"/>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a:t>活动二：阅读情况调查</a:t>
            </a:r>
            <a:endParaRPr lang="zh-CN" altLang="zh-CN" dirty="0"/>
          </a:p>
        </p:txBody>
      </p:sp>
      <p:sp>
        <p:nvSpPr>
          <p:cNvPr id="3" name="内容占位符 2"/>
          <p:cNvSpPr>
            <a:spLocks noGrp="1"/>
          </p:cNvSpPr>
          <p:nvPr>
            <p:ph idx="1"/>
          </p:nvPr>
        </p:nvSpPr>
        <p:spPr>
          <a:xfrm>
            <a:off x="682792" y="2106204"/>
            <a:ext cx="8905825" cy="435702"/>
          </a:xfrm>
        </p:spPr>
        <p:txBody>
          <a:bodyPr anchor="t"/>
          <a:lstStyle/>
          <a:p>
            <a:r>
              <a:rPr lang="en-US" altLang="zh-CN" b="1" dirty="0"/>
              <a:t>Q1</a:t>
            </a:r>
            <a:r>
              <a:rPr lang="zh-CN" altLang="zh-CN" b="1" dirty="0"/>
              <a:t>：你平均每天花在课外阅读的时间是多少？</a:t>
            </a:r>
            <a:endParaRPr lang="zh-CN" altLang="zh-CN" b="1" dirty="0"/>
          </a:p>
        </p:txBody>
      </p:sp>
      <p:graphicFrame>
        <p:nvGraphicFramePr>
          <p:cNvPr id="9" name="对象 8"/>
          <p:cNvGraphicFramePr>
            <a:graphicFrameLocks noChangeAspect="1"/>
          </p:cNvGraphicFramePr>
          <p:nvPr/>
        </p:nvGraphicFramePr>
        <p:xfrm>
          <a:off x="682792" y="2541906"/>
          <a:ext cx="8195379" cy="911924"/>
        </p:xfrm>
        <a:graphic>
          <a:graphicData uri="http://schemas.openxmlformats.org/presentationml/2006/ole">
            <mc:AlternateContent xmlns:mc="http://schemas.openxmlformats.org/markup-compatibility/2006">
              <mc:Choice xmlns:v="urn:schemas-microsoft-com:vml" Requires="v">
                <p:oleObj spid="_x0000_s1088" name="Document" r:id="rId1" imgW="5415280" imgH="603885" progId="Word.Document.12">
                  <p:embed/>
                </p:oleObj>
              </mc:Choice>
              <mc:Fallback>
                <p:oleObj name="Document" r:id="rId1" imgW="5415280" imgH="603885" progId="Word.Document.12">
                  <p:embed/>
                  <p:pic>
                    <p:nvPicPr>
                      <p:cNvPr id="0" name="图片 1087"/>
                      <p:cNvPicPr/>
                      <p:nvPr/>
                    </p:nvPicPr>
                    <p:blipFill>
                      <a:blip r:embed="rId2"/>
                      <a:stretch>
                        <a:fillRect/>
                      </a:stretch>
                    </p:blipFill>
                    <p:spPr>
                      <a:xfrm>
                        <a:off x="682792" y="2541906"/>
                        <a:ext cx="8195379" cy="911924"/>
                      </a:xfrm>
                      <a:prstGeom prst="rect">
                        <a:avLst/>
                      </a:prstGeom>
                    </p:spPr>
                  </p:pic>
                </p:oleObj>
              </mc:Fallback>
            </mc:AlternateContent>
          </a:graphicData>
        </a:graphic>
      </p:graphicFrame>
      <p:sp>
        <p:nvSpPr>
          <p:cNvPr id="15" name="内容占位符 2"/>
          <p:cNvSpPr txBox="1"/>
          <p:nvPr/>
        </p:nvSpPr>
        <p:spPr>
          <a:xfrm>
            <a:off x="682792" y="3339385"/>
            <a:ext cx="8905825" cy="435702"/>
          </a:xfrm>
          <a:prstGeom prst="rect">
            <a:avLst/>
          </a:prstGeom>
        </p:spPr>
        <p:txBody>
          <a:bodyPr vert="horz" lIns="91440" tIns="45720" rIns="91440" bIns="45720" rtlCol="0" anchor="t">
            <a:normAutofit/>
          </a:bodyPr>
          <a:lstStyle>
            <a:lvl1pPr marL="306070" indent="-30607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1pPr>
            <a:lvl2pPr marL="629920" indent="-30607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2pPr>
            <a:lvl3pPr marL="899795" indent="-26987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3pPr>
            <a:lvl4pPr marL="1242060"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4pPr>
            <a:lvl5pPr marL="1602105"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altLang="zh-CN" b="1" dirty="0"/>
              <a:t>Q2</a:t>
            </a:r>
            <a:r>
              <a:rPr lang="zh-CN" altLang="zh-CN" b="1" dirty="0"/>
              <a:t>：你每年的阅读量是多少？</a:t>
            </a:r>
            <a:endParaRPr lang="zh-CN" altLang="zh-CN" b="1" dirty="0"/>
          </a:p>
        </p:txBody>
      </p:sp>
      <p:sp>
        <p:nvSpPr>
          <p:cNvPr id="17" name="内容占位符 2"/>
          <p:cNvSpPr txBox="1"/>
          <p:nvPr/>
        </p:nvSpPr>
        <p:spPr>
          <a:xfrm>
            <a:off x="682792" y="4432936"/>
            <a:ext cx="8905825" cy="435702"/>
          </a:xfrm>
          <a:prstGeom prst="rect">
            <a:avLst/>
          </a:prstGeom>
        </p:spPr>
        <p:txBody>
          <a:bodyPr vert="horz" lIns="91440" tIns="45720" rIns="91440" bIns="45720" rtlCol="0" anchor="t">
            <a:normAutofit/>
          </a:bodyPr>
          <a:lstStyle>
            <a:lvl1pPr marL="306070" indent="-30607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1pPr>
            <a:lvl2pPr marL="629920" indent="-30607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2pPr>
            <a:lvl3pPr marL="899795" indent="-26987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3pPr>
            <a:lvl4pPr marL="1242060"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4pPr>
            <a:lvl5pPr marL="1602105"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icrosoft YaHei UI" panose="020B0503020204020204" pitchFamily="34" charset="-122"/>
                <a:ea typeface="Microsoft YaHei UI" panose="020B0503020204020204" pitchFamily="34" charset="-122"/>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altLang="zh-CN" b="1" dirty="0"/>
              <a:t>Q3</a:t>
            </a:r>
            <a:r>
              <a:rPr lang="zh-CN" altLang="zh-CN" b="1" dirty="0"/>
              <a:t>：你平均每天花在趣味阅读上的时间有多少？</a:t>
            </a:r>
            <a:endParaRPr lang="zh-CN" altLang="zh-CN" b="1" dirty="0"/>
          </a:p>
        </p:txBody>
      </p:sp>
      <p:graphicFrame>
        <p:nvGraphicFramePr>
          <p:cNvPr id="21" name="对象 20"/>
          <p:cNvGraphicFramePr>
            <a:graphicFrameLocks noChangeAspect="1"/>
          </p:cNvGraphicFramePr>
          <p:nvPr/>
        </p:nvGraphicFramePr>
        <p:xfrm>
          <a:off x="682792" y="3796058"/>
          <a:ext cx="8195379" cy="615907"/>
        </p:xfrm>
        <a:graphic>
          <a:graphicData uri="http://schemas.openxmlformats.org/presentationml/2006/ole">
            <mc:AlternateContent xmlns:mc="http://schemas.openxmlformats.org/markup-compatibility/2006">
              <mc:Choice xmlns:v="urn:schemas-microsoft-com:vml" Requires="v">
                <p:oleObj spid="_x0000_s1089" name="Document" r:id="rId3" imgW="5415280" imgH="407035" progId="Word.Document.12">
                  <p:embed/>
                </p:oleObj>
              </mc:Choice>
              <mc:Fallback>
                <p:oleObj name="Document" r:id="rId3" imgW="5415280" imgH="407035" progId="Word.Document.12">
                  <p:embed/>
                  <p:pic>
                    <p:nvPicPr>
                      <p:cNvPr id="0" name="图片 1088"/>
                      <p:cNvPicPr/>
                      <p:nvPr/>
                    </p:nvPicPr>
                    <p:blipFill>
                      <a:blip r:embed="rId4"/>
                      <a:stretch>
                        <a:fillRect/>
                      </a:stretch>
                    </p:blipFill>
                    <p:spPr>
                      <a:xfrm>
                        <a:off x="682792" y="3796058"/>
                        <a:ext cx="8195379" cy="615907"/>
                      </a:xfrm>
                      <a:prstGeom prst="rect">
                        <a:avLst/>
                      </a:prstGeom>
                    </p:spPr>
                  </p:pic>
                </p:oleObj>
              </mc:Fallback>
            </mc:AlternateContent>
          </a:graphicData>
        </a:graphic>
      </p:graphicFrame>
      <p:graphicFrame>
        <p:nvGraphicFramePr>
          <p:cNvPr id="22" name="对象 21"/>
          <p:cNvGraphicFramePr>
            <a:graphicFrameLocks noChangeAspect="1"/>
          </p:cNvGraphicFramePr>
          <p:nvPr/>
        </p:nvGraphicFramePr>
        <p:xfrm>
          <a:off x="786454" y="4874930"/>
          <a:ext cx="8091717" cy="900389"/>
        </p:xfrm>
        <a:graphic>
          <a:graphicData uri="http://schemas.openxmlformats.org/presentationml/2006/ole">
            <mc:AlternateContent xmlns:mc="http://schemas.openxmlformats.org/markup-compatibility/2006">
              <mc:Choice xmlns:v="urn:schemas-microsoft-com:vml" Requires="v">
                <p:oleObj spid="_x0000_s1090" name="Document" r:id="rId5" imgW="5415280" imgH="603885" progId="Word.Document.12">
                  <p:embed/>
                </p:oleObj>
              </mc:Choice>
              <mc:Fallback>
                <p:oleObj name="Document" r:id="rId5" imgW="5415280" imgH="603885" progId="Word.Document.12">
                  <p:embed/>
                  <p:pic>
                    <p:nvPicPr>
                      <p:cNvPr id="0" name="图片 1089"/>
                      <p:cNvPicPr/>
                      <p:nvPr/>
                    </p:nvPicPr>
                    <p:blipFill>
                      <a:blip r:embed="rId6"/>
                      <a:stretch>
                        <a:fillRect/>
                      </a:stretch>
                    </p:blipFill>
                    <p:spPr>
                      <a:xfrm>
                        <a:off x="786454" y="4874930"/>
                        <a:ext cx="8091717" cy="900389"/>
                      </a:xfrm>
                      <a:prstGeom prst="rect">
                        <a:avLst/>
                      </a:prstGeom>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 calcmode="lin" valueType="num">
                                      <p:cBhvr>
                                        <p:cTn id="21" dur="1000" fill="hold"/>
                                        <p:tgtEl>
                                          <p:spTgt spid="15"/>
                                        </p:tgtEl>
                                        <p:attrNameLst>
                                          <p:attrName>style.rotation</p:attrName>
                                        </p:attrNameLst>
                                      </p:cBhvr>
                                      <p:tavLst>
                                        <p:tav tm="0">
                                          <p:val>
                                            <p:fltVal val="90"/>
                                          </p:val>
                                        </p:tav>
                                        <p:tav tm="100000">
                                          <p:val>
                                            <p:fltVal val="0"/>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1000" fill="hold"/>
                                        <p:tgtEl>
                                          <p:spTgt spid="17"/>
                                        </p:tgtEl>
                                        <p:attrNameLst>
                                          <p:attrName>ppt_w</p:attrName>
                                        </p:attrNameLst>
                                      </p:cBhvr>
                                      <p:tavLst>
                                        <p:tav tm="0">
                                          <p:val>
                                            <p:fltVal val="0"/>
                                          </p:val>
                                        </p:tav>
                                        <p:tav tm="100000">
                                          <p:val>
                                            <p:strVal val="#ppt_w"/>
                                          </p:val>
                                        </p:tav>
                                      </p:tavLst>
                                    </p:anim>
                                    <p:anim calcmode="lin" valueType="num">
                                      <p:cBhvr>
                                        <p:cTn id="32" dur="1000" fill="hold"/>
                                        <p:tgtEl>
                                          <p:spTgt spid="17"/>
                                        </p:tgtEl>
                                        <p:attrNameLst>
                                          <p:attrName>ppt_h</p:attrName>
                                        </p:attrNameLst>
                                      </p:cBhvr>
                                      <p:tavLst>
                                        <p:tav tm="0">
                                          <p:val>
                                            <p:fltVal val="0"/>
                                          </p:val>
                                        </p:tav>
                                        <p:tav tm="100000">
                                          <p:val>
                                            <p:strVal val="#ppt_h"/>
                                          </p:val>
                                        </p:tav>
                                      </p:tavLst>
                                    </p:anim>
                                    <p:anim calcmode="lin" valueType="num">
                                      <p:cBhvr>
                                        <p:cTn id="33" dur="1000" fill="hold"/>
                                        <p:tgtEl>
                                          <p:spTgt spid="17"/>
                                        </p:tgtEl>
                                        <p:attrNameLst>
                                          <p:attrName>style.rotation</p:attrName>
                                        </p:attrNameLst>
                                      </p:cBhvr>
                                      <p:tavLst>
                                        <p:tav tm="0">
                                          <p:val>
                                            <p:fltVal val="90"/>
                                          </p:val>
                                        </p:tav>
                                        <p:tav tm="100000">
                                          <p:val>
                                            <p:fltVal val="0"/>
                                          </p:val>
                                        </p:tav>
                                      </p:tavLst>
                                    </p:anim>
                                    <p:animEffect transition="in" filter="fade">
                                      <p:cBhvr>
                                        <p:cTn id="34" dur="10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p:bldP spid="17" grpId="0"/>
    </p:bldLst>
  </p:timing>
</p:sld>
</file>

<file path=ppt/tags/tag1.xml><?xml version="1.0" encoding="utf-8"?>
<p:tagLst xmlns:p="http://schemas.openxmlformats.org/presentationml/2006/main">
  <p:tag name="KSO_WM_UNIT_PLACING_PICTURE_USER_VIEWPORT" val="{&quot;height&quot;:4616.9921259842522,&quot;width&quot;:3167.3039370078741}"/>
</p:tagLst>
</file>

<file path=ppt/tags/tag2.xml><?xml version="1.0" encoding="utf-8"?>
<p:tagLst xmlns:p="http://schemas.openxmlformats.org/presentationml/2006/main">
  <p:tag name="KSO_WM_UNIT_PLACING_PICTURE_USER_VIEWPORT" val="{&quot;height&quot;:3244,&quot;width&quot;:2293}"/>
</p:tagLst>
</file>

<file path=ppt/tags/tag3.xml><?xml version="1.0" encoding="utf-8"?>
<p:tagLst xmlns:p="http://schemas.openxmlformats.org/presentationml/2006/main">
  <p:tag name="KSO_WM_UNIT_PLACING_PICTURE_USER_VIEWPORT" val="{&quot;height&quot;:3689,&quot;width&quot;:3055}"/>
</p:tagLst>
</file>

<file path=ppt/theme/theme1.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{0C7566F6-3D0B-4BA4-B793-06AD4F87078B}tf33552983_win32</Template>
  <TotalTime>0</TotalTime>
  <Words>5308</Words>
  <Application>WPS 演示</Application>
  <PresentationFormat>宽屏</PresentationFormat>
  <Paragraphs>312</Paragraphs>
  <Slides>37</Slides>
  <Notes>15</Notes>
  <HiddenSlides>0</HiddenSlides>
  <MMClips>0</MMClips>
  <ScaleCrop>false</ScaleCrop>
  <HeadingPairs>
    <vt:vector size="8" baseType="variant">
      <vt:variant>
        <vt:lpstr>已用的字体</vt:lpstr>
      </vt:variant>
      <vt:variant>
        <vt:i4>22</vt:i4>
      </vt:variant>
      <vt:variant>
        <vt:lpstr>主题</vt:lpstr>
      </vt:variant>
      <vt:variant>
        <vt:i4>1</vt:i4>
      </vt:variant>
      <vt:variant>
        <vt:lpstr>嵌入 OLE 服务器</vt:lpstr>
      </vt:variant>
      <vt:variant>
        <vt:i4>3</vt:i4>
      </vt:variant>
      <vt:variant>
        <vt:lpstr>幻灯片标题</vt:lpstr>
      </vt:variant>
      <vt:variant>
        <vt:i4>37</vt:i4>
      </vt:variant>
    </vt:vector>
  </HeadingPairs>
  <TitlesOfParts>
    <vt:vector size="63" baseType="lpstr">
      <vt:lpstr>Arial</vt:lpstr>
      <vt:lpstr>宋体</vt:lpstr>
      <vt:lpstr>Wingdings</vt:lpstr>
      <vt:lpstr>Microsoft YaHei UI</vt:lpstr>
      <vt:lpstr>Wingdings 2</vt:lpstr>
      <vt:lpstr>Wingdings</vt:lpstr>
      <vt:lpstr>Franklin Gothic Book</vt:lpstr>
      <vt:lpstr>微软雅黑</vt:lpstr>
      <vt:lpstr>Arial Unicode MS</vt:lpstr>
      <vt:lpstr>等线</vt:lpstr>
      <vt:lpstr>Calibri</vt:lpstr>
      <vt:lpstr>汉仪青云简</vt:lpstr>
      <vt:lpstr>字魂58号-创中黑</vt:lpstr>
      <vt:lpstr>黑体</vt:lpstr>
      <vt:lpstr>禹卫书法行书简体</vt:lpstr>
      <vt:lpstr>思源黑体 CN Bold</vt:lpstr>
      <vt:lpstr>思源黑体 CN Light</vt:lpstr>
      <vt:lpstr>方正舒体</vt:lpstr>
      <vt:lpstr>楷体</vt:lpstr>
      <vt:lpstr>华文行楷</vt:lpstr>
      <vt:lpstr>叶根友毛笔行书2.0版</vt:lpstr>
      <vt:lpstr>华文中宋</vt:lpstr>
      <vt:lpstr>DividendVTI</vt:lpstr>
      <vt:lpstr>Word.Document.12</vt:lpstr>
      <vt:lpstr>Word.Document.12</vt:lpstr>
      <vt:lpstr>Word.Document.12</vt:lpstr>
      <vt:lpstr>我们爱阅读</vt:lpstr>
      <vt:lpstr>PowerPoint 演示文稿</vt:lpstr>
      <vt:lpstr>让我们一起走进书的世界，开启我们的读书之旅！</vt:lpstr>
      <vt:lpstr>活动一：猜书名1</vt:lpstr>
      <vt:lpstr>活动一：猜书名2</vt:lpstr>
      <vt:lpstr>活动一：猜书名3</vt:lpstr>
      <vt:lpstr>活动一：猜书名4</vt:lpstr>
      <vt:lpstr>活动一：猜书名5</vt:lpstr>
      <vt:lpstr>活动二：阅读情况调查</vt:lpstr>
      <vt:lpstr>活动二：阅读情况调查</vt:lpstr>
      <vt:lpstr>活动三：好书交流</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活动四：好书书目推荐</vt:lpstr>
      <vt:lpstr>PowerPoint 演示文稿</vt:lpstr>
      <vt:lpstr>五．班主任总结</vt:lpstr>
      <vt:lpstr>五．班主任总结</vt:lpstr>
      <vt:lpstr>五．班主任总结</vt:lpstr>
      <vt:lpstr>小故事</vt:lpstr>
      <vt:lpstr>五．班主任总结</vt:lpstr>
      <vt:lpstr>五．班主任总结</vt:lpstr>
      <vt:lpstr>五．班主任总结</vt:lpstr>
      <vt:lpstr>PowerPoint 演示文稿</vt:lpstr>
      <vt:lpstr>PowerPoint 演示文稿</vt:lpstr>
      <vt:lpstr>谢 谢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我们爱阅读</dc:title>
  <dc:creator>Deng, WenHua</dc:creator>
  <cp:lastModifiedBy>39146</cp:lastModifiedBy>
  <cp:revision>30</cp:revision>
  <dcterms:created xsi:type="dcterms:W3CDTF">2021-04-03T12:52:00Z</dcterms:created>
  <dcterms:modified xsi:type="dcterms:W3CDTF">2021-04-07T01:03:42Z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F9D0178B72C3445A986A59FC2BA07B83</vt:lpwstr>
  </property>
  <property fmtid="{D5CDD505-2E9C-101B-9397-08002B2CF9AE}" pid="3" name="KSOProductBuildVer">
    <vt:lpwstr>2052-11.1.0.10356</vt:lpwstr>
  </property>
</Properties>
</file>