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77" r:id="rId4"/>
    <p:sldId id="278" r:id="rId5"/>
    <p:sldId id="334" r:id="rId6"/>
    <p:sldId id="332" r:id="rId7"/>
    <p:sldId id="333" r:id="rId8"/>
    <p:sldId id="282" r:id="rId9"/>
    <p:sldId id="314" r:id="rId10"/>
    <p:sldId id="327" r:id="rId11"/>
    <p:sldId id="335" r:id="rId12"/>
    <p:sldId id="329" r:id="rId13"/>
    <p:sldId id="317" r:id="rId14"/>
    <p:sldId id="316" r:id="rId15"/>
    <p:sldId id="297" r:id="rId16"/>
    <p:sldId id="315" r:id="rId17"/>
    <p:sldId id="319" r:id="rId18"/>
    <p:sldId id="320" r:id="rId19"/>
    <p:sldId id="322" r:id="rId20"/>
    <p:sldId id="321" r:id="rId21"/>
    <p:sldId id="323" r:id="rId22"/>
    <p:sldId id="324" r:id="rId23"/>
    <p:sldId id="326" r:id="rId24"/>
    <p:sldId id="325" r:id="rId25"/>
    <p:sldId id="284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9259DD"/>
    <a:srgbClr val="2FB793"/>
    <a:srgbClr val="90C74D"/>
    <a:srgbClr val="CF66E0"/>
    <a:srgbClr val="1CA46D"/>
    <a:srgbClr val="BB81E7"/>
    <a:srgbClr val="7F3DD7"/>
    <a:srgbClr val="884ADA"/>
    <a:srgbClr val="DEC3F3"/>
    <a:srgbClr val="A557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1" autoAdjust="0"/>
    <p:restoredTop sz="94660"/>
  </p:normalViewPr>
  <p:slideViewPr>
    <p:cSldViewPr>
      <p:cViewPr varScale="1">
        <p:scale>
          <a:sx n="87" d="100"/>
          <a:sy n="87" d="100"/>
        </p:scale>
        <p:origin x="-1032" y="-90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98065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2471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2469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078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560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06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06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06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245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770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133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801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05980"/>
            <a:ext cx="2741613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5980"/>
            <a:ext cx="80772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731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0" y="87594"/>
            <a:ext cx="878832" cy="12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735606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11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714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573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890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384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1457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753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04788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6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458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684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0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3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302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713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05979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05979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155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0" y="1597819"/>
            <a:ext cx="7772221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43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940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305176"/>
            <a:ext cx="7772221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180035"/>
            <a:ext cx="7772221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55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200151"/>
            <a:ext cx="405698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200151"/>
            <a:ext cx="4058178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166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151335"/>
            <a:ext cx="404031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631156"/>
            <a:ext cx="404031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151335"/>
            <a:ext cx="404150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631156"/>
            <a:ext cx="4041507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799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9390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636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826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4787"/>
            <a:ext cx="30079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04788"/>
            <a:ext cx="5112019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076326"/>
            <a:ext cx="30079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362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3600450"/>
            <a:ext cx="5487114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459581"/>
            <a:ext cx="5487114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025503"/>
            <a:ext cx="5487114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488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05979"/>
            <a:ext cx="8229481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200151"/>
            <a:ext cx="8229481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090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05979"/>
            <a:ext cx="2056477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05979"/>
            <a:ext cx="6058689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4767263"/>
            <a:ext cx="2894787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4767263"/>
            <a:ext cx="2133878" cy="273844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255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0" y="87594"/>
            <a:ext cx="878832" cy="12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735606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11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2145389" y="371459"/>
            <a:ext cx="388195" cy="38818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420539" y="167901"/>
            <a:ext cx="466713" cy="46670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3696907" y="220225"/>
            <a:ext cx="302472" cy="302466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5280101" y="371458"/>
            <a:ext cx="219071" cy="21906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2737497" y="480992"/>
            <a:ext cx="236958" cy="236953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5006065" y="358330"/>
            <a:ext cx="388195" cy="38818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813300" y="522691"/>
            <a:ext cx="223830" cy="223825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8184081" y="329757"/>
            <a:ext cx="388195" cy="38818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6471861" y="358329"/>
            <a:ext cx="164366" cy="16436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6634428" y="310127"/>
            <a:ext cx="122663" cy="122661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6624257" y="510723"/>
            <a:ext cx="164366" cy="16436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4170752" y="912689"/>
            <a:ext cx="401128" cy="401120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81" y="3813094"/>
            <a:ext cx="1882549" cy="13419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6" y="4412153"/>
            <a:ext cx="1719674" cy="7311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44" y="0"/>
            <a:ext cx="2852315" cy="514326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97" y="4438931"/>
            <a:ext cx="1793607" cy="716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30">
        <p:strips dir="rd"/>
      </p:transition>
    </mc:Choice>
    <mc:Fallback>
      <p:transition>
        <p:strips dir="rd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200151"/>
            <a:ext cx="5408613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200151"/>
            <a:ext cx="54102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596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504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2344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471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7893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pPr/>
              <a:t>2020/9/28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57770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暂存图\rBACFFMuW76juUJBAAJdRSyq8ZM49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00" y="-14288"/>
            <a:ext cx="917429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19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634" y="-14288"/>
            <a:ext cx="9180918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640" y="-11980"/>
            <a:ext cx="9268641" cy="520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3969" y="31836"/>
            <a:ext cx="878832" cy="12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683061" y="679848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1672170" y="690278"/>
            <a:ext cx="1209610" cy="1209610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3" name="椭圆 22"/>
          <p:cNvSpPr/>
          <p:nvPr/>
        </p:nvSpPr>
        <p:spPr>
          <a:xfrm>
            <a:off x="5613818" y="750394"/>
            <a:ext cx="1409222" cy="1409222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4" name="椭圆 23"/>
          <p:cNvSpPr/>
          <p:nvPr/>
        </p:nvSpPr>
        <p:spPr>
          <a:xfrm>
            <a:off x="3520081" y="526552"/>
            <a:ext cx="1820388" cy="182038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5" name="椭圆 24"/>
          <p:cNvSpPr/>
          <p:nvPr/>
        </p:nvSpPr>
        <p:spPr>
          <a:xfrm>
            <a:off x="1040606" y="1357933"/>
            <a:ext cx="336440" cy="33644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6" name="椭圆 25"/>
          <p:cNvSpPr/>
          <p:nvPr/>
        </p:nvSpPr>
        <p:spPr>
          <a:xfrm>
            <a:off x="1704466" y="1305640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7" name="椭圆 26"/>
          <p:cNvSpPr/>
          <p:nvPr/>
        </p:nvSpPr>
        <p:spPr>
          <a:xfrm>
            <a:off x="2662614" y="711028"/>
            <a:ext cx="1684085" cy="168408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8" name="椭圆 27"/>
          <p:cNvSpPr/>
          <p:nvPr/>
        </p:nvSpPr>
        <p:spPr>
          <a:xfrm>
            <a:off x="2351995" y="1601202"/>
            <a:ext cx="562904" cy="562904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9" name="椭圆 28"/>
          <p:cNvSpPr/>
          <p:nvPr/>
        </p:nvSpPr>
        <p:spPr>
          <a:xfrm>
            <a:off x="3164937" y="1716540"/>
            <a:ext cx="710288" cy="710288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0" name="椭圆 29"/>
          <p:cNvSpPr/>
          <p:nvPr/>
        </p:nvSpPr>
        <p:spPr>
          <a:xfrm>
            <a:off x="2662614" y="664295"/>
            <a:ext cx="684744" cy="684744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1" name="椭圆 30"/>
          <p:cNvSpPr/>
          <p:nvPr/>
        </p:nvSpPr>
        <p:spPr>
          <a:xfrm>
            <a:off x="4392505" y="573529"/>
            <a:ext cx="1745669" cy="174566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2" name="椭圆 31"/>
          <p:cNvSpPr/>
          <p:nvPr/>
        </p:nvSpPr>
        <p:spPr>
          <a:xfrm>
            <a:off x="4826957" y="746108"/>
            <a:ext cx="486054" cy="486054"/>
          </a:xfrm>
          <a:prstGeom prst="ellipse">
            <a:avLst/>
          </a:prstGeom>
          <a:solidFill>
            <a:srgbClr val="9259D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3" name="椭圆 32"/>
          <p:cNvSpPr/>
          <p:nvPr/>
        </p:nvSpPr>
        <p:spPr>
          <a:xfrm>
            <a:off x="3499699" y="485550"/>
            <a:ext cx="521117" cy="52111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4" name="椭圆 33"/>
          <p:cNvSpPr/>
          <p:nvPr/>
        </p:nvSpPr>
        <p:spPr>
          <a:xfrm>
            <a:off x="6029235" y="933889"/>
            <a:ext cx="521117" cy="52111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5" name="椭圆 34"/>
          <p:cNvSpPr/>
          <p:nvPr/>
        </p:nvSpPr>
        <p:spPr>
          <a:xfrm>
            <a:off x="7387796" y="1254367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6" name="椭圆 35"/>
          <p:cNvSpPr/>
          <p:nvPr/>
        </p:nvSpPr>
        <p:spPr>
          <a:xfrm>
            <a:off x="6649412" y="1019155"/>
            <a:ext cx="582047" cy="58204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7" name="椭圆 36"/>
          <p:cNvSpPr/>
          <p:nvPr/>
        </p:nvSpPr>
        <p:spPr>
          <a:xfrm>
            <a:off x="5768873" y="1679326"/>
            <a:ext cx="677084" cy="6770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8" name="文本框 3"/>
          <p:cNvSpPr txBox="1"/>
          <p:nvPr/>
        </p:nvSpPr>
        <p:spPr>
          <a:xfrm>
            <a:off x="1428728" y="1005576"/>
            <a:ext cx="6000792" cy="19620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 smtClean="0"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扬帆   起航   正   当时</a:t>
            </a:r>
            <a:endParaRPr lang="en-US" altLang="zh-CN" sz="4050" b="1" dirty="0" smtClean="0"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50" b="1" dirty="0" smtClean="0"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50" b="1" dirty="0" smtClean="0"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2714612" y="1857370"/>
            <a:ext cx="4000528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1500" dirty="0" smtClean="0">
                <a:latin typeface="微软雅黑" pitchFamily="34" charset="-122"/>
                <a:ea typeface="微软雅黑" pitchFamily="34" charset="-122"/>
              </a:rPr>
              <a:t>2020.9</a:t>
            </a:r>
            <a:r>
              <a:rPr lang="zh-CN" altLang="en-US" sz="1500" dirty="0" smtClean="0">
                <a:latin typeface="微软雅黑" pitchFamily="34" charset="-122"/>
                <a:ea typeface="微软雅黑" pitchFamily="34" charset="-122"/>
              </a:rPr>
              <a:t>吕兰英语绘本阅读工作室计划交流</a:t>
            </a:r>
            <a:endParaRPr lang="zh-CN" altLang="en-US" sz="15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68516"/>
            <a:ext cx="999567" cy="9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9919" y="3274044"/>
            <a:ext cx="999567" cy="9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预览动画背影音乐--根据您的需求添加此音频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30462" y="1978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32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"/>
                            </p:stCondLst>
                            <p:childTnLst>
                              <p:par>
                                <p:cTn id="10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5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650"/>
                            </p:stCondLst>
                            <p:childTnLst>
                              <p:par>
                                <p:cTn id="1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1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785786" y="285734"/>
            <a:ext cx="42862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4331" y="1071551"/>
            <a:ext cx="5563516" cy="3429025"/>
            <a:chOff x="174331" y="1071551"/>
            <a:chExt cx="5563516" cy="3429025"/>
          </a:xfrm>
        </p:grpSpPr>
        <p:pic>
          <p:nvPicPr>
            <p:cNvPr id="3" name="图片 2" descr="微信图片_20200610083337"/>
            <p:cNvPicPr>
              <a:picLocks noChangeAspect="1"/>
            </p:cNvPicPr>
            <p:nvPr/>
          </p:nvPicPr>
          <p:blipFill>
            <a:blip r:embed="rId3" cstate="print"/>
            <a:srcRect t="8497" b="11460"/>
            <a:stretch>
              <a:fillRect/>
            </a:stretch>
          </p:blipFill>
          <p:spPr>
            <a:xfrm>
              <a:off x="174331" y="1148847"/>
              <a:ext cx="2254529" cy="3283538"/>
            </a:xfrm>
            <a:prstGeom prst="roundRect">
              <a:avLst/>
            </a:prstGeom>
          </p:spPr>
        </p:pic>
        <p:pic>
          <p:nvPicPr>
            <p:cNvPr id="4" name="图片 3" descr="039f010390971111afedc43f8e93705.jp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 t="7685"/>
            <a:stretch>
              <a:fillRect/>
            </a:stretch>
          </p:blipFill>
          <p:spPr>
            <a:xfrm>
              <a:off x="3419445" y="1071551"/>
              <a:ext cx="2318402" cy="34290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149987" dist="250190" dir="8460000" algn="ctr">
                <a:srgbClr val="FF0000">
                  <a:alpha val="28000"/>
                </a:srgbClr>
              </a:outerShdw>
              <a:reflection blurRad="12700" stA="38000" endPos="28000" dist="50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pic>
        <p:nvPicPr>
          <p:cNvPr id="5" name="图片 4" descr="IMG_05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1071552"/>
            <a:ext cx="1991335" cy="3540151"/>
          </a:xfrm>
          <a:prstGeom prst="rect">
            <a:avLst/>
          </a:prstGeom>
        </p:spPr>
      </p:pic>
      <p:sp>
        <p:nvSpPr>
          <p:cNvPr id="7" name="文本框 3"/>
          <p:cNvSpPr txBox="1"/>
          <p:nvPr/>
        </p:nvSpPr>
        <p:spPr>
          <a:xfrm>
            <a:off x="285720" y="142858"/>
            <a:ext cx="44930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丰富的线上绘本阅读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285720" y="142858"/>
            <a:ext cx="44930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三、本学期工作重点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571472" y="1500180"/>
            <a:ext cx="2617681" cy="2747603"/>
            <a:chOff x="2045665" y="1624767"/>
            <a:chExt cx="3490241" cy="3663471"/>
          </a:xfrm>
        </p:grpSpPr>
        <p:sp>
          <p:nvSpPr>
            <p:cNvPr id="4" name="稻壳儿小白白(http://dwz.cn/Wu2UP)"/>
            <p:cNvSpPr/>
            <p:nvPr/>
          </p:nvSpPr>
          <p:spPr bwMode="auto">
            <a:xfrm rot="17872006">
              <a:off x="2767921" y="1751230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5" name="稻壳儿小白白(http://dwz.cn/Wu2UP)"/>
            <p:cNvSpPr/>
            <p:nvPr/>
          </p:nvSpPr>
          <p:spPr bwMode="auto">
            <a:xfrm rot="4818007">
              <a:off x="3656544" y="3447321"/>
              <a:ext cx="1755604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90C74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6" name="稻壳儿小白白(http://dwz.cn/Wu2UP)"/>
            <p:cNvSpPr/>
            <p:nvPr/>
          </p:nvSpPr>
          <p:spPr bwMode="auto">
            <a:xfrm rot="487966">
              <a:off x="3780302" y="2311859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7" name="稻壳儿小白白(http://dwz.cn/Wu2UP)"/>
            <p:cNvSpPr/>
            <p:nvPr/>
          </p:nvSpPr>
          <p:spPr bwMode="auto">
            <a:xfrm rot="9152418">
              <a:off x="2418398" y="3785559"/>
              <a:ext cx="1755605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884A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8" name="稻壳儿小白白(http://dwz.cn/Wu2UP)"/>
            <p:cNvSpPr/>
            <p:nvPr/>
          </p:nvSpPr>
          <p:spPr bwMode="auto">
            <a:xfrm rot="18716556" flipH="1">
              <a:off x="1918526" y="2989106"/>
              <a:ext cx="1755604" cy="1501326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A557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643570" y="2428874"/>
            <a:ext cx="2428892" cy="24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357686" y="1857370"/>
            <a:ext cx="300484" cy="35420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4214810" y="1285866"/>
            <a:ext cx="4429156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的培养</a:t>
            </a:r>
            <a:endParaRPr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285720" y="142858"/>
            <a:ext cx="43577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核心目标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人的培养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43386"/>
            <a:ext cx="900115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 smtClean="0"/>
              <a:t> 首先我想说工作室核心目标是对教师这个“人”的培养。学校的发展依托人的发展，教师是推动学校发展的力量和源泉，赋能教师，激发教师的理想和梦想，挖掘潜能，在实践和历练中培养教师是我们工作室的首要职责。</a:t>
            </a:r>
          </a:p>
          <a:p>
            <a:pPr>
              <a:lnSpc>
                <a:spcPct val="120000"/>
              </a:lnSpc>
            </a:pPr>
            <a:endParaRPr lang="zh-CN" altLang="en-US" sz="1800" dirty="0" smtClean="0"/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2428874"/>
            <a:ext cx="2428892" cy="24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357686" y="1857370"/>
            <a:ext cx="300484" cy="35420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0" y="2285998"/>
            <a:ext cx="44930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上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304"/>
            <a:ext cx="4292961" cy="27146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-357222" y="785800"/>
            <a:ext cx="9370263" cy="3286148"/>
            <a:chOff x="-357222" y="785800"/>
            <a:chExt cx="9370263" cy="3286148"/>
          </a:xfrm>
        </p:grpSpPr>
        <p:pic>
          <p:nvPicPr>
            <p:cNvPr id="7" name="图片 6" descr="renzhengfe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357304"/>
              <a:ext cx="4441041" cy="2714644"/>
            </a:xfrm>
            <a:prstGeom prst="rect">
              <a:avLst/>
            </a:prstGeom>
          </p:spPr>
        </p:pic>
        <p:sp>
          <p:nvSpPr>
            <p:cNvPr id="10" name="文本框 3"/>
            <p:cNvSpPr txBox="1"/>
            <p:nvPr/>
          </p:nvSpPr>
          <p:spPr>
            <a:xfrm>
              <a:off x="-357222" y="785800"/>
              <a:ext cx="5286412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上海落户新政打响人才大战第一枪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000100" y="214296"/>
            <a:ext cx="25642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具体工作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Straight Connector 32"/>
          <p:cNvCxnSpPr/>
          <p:nvPr/>
        </p:nvCxnSpPr>
        <p:spPr>
          <a:xfrm flipV="1">
            <a:off x="5340974" y="2071684"/>
            <a:ext cx="3160116" cy="394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/>
          <p:cNvCxnSpPr/>
          <p:nvPr/>
        </p:nvCxnSpPr>
        <p:spPr>
          <a:xfrm flipV="1">
            <a:off x="5340974" y="2714626"/>
            <a:ext cx="3160116" cy="134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2"/>
          <p:cNvCxnSpPr/>
          <p:nvPr/>
        </p:nvCxnSpPr>
        <p:spPr>
          <a:xfrm rot="10800000">
            <a:off x="5340976" y="3344586"/>
            <a:ext cx="3160115" cy="1298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/>
          <p:cNvCxnSpPr/>
          <p:nvPr/>
        </p:nvCxnSpPr>
        <p:spPr>
          <a:xfrm rot="10800000">
            <a:off x="5340976" y="4029912"/>
            <a:ext cx="3231553" cy="420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67"/>
          <p:cNvGrpSpPr>
            <a:grpSpLocks noChangeAspect="1"/>
          </p:cNvGrpSpPr>
          <p:nvPr/>
        </p:nvGrpSpPr>
        <p:grpSpPr bwMode="auto">
          <a:xfrm>
            <a:off x="4805418" y="1761660"/>
            <a:ext cx="268538" cy="281661"/>
            <a:chOff x="5541" y="-146"/>
            <a:chExt cx="1064" cy="1116"/>
          </a:xfrm>
          <a:solidFill>
            <a:srgbClr val="29B9A6"/>
          </a:solidFill>
        </p:grpSpPr>
        <p:sp>
          <p:nvSpPr>
            <p:cNvPr id="33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9259DD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4" name="Freeform 69"/>
            <p:cNvSpPr>
              <a:spLocks/>
            </p:cNvSpPr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259DD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35" name="Group 12"/>
          <p:cNvGrpSpPr>
            <a:grpSpLocks noChangeAspect="1"/>
          </p:cNvGrpSpPr>
          <p:nvPr/>
        </p:nvGrpSpPr>
        <p:grpSpPr bwMode="auto">
          <a:xfrm>
            <a:off x="4788024" y="2363675"/>
            <a:ext cx="303326" cy="275141"/>
            <a:chOff x="2535" y="1120"/>
            <a:chExt cx="635" cy="576"/>
          </a:xfrm>
          <a:solidFill>
            <a:srgbClr val="84CBC5"/>
          </a:solidFill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43" name="Freeform 15"/>
          <p:cNvSpPr>
            <a:spLocks noEditPoints="1"/>
          </p:cNvSpPr>
          <p:nvPr/>
        </p:nvSpPr>
        <p:spPr bwMode="auto">
          <a:xfrm>
            <a:off x="4804783" y="3600432"/>
            <a:ext cx="264319" cy="321469"/>
          </a:xfrm>
          <a:custGeom>
            <a:avLst/>
            <a:gdLst>
              <a:gd name="T0" fmla="*/ 175958 w 36"/>
              <a:gd name="T1" fmla="*/ 48700 h 44"/>
              <a:gd name="T2" fmla="*/ 351916 w 36"/>
              <a:gd name="T3" fmla="*/ 224021 h 44"/>
              <a:gd name="T4" fmla="*/ 215060 w 36"/>
              <a:gd name="T5" fmla="*/ 389602 h 44"/>
              <a:gd name="T6" fmla="*/ 303039 w 36"/>
              <a:gd name="T7" fmla="*/ 418822 h 44"/>
              <a:gd name="T8" fmla="*/ 303039 w 36"/>
              <a:gd name="T9" fmla="*/ 428562 h 44"/>
              <a:gd name="T10" fmla="*/ 48877 w 36"/>
              <a:gd name="T11" fmla="*/ 428562 h 44"/>
              <a:gd name="T12" fmla="*/ 48877 w 36"/>
              <a:gd name="T13" fmla="*/ 418822 h 44"/>
              <a:gd name="T14" fmla="*/ 127081 w 36"/>
              <a:gd name="T15" fmla="*/ 389602 h 44"/>
              <a:gd name="T16" fmla="*/ 0 w 36"/>
              <a:gd name="T17" fmla="*/ 224021 h 44"/>
              <a:gd name="T18" fmla="*/ 175958 w 36"/>
              <a:gd name="T19" fmla="*/ 48700 h 44"/>
              <a:gd name="T20" fmla="*/ 175958 w 36"/>
              <a:gd name="T21" fmla="*/ 48700 h 44"/>
              <a:gd name="T22" fmla="*/ 166183 w 36"/>
              <a:gd name="T23" fmla="*/ 204541 h 44"/>
              <a:gd name="T24" fmla="*/ 156407 w 36"/>
              <a:gd name="T25" fmla="*/ 155841 h 44"/>
              <a:gd name="T26" fmla="*/ 175958 w 36"/>
              <a:gd name="T27" fmla="*/ 136361 h 44"/>
              <a:gd name="T28" fmla="*/ 185733 w 36"/>
              <a:gd name="T29" fmla="*/ 155841 h 44"/>
              <a:gd name="T30" fmla="*/ 175958 w 36"/>
              <a:gd name="T31" fmla="*/ 204541 h 44"/>
              <a:gd name="T32" fmla="*/ 185733 w 36"/>
              <a:gd name="T33" fmla="*/ 224021 h 44"/>
              <a:gd name="T34" fmla="*/ 185733 w 36"/>
              <a:gd name="T35" fmla="*/ 233761 h 44"/>
              <a:gd name="T36" fmla="*/ 234611 w 36"/>
              <a:gd name="T37" fmla="*/ 272721 h 44"/>
              <a:gd name="T38" fmla="*/ 263937 w 36"/>
              <a:gd name="T39" fmla="*/ 311681 h 44"/>
              <a:gd name="T40" fmla="*/ 215060 w 36"/>
              <a:gd name="T41" fmla="*/ 282461 h 44"/>
              <a:gd name="T42" fmla="*/ 185733 w 36"/>
              <a:gd name="T43" fmla="*/ 233761 h 44"/>
              <a:gd name="T44" fmla="*/ 175958 w 36"/>
              <a:gd name="T45" fmla="*/ 243501 h 44"/>
              <a:gd name="T46" fmla="*/ 156407 w 36"/>
              <a:gd name="T47" fmla="*/ 224021 h 44"/>
              <a:gd name="T48" fmla="*/ 166183 w 36"/>
              <a:gd name="T49" fmla="*/ 204541 h 44"/>
              <a:gd name="T50" fmla="*/ 166183 w 36"/>
              <a:gd name="T51" fmla="*/ 204541 h 44"/>
              <a:gd name="T52" fmla="*/ 39102 w 36"/>
              <a:gd name="T53" fmla="*/ 214281 h 44"/>
              <a:gd name="T54" fmla="*/ 58653 w 36"/>
              <a:gd name="T55" fmla="*/ 214281 h 44"/>
              <a:gd name="T56" fmla="*/ 58653 w 36"/>
              <a:gd name="T57" fmla="*/ 233761 h 44"/>
              <a:gd name="T58" fmla="*/ 39102 w 36"/>
              <a:gd name="T59" fmla="*/ 233761 h 44"/>
              <a:gd name="T60" fmla="*/ 166183 w 36"/>
              <a:gd name="T61" fmla="*/ 360382 h 44"/>
              <a:gd name="T62" fmla="*/ 166183 w 36"/>
              <a:gd name="T63" fmla="*/ 340902 h 44"/>
              <a:gd name="T64" fmla="*/ 175958 w 36"/>
              <a:gd name="T65" fmla="*/ 340902 h 44"/>
              <a:gd name="T66" fmla="*/ 175958 w 36"/>
              <a:gd name="T67" fmla="*/ 360382 h 44"/>
              <a:gd name="T68" fmla="*/ 312814 w 36"/>
              <a:gd name="T69" fmla="*/ 233761 h 44"/>
              <a:gd name="T70" fmla="*/ 283488 w 36"/>
              <a:gd name="T71" fmla="*/ 233761 h 44"/>
              <a:gd name="T72" fmla="*/ 283488 w 36"/>
              <a:gd name="T73" fmla="*/ 214281 h 44"/>
              <a:gd name="T74" fmla="*/ 312814 w 36"/>
              <a:gd name="T75" fmla="*/ 214281 h 44"/>
              <a:gd name="T76" fmla="*/ 175958 w 36"/>
              <a:gd name="T77" fmla="*/ 87660 h 44"/>
              <a:gd name="T78" fmla="*/ 175958 w 36"/>
              <a:gd name="T79" fmla="*/ 107141 h 44"/>
              <a:gd name="T80" fmla="*/ 166183 w 36"/>
              <a:gd name="T81" fmla="*/ 107141 h 44"/>
              <a:gd name="T82" fmla="*/ 166183 w 36"/>
              <a:gd name="T83" fmla="*/ 87660 h 44"/>
              <a:gd name="T84" fmla="*/ 39102 w 36"/>
              <a:gd name="T85" fmla="*/ 214281 h 44"/>
              <a:gd name="T86" fmla="*/ 39102 w 36"/>
              <a:gd name="T87" fmla="*/ 214281 h 44"/>
              <a:gd name="T88" fmla="*/ 166183 w 36"/>
              <a:gd name="T89" fmla="*/ 0 h 44"/>
              <a:gd name="T90" fmla="*/ 185733 w 36"/>
              <a:gd name="T91" fmla="*/ 0 h 44"/>
              <a:gd name="T92" fmla="*/ 195509 w 36"/>
              <a:gd name="T93" fmla="*/ 19480 h 44"/>
              <a:gd name="T94" fmla="*/ 195509 w 36"/>
              <a:gd name="T95" fmla="*/ 38960 h 44"/>
              <a:gd name="T96" fmla="*/ 175958 w 36"/>
              <a:gd name="T97" fmla="*/ 29220 h 44"/>
              <a:gd name="T98" fmla="*/ 146632 w 36"/>
              <a:gd name="T99" fmla="*/ 38960 h 44"/>
              <a:gd name="T100" fmla="*/ 146632 w 36"/>
              <a:gd name="T101" fmla="*/ 19480 h 44"/>
              <a:gd name="T102" fmla="*/ 166183 w 36"/>
              <a:gd name="T103" fmla="*/ 0 h 44"/>
              <a:gd name="T104" fmla="*/ 166183 w 36"/>
              <a:gd name="T105" fmla="*/ 0 h 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"/>
              <a:gd name="T160" fmla="*/ 0 h 44"/>
              <a:gd name="T161" fmla="*/ 36 w 36"/>
              <a:gd name="T162" fmla="*/ 44 h 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2FB7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3"/>
          </a:p>
        </p:txBody>
      </p:sp>
      <p:grpSp>
        <p:nvGrpSpPr>
          <p:cNvPr id="44" name="Group 49"/>
          <p:cNvGrpSpPr>
            <a:grpSpLocks noChangeAspect="1"/>
          </p:cNvGrpSpPr>
          <p:nvPr/>
        </p:nvGrpSpPr>
        <p:grpSpPr bwMode="auto">
          <a:xfrm>
            <a:off x="4819780" y="2925385"/>
            <a:ext cx="241868" cy="294437"/>
            <a:chOff x="1541" y="-155"/>
            <a:chExt cx="934" cy="1137"/>
          </a:xfrm>
          <a:solidFill>
            <a:srgbClr val="F8D35E"/>
          </a:solidFill>
        </p:grpSpPr>
        <p:sp>
          <p:nvSpPr>
            <p:cNvPr id="45" name="Freeform 50"/>
            <p:cNvSpPr>
              <a:spLocks/>
            </p:cNvSpPr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7" name="Freeform 52"/>
            <p:cNvSpPr>
              <a:spLocks/>
            </p:cNvSpPr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56" name="TextBox 16"/>
          <p:cNvSpPr txBox="1"/>
          <p:nvPr/>
        </p:nvSpPr>
        <p:spPr>
          <a:xfrm>
            <a:off x="5143504" y="1643056"/>
            <a:ext cx="33744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dirty="0" smtClean="0"/>
              <a:t>聚焦核心素养，提升理论水平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TextBox 16"/>
          <p:cNvSpPr txBox="1"/>
          <p:nvPr/>
        </p:nvSpPr>
        <p:spPr>
          <a:xfrm>
            <a:off x="5072066" y="2285998"/>
            <a:ext cx="351730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  </a:t>
            </a:r>
            <a:r>
              <a:rPr lang="zh-CN" altLang="en-US" sz="1800" dirty="0" smtClean="0"/>
              <a:t>立足课堂教学，形成教学风格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TextBox 16"/>
          <p:cNvSpPr txBox="1"/>
          <p:nvPr/>
        </p:nvSpPr>
        <p:spPr>
          <a:xfrm>
            <a:off x="5340975" y="2895786"/>
            <a:ext cx="34458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sz="1800" dirty="0" smtClean="0"/>
              <a:t>深入课题研究，提升科研素养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16"/>
          <p:cNvSpPr txBox="1"/>
          <p:nvPr/>
        </p:nvSpPr>
        <p:spPr>
          <a:xfrm>
            <a:off x="5214942" y="3520252"/>
            <a:ext cx="40719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800" dirty="0" smtClean="0"/>
              <a:t>搭建线上线下平台，共享教育智慧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378149" y="1332548"/>
            <a:ext cx="1274476" cy="1360646"/>
            <a:chOff x="1836738" y="2036763"/>
            <a:chExt cx="1455737" cy="1554162"/>
          </a:xfrm>
        </p:grpSpPr>
        <p:sp>
          <p:nvSpPr>
            <p:cNvPr id="5" name="Round Diagonal Corner Rectangle 37"/>
            <p:cNvSpPr/>
            <p:nvPr/>
          </p:nvSpPr>
          <p:spPr>
            <a:xfrm>
              <a:off x="1836738" y="2036763"/>
              <a:ext cx="1455737" cy="1554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925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 dirty="0"/>
            </a:p>
          </p:txBody>
        </p:sp>
        <p:grpSp>
          <p:nvGrpSpPr>
            <p:cNvPr id="12" name="Group 67"/>
            <p:cNvGrpSpPr>
              <a:grpSpLocks noChangeAspect="1"/>
            </p:cNvGrpSpPr>
            <p:nvPr/>
          </p:nvGrpSpPr>
          <p:grpSpPr bwMode="auto">
            <a:xfrm>
              <a:off x="2270996" y="2313922"/>
              <a:ext cx="528637" cy="554038"/>
              <a:chOff x="5541" y="-146"/>
              <a:chExt cx="1064" cy="1116"/>
            </a:xfrm>
          </p:grpSpPr>
          <p:sp>
            <p:nvSpPr>
              <p:cNvPr id="13" name="Freeform 68"/>
              <p:cNvSpPr>
                <a:spLocks noEditPoints="1"/>
              </p:cNvSpPr>
              <p:nvPr/>
            </p:nvSpPr>
            <p:spPr bwMode="auto">
              <a:xfrm>
                <a:off x="5541" y="-108"/>
                <a:ext cx="1064" cy="1078"/>
              </a:xfrm>
              <a:custGeom>
                <a:avLst/>
                <a:gdLst>
                  <a:gd name="T0" fmla="*/ 542 w 55"/>
                  <a:gd name="T1" fmla="*/ 539 h 56"/>
                  <a:gd name="T2" fmla="*/ 1025 w 55"/>
                  <a:gd name="T3" fmla="*/ 308 h 56"/>
                  <a:gd name="T4" fmla="*/ 1064 w 55"/>
                  <a:gd name="T5" fmla="*/ 539 h 56"/>
                  <a:gd name="T6" fmla="*/ 542 w 55"/>
                  <a:gd name="T7" fmla="*/ 1078 h 56"/>
                  <a:gd name="T8" fmla="*/ 0 w 55"/>
                  <a:gd name="T9" fmla="*/ 539 h 56"/>
                  <a:gd name="T10" fmla="*/ 542 w 55"/>
                  <a:gd name="T11" fmla="*/ 0 h 56"/>
                  <a:gd name="T12" fmla="*/ 542 w 55"/>
                  <a:gd name="T13" fmla="*/ 539 h 56"/>
                  <a:gd name="T14" fmla="*/ 948 w 55"/>
                  <a:gd name="T15" fmla="*/ 712 h 56"/>
                  <a:gd name="T16" fmla="*/ 929 w 55"/>
                  <a:gd name="T17" fmla="*/ 751 h 56"/>
                  <a:gd name="T18" fmla="*/ 793 w 55"/>
                  <a:gd name="T19" fmla="*/ 905 h 56"/>
                  <a:gd name="T20" fmla="*/ 774 w 55"/>
                  <a:gd name="T21" fmla="*/ 924 h 56"/>
                  <a:gd name="T22" fmla="*/ 600 w 55"/>
                  <a:gd name="T23" fmla="*/ 982 h 56"/>
                  <a:gd name="T24" fmla="*/ 561 w 55"/>
                  <a:gd name="T25" fmla="*/ 982 h 56"/>
                  <a:gd name="T26" fmla="*/ 387 w 55"/>
                  <a:gd name="T27" fmla="*/ 963 h 56"/>
                  <a:gd name="T28" fmla="*/ 271 w 55"/>
                  <a:gd name="T29" fmla="*/ 905 h 56"/>
                  <a:gd name="T30" fmla="*/ 232 w 55"/>
                  <a:gd name="T31" fmla="*/ 866 h 56"/>
                  <a:gd name="T32" fmla="*/ 116 w 55"/>
                  <a:gd name="T33" fmla="*/ 693 h 56"/>
                  <a:gd name="T34" fmla="*/ 97 w 55"/>
                  <a:gd name="T35" fmla="*/ 655 h 56"/>
                  <a:gd name="T36" fmla="*/ 97 w 55"/>
                  <a:gd name="T37" fmla="*/ 481 h 56"/>
                  <a:gd name="T38" fmla="*/ 97 w 55"/>
                  <a:gd name="T39" fmla="*/ 424 h 56"/>
                  <a:gd name="T40" fmla="*/ 193 w 55"/>
                  <a:gd name="T41" fmla="*/ 250 h 56"/>
                  <a:gd name="T42" fmla="*/ 232 w 55"/>
                  <a:gd name="T43" fmla="*/ 212 h 56"/>
                  <a:gd name="T44" fmla="*/ 445 w 55"/>
                  <a:gd name="T45" fmla="*/ 96 h 56"/>
                  <a:gd name="T46" fmla="*/ 445 w 55"/>
                  <a:gd name="T47" fmla="*/ 674 h 56"/>
                  <a:gd name="T48" fmla="*/ 967 w 55"/>
                  <a:gd name="T49" fmla="*/ 443 h 56"/>
                  <a:gd name="T50" fmla="*/ 967 w 55"/>
                  <a:gd name="T51" fmla="*/ 674 h 56"/>
                  <a:gd name="T52" fmla="*/ 948 w 55"/>
                  <a:gd name="T53" fmla="*/ 712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"/>
                  <a:gd name="T82" fmla="*/ 0 h 56"/>
                  <a:gd name="T83" fmla="*/ 55 w 55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" h="56">
                    <a:moveTo>
                      <a:pt x="28" y="28"/>
                    </a:moveTo>
                    <a:cubicBezTo>
                      <a:pt x="53" y="16"/>
                      <a:pt x="53" y="16"/>
                      <a:pt x="53" y="16"/>
                    </a:cubicBezTo>
                    <a:cubicBezTo>
                      <a:pt x="55" y="20"/>
                      <a:pt x="55" y="24"/>
                      <a:pt x="55" y="28"/>
                    </a:cubicBezTo>
                    <a:cubicBezTo>
                      <a:pt x="55" y="43"/>
                      <a:pt x="43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28" y="28"/>
                      <a:pt x="28" y="28"/>
                      <a:pt x="28" y="28"/>
                    </a:cubicBezTo>
                    <a:close/>
                    <a:moveTo>
                      <a:pt x="49" y="37"/>
                    </a:moveTo>
                    <a:cubicBezTo>
                      <a:pt x="48" y="39"/>
                      <a:pt x="48" y="39"/>
                      <a:pt x="48" y="39"/>
                    </a:cubicBezTo>
                    <a:cubicBezTo>
                      <a:pt x="46" y="42"/>
                      <a:pt x="44" y="45"/>
                      <a:pt x="41" y="47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7" y="50"/>
                      <a:pt x="34" y="51"/>
                      <a:pt x="31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3" y="51"/>
                      <a:pt x="20" y="50"/>
                    </a:cubicBezTo>
                    <a:cubicBezTo>
                      <a:pt x="17" y="49"/>
                      <a:pt x="16" y="48"/>
                      <a:pt x="14" y="47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9" y="43"/>
                      <a:pt x="7" y="40"/>
                      <a:pt x="6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1"/>
                      <a:pt x="4" y="28"/>
                      <a:pt x="5" y="2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19"/>
                      <a:pt x="7" y="16"/>
                      <a:pt x="10" y="13"/>
                    </a:cubicBezTo>
                    <a:cubicBezTo>
                      <a:pt x="10" y="12"/>
                      <a:pt x="11" y="12"/>
                      <a:pt x="12" y="11"/>
                    </a:cubicBezTo>
                    <a:cubicBezTo>
                      <a:pt x="15" y="8"/>
                      <a:pt x="19" y="6"/>
                      <a:pt x="23" y="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1" y="27"/>
                      <a:pt x="51" y="31"/>
                      <a:pt x="50" y="35"/>
                    </a:cubicBezTo>
                    <a:cubicBezTo>
                      <a:pt x="49" y="37"/>
                      <a:pt x="49" y="37"/>
                      <a:pt x="49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4" name="Freeform 69"/>
              <p:cNvSpPr>
                <a:spLocks/>
              </p:cNvSpPr>
              <p:nvPr/>
            </p:nvSpPr>
            <p:spPr bwMode="auto">
              <a:xfrm>
                <a:off x="6160" y="-146"/>
                <a:ext cx="407" cy="462"/>
              </a:xfrm>
              <a:custGeom>
                <a:avLst/>
                <a:gdLst>
                  <a:gd name="T0" fmla="*/ 0 w 21"/>
                  <a:gd name="T1" fmla="*/ 0 h 24"/>
                  <a:gd name="T2" fmla="*/ 407 w 21"/>
                  <a:gd name="T3" fmla="*/ 269 h 24"/>
                  <a:gd name="T4" fmla="*/ 0 w 21"/>
                  <a:gd name="T5" fmla="*/ 462 h 24"/>
                  <a:gd name="T6" fmla="*/ 0 w 21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4"/>
                  <a:gd name="T14" fmla="*/ 21 w 2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4">
                    <a:moveTo>
                      <a:pt x="0" y="0"/>
                    </a:moveTo>
                    <a:cubicBezTo>
                      <a:pt x="9" y="0"/>
                      <a:pt x="18" y="5"/>
                      <a:pt x="21" y="1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996052" y="2946430"/>
              <a:ext cx="1018355" cy="3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理论赋能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768179" y="1329612"/>
            <a:ext cx="1275866" cy="1360646"/>
            <a:chOff x="3328988" y="2036763"/>
            <a:chExt cx="1457325" cy="1554162"/>
          </a:xfrm>
        </p:grpSpPr>
        <p:sp>
          <p:nvSpPr>
            <p:cNvPr id="6" name="Round Diagonal Corner Rectangle 37"/>
            <p:cNvSpPr/>
            <p:nvPr/>
          </p:nvSpPr>
          <p:spPr>
            <a:xfrm flipH="1">
              <a:off x="3328988" y="2036763"/>
              <a:ext cx="1457325" cy="155416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BB8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 dirty="0"/>
            </a:p>
          </p:txBody>
        </p:sp>
        <p:grpSp>
          <p:nvGrpSpPr>
            <p:cNvPr id="15" name="Group 12"/>
            <p:cNvGrpSpPr>
              <a:grpSpLocks noChangeAspect="1"/>
            </p:cNvGrpSpPr>
            <p:nvPr/>
          </p:nvGrpSpPr>
          <p:grpSpPr bwMode="auto">
            <a:xfrm>
              <a:off x="3770114" y="2276872"/>
              <a:ext cx="596900" cy="541338"/>
              <a:chOff x="2535" y="1120"/>
              <a:chExt cx="635" cy="576"/>
            </a:xfrm>
          </p:grpSpPr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2535" y="1626"/>
                <a:ext cx="635" cy="70"/>
              </a:xfrm>
              <a:custGeom>
                <a:avLst/>
                <a:gdLst>
                  <a:gd name="T0" fmla="*/ 635 w 136"/>
                  <a:gd name="T1" fmla="*/ 33 h 15"/>
                  <a:gd name="T2" fmla="*/ 598 w 136"/>
                  <a:gd name="T3" fmla="*/ 70 h 15"/>
                  <a:gd name="T4" fmla="*/ 37 w 136"/>
                  <a:gd name="T5" fmla="*/ 70 h 15"/>
                  <a:gd name="T6" fmla="*/ 0 w 136"/>
                  <a:gd name="T7" fmla="*/ 33 h 15"/>
                  <a:gd name="T8" fmla="*/ 0 w 136"/>
                  <a:gd name="T9" fmla="*/ 33 h 15"/>
                  <a:gd name="T10" fmla="*/ 37 w 136"/>
                  <a:gd name="T11" fmla="*/ 0 h 15"/>
                  <a:gd name="T12" fmla="*/ 598 w 136"/>
                  <a:gd name="T13" fmla="*/ 0 h 15"/>
                  <a:gd name="T14" fmla="*/ 635 w 136"/>
                  <a:gd name="T15" fmla="*/ 33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5"/>
                  <a:gd name="T26" fmla="*/ 136 w 136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5">
                    <a:moveTo>
                      <a:pt x="136" y="7"/>
                    </a:moveTo>
                    <a:cubicBezTo>
                      <a:pt x="136" y="12"/>
                      <a:pt x="133" y="15"/>
                      <a:pt x="12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3" y="0"/>
                      <a:pt x="136" y="3"/>
                      <a:pt x="136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2614" y="1369"/>
                <a:ext cx="75" cy="220"/>
              </a:xfrm>
              <a:custGeom>
                <a:avLst/>
                <a:gdLst>
                  <a:gd name="T0" fmla="*/ 38 w 16"/>
                  <a:gd name="T1" fmla="*/ 220 h 47"/>
                  <a:gd name="T2" fmla="*/ 0 w 16"/>
                  <a:gd name="T3" fmla="*/ 183 h 47"/>
                  <a:gd name="T4" fmla="*/ 0 w 16"/>
                  <a:gd name="T5" fmla="*/ 37 h 47"/>
                  <a:gd name="T6" fmla="*/ 38 w 16"/>
                  <a:gd name="T7" fmla="*/ 0 h 47"/>
                  <a:gd name="T8" fmla="*/ 38 w 16"/>
                  <a:gd name="T9" fmla="*/ 0 h 47"/>
                  <a:gd name="T10" fmla="*/ 75 w 16"/>
                  <a:gd name="T11" fmla="*/ 37 h 47"/>
                  <a:gd name="T12" fmla="*/ 75 w 16"/>
                  <a:gd name="T13" fmla="*/ 183 h 47"/>
                  <a:gd name="T14" fmla="*/ 38 w 16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47"/>
                  <a:gd name="T26" fmla="*/ 16 w 16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2750" y="1369"/>
                <a:ext cx="70" cy="220"/>
              </a:xfrm>
              <a:custGeom>
                <a:avLst/>
                <a:gdLst>
                  <a:gd name="T0" fmla="*/ 37 w 15"/>
                  <a:gd name="T1" fmla="*/ 220 h 47"/>
                  <a:gd name="T2" fmla="*/ 0 w 15"/>
                  <a:gd name="T3" fmla="*/ 183 h 47"/>
                  <a:gd name="T4" fmla="*/ 0 w 15"/>
                  <a:gd name="T5" fmla="*/ 37 h 47"/>
                  <a:gd name="T6" fmla="*/ 37 w 15"/>
                  <a:gd name="T7" fmla="*/ 0 h 47"/>
                  <a:gd name="T8" fmla="*/ 37 w 15"/>
                  <a:gd name="T9" fmla="*/ 0 h 47"/>
                  <a:gd name="T10" fmla="*/ 70 w 15"/>
                  <a:gd name="T11" fmla="*/ 37 h 47"/>
                  <a:gd name="T12" fmla="*/ 70 w 15"/>
                  <a:gd name="T13" fmla="*/ 183 h 47"/>
                  <a:gd name="T14" fmla="*/ 37 w 15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47"/>
                  <a:gd name="T26" fmla="*/ 15 w 15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47">
                    <a:moveTo>
                      <a:pt x="8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2885" y="1369"/>
                <a:ext cx="70" cy="220"/>
              </a:xfrm>
              <a:custGeom>
                <a:avLst/>
                <a:gdLst>
                  <a:gd name="T0" fmla="*/ 33 w 15"/>
                  <a:gd name="T1" fmla="*/ 220 h 47"/>
                  <a:gd name="T2" fmla="*/ 0 w 15"/>
                  <a:gd name="T3" fmla="*/ 183 h 47"/>
                  <a:gd name="T4" fmla="*/ 0 w 15"/>
                  <a:gd name="T5" fmla="*/ 37 h 47"/>
                  <a:gd name="T6" fmla="*/ 33 w 15"/>
                  <a:gd name="T7" fmla="*/ 0 h 47"/>
                  <a:gd name="T8" fmla="*/ 33 w 15"/>
                  <a:gd name="T9" fmla="*/ 0 h 47"/>
                  <a:gd name="T10" fmla="*/ 70 w 15"/>
                  <a:gd name="T11" fmla="*/ 37 h 47"/>
                  <a:gd name="T12" fmla="*/ 70 w 15"/>
                  <a:gd name="T13" fmla="*/ 183 h 47"/>
                  <a:gd name="T14" fmla="*/ 33 w 15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47"/>
                  <a:gd name="T26" fmla="*/ 15 w 15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47">
                    <a:moveTo>
                      <a:pt x="7" y="47"/>
                    </a:moveTo>
                    <a:cubicBezTo>
                      <a:pt x="3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2" y="0"/>
                      <a:pt x="15" y="4"/>
                      <a:pt x="15" y="8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4"/>
                      <a:pt x="12" y="47"/>
                      <a:pt x="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3016" y="1369"/>
                <a:ext cx="74" cy="220"/>
              </a:xfrm>
              <a:custGeom>
                <a:avLst/>
                <a:gdLst>
                  <a:gd name="T0" fmla="*/ 37 w 16"/>
                  <a:gd name="T1" fmla="*/ 220 h 47"/>
                  <a:gd name="T2" fmla="*/ 0 w 16"/>
                  <a:gd name="T3" fmla="*/ 183 h 47"/>
                  <a:gd name="T4" fmla="*/ 0 w 16"/>
                  <a:gd name="T5" fmla="*/ 37 h 47"/>
                  <a:gd name="T6" fmla="*/ 37 w 16"/>
                  <a:gd name="T7" fmla="*/ 0 h 47"/>
                  <a:gd name="T8" fmla="*/ 37 w 16"/>
                  <a:gd name="T9" fmla="*/ 0 h 47"/>
                  <a:gd name="T10" fmla="*/ 74 w 16"/>
                  <a:gd name="T11" fmla="*/ 37 h 47"/>
                  <a:gd name="T12" fmla="*/ 74 w 16"/>
                  <a:gd name="T13" fmla="*/ 183 h 47"/>
                  <a:gd name="T14" fmla="*/ 37 w 16"/>
                  <a:gd name="T15" fmla="*/ 22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47"/>
                  <a:gd name="T26" fmla="*/ 16 w 16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47">
                    <a:moveTo>
                      <a:pt x="8" y="47"/>
                    </a:moveTo>
                    <a:cubicBezTo>
                      <a:pt x="4" y="47"/>
                      <a:pt x="0" y="44"/>
                      <a:pt x="0" y="3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44"/>
                      <a:pt x="12" y="47"/>
                      <a:pt x="8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656" y="1120"/>
                <a:ext cx="392" cy="117"/>
              </a:xfrm>
              <a:custGeom>
                <a:avLst/>
                <a:gdLst>
                  <a:gd name="T0" fmla="*/ 392 w 84"/>
                  <a:gd name="T1" fmla="*/ 117 h 25"/>
                  <a:gd name="T2" fmla="*/ 243 w 84"/>
                  <a:gd name="T3" fmla="*/ 19 h 25"/>
                  <a:gd name="T4" fmla="*/ 149 w 84"/>
                  <a:gd name="T5" fmla="*/ 19 h 25"/>
                  <a:gd name="T6" fmla="*/ 84 w 84"/>
                  <a:gd name="T7" fmla="*/ 61 h 25"/>
                  <a:gd name="T8" fmla="*/ 0 w 84"/>
                  <a:gd name="T9" fmla="*/ 117 h 25"/>
                  <a:gd name="T10" fmla="*/ 392 w 84"/>
                  <a:gd name="T11" fmla="*/ 11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25"/>
                  <a:gd name="T20" fmla="*/ 84 w 8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25">
                    <a:moveTo>
                      <a:pt x="84" y="25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46" y="0"/>
                      <a:pt x="38" y="0"/>
                      <a:pt x="32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0" y="25"/>
                      <a:pt x="0" y="25"/>
                      <a:pt x="0" y="25"/>
                    </a:cubicBez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2572" y="1275"/>
                <a:ext cx="560" cy="75"/>
              </a:xfrm>
              <a:custGeom>
                <a:avLst/>
                <a:gdLst>
                  <a:gd name="T0" fmla="*/ 560 w 120"/>
                  <a:gd name="T1" fmla="*/ 38 h 16"/>
                  <a:gd name="T2" fmla="*/ 523 w 120"/>
                  <a:gd name="T3" fmla="*/ 75 h 16"/>
                  <a:gd name="T4" fmla="*/ 37 w 120"/>
                  <a:gd name="T5" fmla="*/ 75 h 16"/>
                  <a:gd name="T6" fmla="*/ 0 w 120"/>
                  <a:gd name="T7" fmla="*/ 38 h 16"/>
                  <a:gd name="T8" fmla="*/ 0 w 120"/>
                  <a:gd name="T9" fmla="*/ 38 h 16"/>
                  <a:gd name="T10" fmla="*/ 37 w 120"/>
                  <a:gd name="T11" fmla="*/ 0 h 16"/>
                  <a:gd name="T12" fmla="*/ 523 w 120"/>
                  <a:gd name="T13" fmla="*/ 0 h 16"/>
                  <a:gd name="T14" fmla="*/ 560 w 120"/>
                  <a:gd name="T15" fmla="*/ 3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0"/>
                  <a:gd name="T25" fmla="*/ 0 h 16"/>
                  <a:gd name="T26" fmla="*/ 120 w 120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0" h="16">
                    <a:moveTo>
                      <a:pt x="120" y="8"/>
                    </a:moveTo>
                    <a:cubicBezTo>
                      <a:pt x="120" y="12"/>
                      <a:pt x="116" y="16"/>
                      <a:pt x="112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6" y="0"/>
                      <a:pt x="120" y="3"/>
                      <a:pt x="12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574926" y="2946430"/>
              <a:ext cx="1018355" cy="3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课堂赋能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378149" y="2778669"/>
            <a:ext cx="1274476" cy="1359256"/>
            <a:chOff x="1836738" y="3629025"/>
            <a:chExt cx="1455737" cy="1552575"/>
          </a:xfrm>
        </p:grpSpPr>
        <p:sp>
          <p:nvSpPr>
            <p:cNvPr id="4" name="Round Diagonal Corner Rectangle 37"/>
            <p:cNvSpPr/>
            <p:nvPr/>
          </p:nvSpPr>
          <p:spPr>
            <a:xfrm flipH="1">
              <a:off x="1836738" y="3629025"/>
              <a:ext cx="1455737" cy="15525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CF6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 dirty="0"/>
            </a:p>
          </p:txBody>
        </p:sp>
        <p:grpSp>
          <p:nvGrpSpPr>
            <p:cNvPr id="23" name="Group 49"/>
            <p:cNvGrpSpPr>
              <a:grpSpLocks noChangeAspect="1"/>
            </p:cNvGrpSpPr>
            <p:nvPr/>
          </p:nvGrpSpPr>
          <p:grpSpPr bwMode="auto">
            <a:xfrm>
              <a:off x="2297190" y="3857675"/>
              <a:ext cx="476250" cy="579437"/>
              <a:chOff x="1541" y="-155"/>
              <a:chExt cx="934" cy="1137"/>
            </a:xfrm>
          </p:grpSpPr>
          <p:sp>
            <p:nvSpPr>
              <p:cNvPr id="24" name="Freeform 50"/>
              <p:cNvSpPr>
                <a:spLocks/>
              </p:cNvSpPr>
              <p:nvPr/>
            </p:nvSpPr>
            <p:spPr bwMode="auto">
              <a:xfrm>
                <a:off x="1541" y="288"/>
                <a:ext cx="934" cy="694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636 h 36"/>
                  <a:gd name="T4" fmla="*/ 58 w 48"/>
                  <a:gd name="T5" fmla="*/ 694 h 36"/>
                  <a:gd name="T6" fmla="*/ 876 w 48"/>
                  <a:gd name="T7" fmla="*/ 694 h 36"/>
                  <a:gd name="T8" fmla="*/ 934 w 48"/>
                  <a:gd name="T9" fmla="*/ 636 h 36"/>
                  <a:gd name="T10" fmla="*/ 934 w 48"/>
                  <a:gd name="T11" fmla="*/ 0 h 36"/>
                  <a:gd name="T12" fmla="*/ 0 w 4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6"/>
                  <a:gd name="T23" fmla="*/ 48 w 48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6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1" y="36"/>
                      <a:pt x="3" y="36"/>
                    </a:cubicBezTo>
                    <a:cubicBezTo>
                      <a:pt x="13" y="36"/>
                      <a:pt x="35" y="36"/>
                      <a:pt x="45" y="36"/>
                    </a:cubicBezTo>
                    <a:cubicBezTo>
                      <a:pt x="47" y="36"/>
                      <a:pt x="48" y="35"/>
                      <a:pt x="48" y="3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5" name="Freeform 51"/>
              <p:cNvSpPr>
                <a:spLocks noEditPoints="1"/>
              </p:cNvSpPr>
              <p:nvPr/>
            </p:nvSpPr>
            <p:spPr bwMode="auto">
              <a:xfrm>
                <a:off x="1541" y="-78"/>
                <a:ext cx="934" cy="289"/>
              </a:xfrm>
              <a:custGeom>
                <a:avLst/>
                <a:gdLst>
                  <a:gd name="T0" fmla="*/ 934 w 48"/>
                  <a:gd name="T1" fmla="*/ 58 h 15"/>
                  <a:gd name="T2" fmla="*/ 876 w 48"/>
                  <a:gd name="T3" fmla="*/ 0 h 15"/>
                  <a:gd name="T4" fmla="*/ 58 w 48"/>
                  <a:gd name="T5" fmla="*/ 0 h 15"/>
                  <a:gd name="T6" fmla="*/ 0 w 48"/>
                  <a:gd name="T7" fmla="*/ 58 h 15"/>
                  <a:gd name="T8" fmla="*/ 0 w 48"/>
                  <a:gd name="T9" fmla="*/ 289 h 15"/>
                  <a:gd name="T10" fmla="*/ 934 w 48"/>
                  <a:gd name="T11" fmla="*/ 289 h 15"/>
                  <a:gd name="T12" fmla="*/ 934 w 48"/>
                  <a:gd name="T13" fmla="*/ 58 h 15"/>
                  <a:gd name="T14" fmla="*/ 58 w 48"/>
                  <a:gd name="T15" fmla="*/ 231 h 15"/>
                  <a:gd name="T16" fmla="*/ 876 w 48"/>
                  <a:gd name="T17" fmla="*/ 231 h 15"/>
                  <a:gd name="T18" fmla="*/ 876 w 48"/>
                  <a:gd name="T19" fmla="*/ 77 h 15"/>
                  <a:gd name="T20" fmla="*/ 58 w 48"/>
                  <a:gd name="T21" fmla="*/ 77 h 15"/>
                  <a:gd name="T22" fmla="*/ 58 w 48"/>
                  <a:gd name="T23" fmla="*/ 23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15"/>
                  <a:gd name="T38" fmla="*/ 48 w 48"/>
                  <a:gd name="T39" fmla="*/ 15 h 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15">
                    <a:moveTo>
                      <a:pt x="48" y="3"/>
                    </a:moveTo>
                    <a:cubicBezTo>
                      <a:pt x="48" y="2"/>
                      <a:pt x="47" y="0"/>
                      <a:pt x="4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3"/>
                      <a:pt x="48" y="3"/>
                      <a:pt x="48" y="3"/>
                    </a:cubicBezTo>
                    <a:close/>
                    <a:moveTo>
                      <a:pt x="3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6" name="Freeform 52"/>
              <p:cNvSpPr>
                <a:spLocks/>
              </p:cNvSpPr>
              <p:nvPr/>
            </p:nvSpPr>
            <p:spPr bwMode="auto">
              <a:xfrm>
                <a:off x="1541" y="-1"/>
                <a:ext cx="39" cy="212"/>
              </a:xfrm>
              <a:custGeom>
                <a:avLst/>
                <a:gdLst>
                  <a:gd name="T0" fmla="*/ 20 w 2"/>
                  <a:gd name="T1" fmla="*/ 0 h 11"/>
                  <a:gd name="T2" fmla="*/ 20 w 2"/>
                  <a:gd name="T3" fmla="*/ 0 h 11"/>
                  <a:gd name="T4" fmla="*/ 0 w 2"/>
                  <a:gd name="T5" fmla="*/ 19 h 11"/>
                  <a:gd name="T6" fmla="*/ 0 w 2"/>
                  <a:gd name="T7" fmla="*/ 193 h 11"/>
                  <a:gd name="T8" fmla="*/ 20 w 2"/>
                  <a:gd name="T9" fmla="*/ 212 h 11"/>
                  <a:gd name="T10" fmla="*/ 20 w 2"/>
                  <a:gd name="T11" fmla="*/ 212 h 11"/>
                  <a:gd name="T12" fmla="*/ 39 w 2"/>
                  <a:gd name="T13" fmla="*/ 193 h 11"/>
                  <a:gd name="T14" fmla="*/ 39 w 2"/>
                  <a:gd name="T15" fmla="*/ 19 h 11"/>
                  <a:gd name="T16" fmla="*/ 20 w 2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11"/>
                  <a:gd name="T29" fmla="*/ 2 w 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7"/>
                      <a:pt x="2" y="3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7" name="Freeform 53"/>
              <p:cNvSpPr>
                <a:spLocks/>
              </p:cNvSpPr>
              <p:nvPr/>
            </p:nvSpPr>
            <p:spPr bwMode="auto">
              <a:xfrm>
                <a:off x="1696" y="-155"/>
                <a:ext cx="59" cy="231"/>
              </a:xfrm>
              <a:custGeom>
                <a:avLst/>
                <a:gdLst>
                  <a:gd name="T0" fmla="*/ 20 w 3"/>
                  <a:gd name="T1" fmla="*/ 0 h 12"/>
                  <a:gd name="T2" fmla="*/ 20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20 w 3"/>
                  <a:gd name="T9" fmla="*/ 231 h 12"/>
                  <a:gd name="T10" fmla="*/ 20 w 3"/>
                  <a:gd name="T11" fmla="*/ 231 h 12"/>
                  <a:gd name="T12" fmla="*/ 59 w 3"/>
                  <a:gd name="T13" fmla="*/ 193 h 12"/>
                  <a:gd name="T14" fmla="*/ 59 w 3"/>
                  <a:gd name="T15" fmla="*/ 39 h 12"/>
                  <a:gd name="T16" fmla="*/ 20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>
                <a:off x="1871" y="-155"/>
                <a:ext cx="78" cy="231"/>
              </a:xfrm>
              <a:custGeom>
                <a:avLst/>
                <a:gdLst>
                  <a:gd name="T0" fmla="*/ 39 w 4"/>
                  <a:gd name="T1" fmla="*/ 0 h 12"/>
                  <a:gd name="T2" fmla="*/ 39 w 4"/>
                  <a:gd name="T3" fmla="*/ 0 h 12"/>
                  <a:gd name="T4" fmla="*/ 0 w 4"/>
                  <a:gd name="T5" fmla="*/ 39 h 12"/>
                  <a:gd name="T6" fmla="*/ 0 w 4"/>
                  <a:gd name="T7" fmla="*/ 193 h 12"/>
                  <a:gd name="T8" fmla="*/ 39 w 4"/>
                  <a:gd name="T9" fmla="*/ 231 h 12"/>
                  <a:gd name="T10" fmla="*/ 39 w 4"/>
                  <a:gd name="T11" fmla="*/ 231 h 12"/>
                  <a:gd name="T12" fmla="*/ 78 w 4"/>
                  <a:gd name="T13" fmla="*/ 193 h 12"/>
                  <a:gd name="T14" fmla="*/ 78 w 4"/>
                  <a:gd name="T15" fmla="*/ 39 h 12"/>
                  <a:gd name="T16" fmla="*/ 39 w 4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2"/>
                  <a:gd name="T29" fmla="*/ 4 w 4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4" y="11"/>
                      <a:pt x="4" y="10"/>
                    </a:cubicBezTo>
                    <a:cubicBezTo>
                      <a:pt x="4" y="7"/>
                      <a:pt x="4" y="5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>
                <a:off x="2066" y="-155"/>
                <a:ext cx="58" cy="231"/>
              </a:xfrm>
              <a:custGeom>
                <a:avLst/>
                <a:gdLst>
                  <a:gd name="T0" fmla="*/ 39 w 3"/>
                  <a:gd name="T1" fmla="*/ 0 h 12"/>
                  <a:gd name="T2" fmla="*/ 39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39 w 3"/>
                  <a:gd name="T9" fmla="*/ 231 h 12"/>
                  <a:gd name="T10" fmla="*/ 39 w 3"/>
                  <a:gd name="T11" fmla="*/ 231 h 12"/>
                  <a:gd name="T12" fmla="*/ 58 w 3"/>
                  <a:gd name="T13" fmla="*/ 193 h 12"/>
                  <a:gd name="T14" fmla="*/ 58 w 3"/>
                  <a:gd name="T15" fmla="*/ 39 h 12"/>
                  <a:gd name="T16" fmla="*/ 39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>
                <a:off x="2261" y="-155"/>
                <a:ext cx="58" cy="231"/>
              </a:xfrm>
              <a:custGeom>
                <a:avLst/>
                <a:gdLst>
                  <a:gd name="T0" fmla="*/ 39 w 3"/>
                  <a:gd name="T1" fmla="*/ 0 h 12"/>
                  <a:gd name="T2" fmla="*/ 39 w 3"/>
                  <a:gd name="T3" fmla="*/ 0 h 12"/>
                  <a:gd name="T4" fmla="*/ 0 w 3"/>
                  <a:gd name="T5" fmla="*/ 39 h 12"/>
                  <a:gd name="T6" fmla="*/ 0 w 3"/>
                  <a:gd name="T7" fmla="*/ 193 h 12"/>
                  <a:gd name="T8" fmla="*/ 39 w 3"/>
                  <a:gd name="T9" fmla="*/ 231 h 12"/>
                  <a:gd name="T10" fmla="*/ 39 w 3"/>
                  <a:gd name="T11" fmla="*/ 231 h 12"/>
                  <a:gd name="T12" fmla="*/ 58 w 3"/>
                  <a:gd name="T13" fmla="*/ 193 h 12"/>
                  <a:gd name="T14" fmla="*/ 58 w 3"/>
                  <a:gd name="T15" fmla="*/ 39 h 12"/>
                  <a:gd name="T16" fmla="*/ 39 w 3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2"/>
                  <a:gd name="T29" fmla="*/ 3 w 3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"/>
                      <a:pt x="0" y="7"/>
                      <a:pt x="0" y="10"/>
                    </a:cubicBezTo>
                    <a:cubicBezTo>
                      <a:pt x="0" y="11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7"/>
                      <a:pt x="3" y="5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2085285" y="4590825"/>
              <a:ext cx="1018355" cy="3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课题赋能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048150" y="2787774"/>
            <a:ext cx="1274476" cy="1359256"/>
            <a:chOff x="4063405" y="3645024"/>
            <a:chExt cx="1455737" cy="1552575"/>
          </a:xfrm>
        </p:grpSpPr>
        <p:sp>
          <p:nvSpPr>
            <p:cNvPr id="3" name="Round Diagonal Corner Rectangle 37"/>
            <p:cNvSpPr/>
            <p:nvPr/>
          </p:nvSpPr>
          <p:spPr>
            <a:xfrm flipH="1">
              <a:off x="4063405" y="3645024"/>
              <a:ext cx="1455737" cy="155257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2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 dirty="0"/>
            </a:p>
          </p:txBody>
        </p:sp>
        <p:sp>
          <p:nvSpPr>
            <p:cNvPr id="31" name="Freeform 15"/>
            <p:cNvSpPr>
              <a:spLocks noEditPoints="1"/>
            </p:cNvSpPr>
            <p:nvPr/>
          </p:nvSpPr>
          <p:spPr bwMode="auto">
            <a:xfrm>
              <a:off x="4511030" y="3861048"/>
              <a:ext cx="519113" cy="633413"/>
            </a:xfrm>
            <a:custGeom>
              <a:avLst/>
              <a:gdLst>
                <a:gd name="T0" fmla="*/ 259792 w 36"/>
                <a:gd name="T1" fmla="*/ 71903 h 44"/>
                <a:gd name="T2" fmla="*/ 519583 w 36"/>
                <a:gd name="T3" fmla="*/ 330754 h 44"/>
                <a:gd name="T4" fmla="*/ 317523 w 36"/>
                <a:gd name="T5" fmla="*/ 575225 h 44"/>
                <a:gd name="T6" fmla="*/ 447419 w 36"/>
                <a:gd name="T7" fmla="*/ 618366 h 44"/>
                <a:gd name="T8" fmla="*/ 447419 w 36"/>
                <a:gd name="T9" fmla="*/ 632747 h 44"/>
                <a:gd name="T10" fmla="*/ 72164 w 36"/>
                <a:gd name="T11" fmla="*/ 632747 h 44"/>
                <a:gd name="T12" fmla="*/ 72164 w 36"/>
                <a:gd name="T13" fmla="*/ 618366 h 44"/>
                <a:gd name="T14" fmla="*/ 187627 w 36"/>
                <a:gd name="T15" fmla="*/ 575225 h 44"/>
                <a:gd name="T16" fmla="*/ 0 w 36"/>
                <a:gd name="T17" fmla="*/ 330754 h 44"/>
                <a:gd name="T18" fmla="*/ 259792 w 36"/>
                <a:gd name="T19" fmla="*/ 71903 h 44"/>
                <a:gd name="T20" fmla="*/ 259792 w 36"/>
                <a:gd name="T21" fmla="*/ 71903 h 44"/>
                <a:gd name="T22" fmla="*/ 245359 w 36"/>
                <a:gd name="T23" fmla="*/ 301993 h 44"/>
                <a:gd name="T24" fmla="*/ 230926 w 36"/>
                <a:gd name="T25" fmla="*/ 230090 h 44"/>
                <a:gd name="T26" fmla="*/ 259792 w 36"/>
                <a:gd name="T27" fmla="*/ 201329 h 44"/>
                <a:gd name="T28" fmla="*/ 274224 w 36"/>
                <a:gd name="T29" fmla="*/ 230090 h 44"/>
                <a:gd name="T30" fmla="*/ 259792 w 36"/>
                <a:gd name="T31" fmla="*/ 301993 h 44"/>
                <a:gd name="T32" fmla="*/ 274224 w 36"/>
                <a:gd name="T33" fmla="*/ 330754 h 44"/>
                <a:gd name="T34" fmla="*/ 274224 w 36"/>
                <a:gd name="T35" fmla="*/ 345135 h 44"/>
                <a:gd name="T36" fmla="*/ 346389 w 36"/>
                <a:gd name="T37" fmla="*/ 402657 h 44"/>
                <a:gd name="T38" fmla="*/ 389687 w 36"/>
                <a:gd name="T39" fmla="*/ 460180 h 44"/>
                <a:gd name="T40" fmla="*/ 317523 w 36"/>
                <a:gd name="T41" fmla="*/ 417038 h 44"/>
                <a:gd name="T42" fmla="*/ 274224 w 36"/>
                <a:gd name="T43" fmla="*/ 345135 h 44"/>
                <a:gd name="T44" fmla="*/ 259792 w 36"/>
                <a:gd name="T45" fmla="*/ 359515 h 44"/>
                <a:gd name="T46" fmla="*/ 230926 w 36"/>
                <a:gd name="T47" fmla="*/ 330754 h 44"/>
                <a:gd name="T48" fmla="*/ 245359 w 36"/>
                <a:gd name="T49" fmla="*/ 301993 h 44"/>
                <a:gd name="T50" fmla="*/ 245359 w 36"/>
                <a:gd name="T51" fmla="*/ 301993 h 44"/>
                <a:gd name="T52" fmla="*/ 57731 w 36"/>
                <a:gd name="T53" fmla="*/ 316374 h 44"/>
                <a:gd name="T54" fmla="*/ 86597 w 36"/>
                <a:gd name="T55" fmla="*/ 316374 h 44"/>
                <a:gd name="T56" fmla="*/ 86597 w 36"/>
                <a:gd name="T57" fmla="*/ 345135 h 44"/>
                <a:gd name="T58" fmla="*/ 57731 w 36"/>
                <a:gd name="T59" fmla="*/ 345135 h 44"/>
                <a:gd name="T60" fmla="*/ 245359 w 36"/>
                <a:gd name="T61" fmla="*/ 532083 h 44"/>
                <a:gd name="T62" fmla="*/ 245359 w 36"/>
                <a:gd name="T63" fmla="*/ 503322 h 44"/>
                <a:gd name="T64" fmla="*/ 259792 w 36"/>
                <a:gd name="T65" fmla="*/ 503322 h 44"/>
                <a:gd name="T66" fmla="*/ 259792 w 36"/>
                <a:gd name="T67" fmla="*/ 532083 h 44"/>
                <a:gd name="T68" fmla="*/ 461852 w 36"/>
                <a:gd name="T69" fmla="*/ 345135 h 44"/>
                <a:gd name="T70" fmla="*/ 418553 w 36"/>
                <a:gd name="T71" fmla="*/ 345135 h 44"/>
                <a:gd name="T72" fmla="*/ 418553 w 36"/>
                <a:gd name="T73" fmla="*/ 316374 h 44"/>
                <a:gd name="T74" fmla="*/ 461852 w 36"/>
                <a:gd name="T75" fmla="*/ 316374 h 44"/>
                <a:gd name="T76" fmla="*/ 259792 w 36"/>
                <a:gd name="T77" fmla="*/ 129426 h 44"/>
                <a:gd name="T78" fmla="*/ 259792 w 36"/>
                <a:gd name="T79" fmla="*/ 158187 h 44"/>
                <a:gd name="T80" fmla="*/ 245359 w 36"/>
                <a:gd name="T81" fmla="*/ 158187 h 44"/>
                <a:gd name="T82" fmla="*/ 245359 w 36"/>
                <a:gd name="T83" fmla="*/ 129426 h 44"/>
                <a:gd name="T84" fmla="*/ 57731 w 36"/>
                <a:gd name="T85" fmla="*/ 316374 h 44"/>
                <a:gd name="T86" fmla="*/ 57731 w 36"/>
                <a:gd name="T87" fmla="*/ 316374 h 44"/>
                <a:gd name="T88" fmla="*/ 245359 w 36"/>
                <a:gd name="T89" fmla="*/ 0 h 44"/>
                <a:gd name="T90" fmla="*/ 274224 w 36"/>
                <a:gd name="T91" fmla="*/ 0 h 44"/>
                <a:gd name="T92" fmla="*/ 288657 w 36"/>
                <a:gd name="T93" fmla="*/ 28761 h 44"/>
                <a:gd name="T94" fmla="*/ 288657 w 36"/>
                <a:gd name="T95" fmla="*/ 57522 h 44"/>
                <a:gd name="T96" fmla="*/ 259792 w 36"/>
                <a:gd name="T97" fmla="*/ 43142 h 44"/>
                <a:gd name="T98" fmla="*/ 216493 w 36"/>
                <a:gd name="T99" fmla="*/ 57522 h 44"/>
                <a:gd name="T100" fmla="*/ 216493 w 36"/>
                <a:gd name="T101" fmla="*/ 28761 h 44"/>
                <a:gd name="T102" fmla="*/ 245359 w 36"/>
                <a:gd name="T103" fmla="*/ 0 h 44"/>
                <a:gd name="T104" fmla="*/ 245359 w 36"/>
                <a:gd name="T105" fmla="*/ 0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"/>
                <a:gd name="T160" fmla="*/ 0 h 44"/>
                <a:gd name="T161" fmla="*/ 36 w 36"/>
                <a:gd name="T162" fmla="*/ 44 h 4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" h="44">
                  <a:moveTo>
                    <a:pt x="18" y="5"/>
                  </a:moveTo>
                  <a:cubicBezTo>
                    <a:pt x="27" y="5"/>
                    <a:pt x="36" y="13"/>
                    <a:pt x="36" y="23"/>
                  </a:cubicBezTo>
                  <a:cubicBezTo>
                    <a:pt x="36" y="31"/>
                    <a:pt x="30" y="39"/>
                    <a:pt x="22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6" y="39"/>
                    <a:pt x="0" y="31"/>
                    <a:pt x="0" y="23"/>
                  </a:cubicBezTo>
                  <a:cubicBezTo>
                    <a:pt x="0" y="13"/>
                    <a:pt x="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lose/>
                  <a:moveTo>
                    <a:pt x="17" y="21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8" y="25"/>
                    <a:pt x="18" y="25"/>
                  </a:cubicBezTo>
                  <a:cubicBezTo>
                    <a:pt x="17" y="25"/>
                    <a:pt x="16" y="24"/>
                    <a:pt x="16" y="23"/>
                  </a:cubicBezTo>
                  <a:cubicBezTo>
                    <a:pt x="16" y="22"/>
                    <a:pt x="16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lose/>
                  <a:moveTo>
                    <a:pt x="4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31"/>
                    <a:pt x="10" y="36"/>
                    <a:pt x="17" y="37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5" y="36"/>
                    <a:pt x="31" y="31"/>
                    <a:pt x="32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15"/>
                    <a:pt x="25" y="9"/>
                    <a:pt x="18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0" y="9"/>
                    <a:pt x="4" y="15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1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1"/>
                    <a:pt x="20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3"/>
                    <a:pt x="18" y="3"/>
                  </a:cubicBezTo>
                  <a:cubicBezTo>
                    <a:pt x="17" y="3"/>
                    <a:pt x="16" y="4"/>
                    <a:pt x="15" y="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13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95006" y="4590826"/>
              <a:ext cx="1018355" cy="31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赋能技术</a:t>
              </a:r>
              <a:endPara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75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75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975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47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 animBg="1"/>
      <p:bldP spid="56" grpId="0"/>
      <p:bldP spid="61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0" y="214296"/>
            <a:ext cx="67151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 dirty="0" smtClean="0"/>
              <a:t>聚焦核心素养，提升理论水平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4786314" y="1000114"/>
            <a:ext cx="392909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dirty="0" smtClean="0"/>
              <a:t>理论是教学实践的指明灯，只有具备深厚的理论基础，才能够照亮名师的专业成长之路。工作室每个成员要充分利用业余时间静心阅读，做好读书笔记，结合个人教学实践撰写读书心得，并利用校园网进行读书交流。正确把握当下教改中的热点或难点问题，努力提高理论素养，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IMG_0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00114"/>
            <a:ext cx="2893226" cy="3857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-285784" y="285734"/>
            <a:ext cx="7143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 dirty="0" smtClean="0"/>
              <a:t>立足课堂教学，形成教学风格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714348" y="1214428"/>
            <a:ext cx="7000924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 smtClean="0"/>
              <a:t>教学风格是指教师在长期教育教学实践中逐步形成的、富有成效的一贯的教学观点、教学技巧和教学作风。工作室将帮助工作室成员在教学风格和特色上下功夫，主通过同伴互助、专家交流指导、外出学习听课等多种形式来提升教师课堂教学的能力。每</a:t>
            </a:r>
            <a:r>
              <a:rPr lang="en-US" sz="1800" dirty="0" smtClean="0"/>
              <a:t>2</a:t>
            </a:r>
            <a:r>
              <a:rPr lang="zh-CN" altLang="en-US" sz="1800" dirty="0" smtClean="0"/>
              <a:t>个月工作组开展教学研究课，平时同伴之间互相听好随堂课。积极做好听课笔记，认真写好听课反思等。让每位成员都能智慧驾驭课堂，进而形成自己的教学风格。</a:t>
            </a:r>
          </a:p>
          <a:p>
            <a:pPr>
              <a:lnSpc>
                <a:spcPct val="120000"/>
              </a:lnSpc>
            </a:pP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-285784" y="214296"/>
            <a:ext cx="73581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 dirty="0" smtClean="0"/>
              <a:t>深入课题研究，提升科研素养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5072066" y="1000114"/>
            <a:ext cx="3714776" cy="3055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 smtClean="0"/>
              <a:t>我们确立了</a:t>
            </a:r>
            <a:r>
              <a:rPr lang="en-US" altLang="zh-CN" sz="1800" dirty="0" smtClean="0"/>
              <a:t>《</a:t>
            </a:r>
            <a:r>
              <a:rPr lang="zh-CN" altLang="en-US" sz="1800" dirty="0" smtClean="0"/>
              <a:t>小学高年级英语绘本与教材融合教学的实践研究</a:t>
            </a:r>
            <a:r>
              <a:rPr lang="en-US" altLang="zh-CN" sz="1800" dirty="0" smtClean="0"/>
              <a:t>》 </a:t>
            </a:r>
            <a:r>
              <a:rPr lang="zh-CN" altLang="en-US" sz="1800" dirty="0" smtClean="0"/>
              <a:t>努力挖掘绘本与国家课程融合点，由原来粗放式的阅读，为学生量身定做提供阅读的篇目，我们主要是围绕，努力做到</a:t>
            </a:r>
            <a:r>
              <a:rPr lang="en-US" sz="1800" dirty="0" smtClean="0"/>
              <a:t>3</a:t>
            </a:r>
            <a:r>
              <a:rPr lang="zh-CN" altLang="en-US" sz="1800" dirty="0" smtClean="0"/>
              <a:t>个融合，</a:t>
            </a:r>
            <a:r>
              <a:rPr lang="en-US" altLang="zh-CN" sz="1800" dirty="0" smtClean="0">
                <a:solidFill>
                  <a:srgbClr val="FF0000"/>
                </a:solidFill>
              </a:rPr>
              <a:t>1</a:t>
            </a:r>
            <a:r>
              <a:rPr lang="zh-CN" altLang="en-US" sz="1800" dirty="0" smtClean="0">
                <a:solidFill>
                  <a:srgbClr val="FF0000"/>
                </a:solidFill>
              </a:rPr>
              <a:t>主题的融合，</a:t>
            </a:r>
            <a:r>
              <a:rPr lang="en-US" altLang="zh-CN" sz="1800" dirty="0" smtClean="0">
                <a:solidFill>
                  <a:srgbClr val="FF0000"/>
                </a:solidFill>
              </a:rPr>
              <a:t>2</a:t>
            </a:r>
            <a:r>
              <a:rPr lang="zh-CN" altLang="en-US" sz="1800" dirty="0" smtClean="0">
                <a:solidFill>
                  <a:srgbClr val="FF0000"/>
                </a:solidFill>
              </a:rPr>
              <a:t>语言知识匹配的融合，</a:t>
            </a:r>
            <a:r>
              <a:rPr lang="en-US" altLang="zh-CN" sz="1800" dirty="0" smtClean="0">
                <a:solidFill>
                  <a:srgbClr val="FF0000"/>
                </a:solidFill>
              </a:rPr>
              <a:t>3</a:t>
            </a:r>
            <a:r>
              <a:rPr lang="zh-CN" altLang="en-US" sz="1800" dirty="0" smtClean="0">
                <a:solidFill>
                  <a:srgbClr val="FF0000"/>
                </a:solidFill>
              </a:rPr>
              <a:t>认知情感和思维能力的融合。</a:t>
            </a:r>
          </a:p>
          <a:p>
            <a:pPr>
              <a:lnSpc>
                <a:spcPct val="120000"/>
              </a:lnSpc>
            </a:pP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IMG_0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8"/>
            <a:ext cx="3071834" cy="4095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-500098" y="214296"/>
            <a:ext cx="73581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/>
              <a:t>深入课题研究，提升科研素养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7158" y="1847844"/>
          <a:ext cx="7643866" cy="3295656"/>
        </p:xfrm>
        <a:graphic>
          <a:graphicData uri="http://schemas.openxmlformats.org/drawingml/2006/table">
            <a:tbl>
              <a:tblPr/>
              <a:tblGrid>
                <a:gridCol w="1418911"/>
                <a:gridCol w="1638951"/>
                <a:gridCol w="1528668"/>
                <a:gridCol w="1528668"/>
                <a:gridCol w="1528668"/>
              </a:tblGrid>
              <a:tr h="500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单元题目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题材特点（主题、语言知识、认知思维能力）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相应拓展绘本阅读材料（结合三个不同的融合点，每篇选择三个英语绘本）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baseline="0">
                          <a:latin typeface="Times New Roman"/>
                          <a:ea typeface="宋体"/>
                          <a:cs typeface="Times New Roman"/>
                        </a:rPr>
                        <a:t>网址（含电子文稿、视屏、课件，音频等）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baseline="0">
                          <a:latin typeface="Times New Roman"/>
                          <a:ea typeface="宋体"/>
                          <a:cs typeface="Times New Roman"/>
                        </a:rPr>
                        <a:t>选材理由（融合点）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latin typeface="Times New Roman"/>
                          <a:ea typeface="宋体"/>
                          <a:cs typeface="Times New Roman"/>
                        </a:rPr>
                        <a:t>6Aunit1 </a:t>
                      </a:r>
                      <a:endParaRPr lang="zh-CN" sz="1600" kern="100" baseline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latin typeface="Times New Roman"/>
                          <a:ea typeface="宋体"/>
                          <a:cs typeface="Times New Roman"/>
                        </a:rPr>
                        <a:t>The kings new clothes</a:t>
                      </a:r>
                      <a:endParaRPr lang="zh-CN" sz="1600" kern="100" baseline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r>
                        <a:rPr lang="zh-CN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主题童话故事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绘本故事阅读名称</a:t>
                      </a:r>
                      <a:r>
                        <a:rPr lang="en-US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,</a:t>
                      </a:r>
                      <a:r>
                        <a:rPr lang="zh-CN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作者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语言知识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baseline="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1600" kern="100" baseline="0">
                          <a:latin typeface="Times New Roman"/>
                          <a:ea typeface="宋体"/>
                          <a:cs typeface="Times New Roman"/>
                        </a:rPr>
                        <a:t>认知思维能力</a:t>
                      </a: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6Aunit2 </a:t>
                      </a:r>
                      <a:endParaRPr lang="zh-CN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baseline="0" dirty="0">
                          <a:latin typeface="Times New Roman"/>
                          <a:ea typeface="宋体"/>
                          <a:cs typeface="Times New Roman"/>
                        </a:rPr>
                        <a:t>What a day !</a:t>
                      </a:r>
                      <a:endParaRPr lang="zh-CN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600" kern="100" baseline="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45449" marR="454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5720" y="642924"/>
            <a:ext cx="807249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融合的原则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667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8438" algn="l"/>
              </a:tabLst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主题的融合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主要指绘本主题与国家课程的主题一致或相近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667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8438" algn="l"/>
              </a:tabLst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语言知识匹配的融合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主要指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绘本语言与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学生语言知识的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宋体" pitchFamily="2" charset="-122"/>
              </a:rPr>
              <a:t>基础</a:t>
            </a: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相匹配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indent="2667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98438" algn="l"/>
              </a:tabLst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认知情感和思维能力的融合。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宋体" pitchFamily="2" charset="-122"/>
                <a:cs typeface="宋体" pitchFamily="2" charset="-122"/>
              </a:rPr>
              <a:t>主要指绘本的内涵学生的学习思维能力相匹配的原则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-500098" y="214296"/>
            <a:ext cx="73581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/>
              <a:t>深入课题研究，提升科研素养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71472" y="928676"/>
          <a:ext cx="7072363" cy="4064000"/>
        </p:xfrm>
        <a:graphic>
          <a:graphicData uri="http://schemas.openxmlformats.org/drawingml/2006/table">
            <a:tbl>
              <a:tblPr/>
              <a:tblGrid>
                <a:gridCol w="763828"/>
                <a:gridCol w="2191752"/>
                <a:gridCol w="2348692"/>
                <a:gridCol w="1768091"/>
              </a:tblGrid>
              <a:tr h="473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latin typeface="Arial"/>
                          <a:ea typeface="宋体"/>
                          <a:cs typeface="Times New Roman"/>
                        </a:rPr>
                        <a:t>序号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名称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具体操作形式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 dirty="0">
                          <a:latin typeface="Arial"/>
                          <a:ea typeface="宋体"/>
                          <a:cs typeface="Times New Roman"/>
                        </a:rPr>
                        <a:t>评比方式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个人</a:t>
                      </a:r>
                      <a:r>
                        <a:rPr lang="en-US" sz="1000" kern="100">
                          <a:latin typeface="Arial"/>
                          <a:ea typeface="宋体"/>
                          <a:cs typeface="Times New Roman"/>
                        </a:rPr>
                        <a:t>1</a:t>
                      </a:r>
                      <a:endParaRPr lang="zh-CN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我读我记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好词新词摘抄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每月评比一次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Arial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我读我秀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Arial"/>
                          <a:ea typeface="宋体"/>
                          <a:cs typeface="Times New Roman"/>
                        </a:rPr>
                        <a:t>QQ</a:t>
                      </a: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老师每周长传本周学生绘本阅读材料，学生上传自己绘本故事阅读视屏（每周至少阅读一个课外的绘本故事）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每周评比一次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Arial"/>
                          <a:ea typeface="宋体"/>
                          <a:cs typeface="Times New Roman"/>
                        </a:rPr>
                        <a:t>3</a:t>
                      </a:r>
                      <a:endParaRPr lang="zh-CN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我读我闯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每周一次上传自己的百词斩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每周评比一次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班级</a:t>
                      </a:r>
                      <a:r>
                        <a:rPr lang="en-US" sz="1000" kern="100">
                          <a:latin typeface="Arial"/>
                          <a:ea typeface="宋体"/>
                          <a:cs typeface="Times New Roman"/>
                        </a:rPr>
                        <a:t>1</a:t>
                      </a:r>
                      <a:endParaRPr lang="zh-CN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板报看看看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黑板报英语板块每周有学生更新自己的绘本阅读故事，可以是思维导图，故事简介，新词汇总等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每周评选出板报之星一位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Arial"/>
                          <a:ea typeface="宋体"/>
                          <a:cs typeface="Times New Roman"/>
                        </a:rPr>
                        <a:t>2</a:t>
                      </a:r>
                      <a:endParaRPr lang="zh-CN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每日说说说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每日课前二分钟挤出时间阅读英语绘、英语报纸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按班级学号轮流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kern="100">
                          <a:latin typeface="Arial"/>
                          <a:ea typeface="宋体"/>
                          <a:cs typeface="Times New Roman"/>
                        </a:rPr>
                        <a:t>3</a:t>
                      </a:r>
                      <a:endParaRPr lang="zh-CN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阅读连连连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班级本绘本漂流阅读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000" kern="100">
                          <a:latin typeface="Arial"/>
                          <a:ea typeface="宋体"/>
                          <a:cs typeface="Times New Roman"/>
                        </a:rPr>
                        <a:t>班级小组之间绘本阅读</a:t>
                      </a: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000" kern="100" dirty="0">
                        <a:latin typeface="Arial"/>
                        <a:ea typeface="宋体"/>
                        <a:cs typeface="Times New Roman"/>
                      </a:endParaRPr>
                    </a:p>
                  </a:txBody>
                  <a:tcPr marL="62935" marR="62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-214346" y="214296"/>
            <a:ext cx="7786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b="1" dirty="0" smtClean="0"/>
              <a:t>搭建线上线下平台，共享教育智慧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357158" y="1428742"/>
            <a:ext cx="350046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 smtClean="0"/>
              <a:t>未来已来，用新的理念指导教学行为，用新的信息技术服务于教学，是我们老师必须时刻准备着的。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 descr="u=3483762937,3368822976&amp;fm=15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214428"/>
            <a:ext cx="4505099" cy="3000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 flipH="1">
            <a:off x="1081465" y="623109"/>
            <a:ext cx="542219" cy="542219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椭圆 5"/>
          <p:cNvSpPr/>
          <p:nvPr/>
        </p:nvSpPr>
        <p:spPr>
          <a:xfrm flipH="1">
            <a:off x="2654829" y="872384"/>
            <a:ext cx="769532" cy="769532"/>
          </a:xfrm>
          <a:prstGeom prst="ellipse">
            <a:avLst/>
          </a:prstGeom>
          <a:solidFill>
            <a:srgbClr val="92D05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椭圆 6"/>
          <p:cNvSpPr/>
          <p:nvPr/>
        </p:nvSpPr>
        <p:spPr>
          <a:xfrm flipH="1">
            <a:off x="1463956" y="660531"/>
            <a:ext cx="994056" cy="99405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椭圆 7"/>
          <p:cNvSpPr/>
          <p:nvPr/>
        </p:nvSpPr>
        <p:spPr>
          <a:xfrm flipH="1">
            <a:off x="1743467" y="422093"/>
            <a:ext cx="183719" cy="18371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椭圆 8"/>
          <p:cNvSpPr/>
          <p:nvPr/>
        </p:nvSpPr>
        <p:spPr>
          <a:xfrm flipH="1">
            <a:off x="629562" y="1157559"/>
            <a:ext cx="199182" cy="19918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0" name="椭圆 9"/>
          <p:cNvSpPr/>
          <p:nvPr/>
        </p:nvSpPr>
        <p:spPr>
          <a:xfrm flipH="1">
            <a:off x="1012178" y="1069805"/>
            <a:ext cx="618003" cy="618003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1" name="椭圆 10"/>
          <p:cNvSpPr/>
          <p:nvPr/>
        </p:nvSpPr>
        <p:spPr>
          <a:xfrm flipH="1">
            <a:off x="982542" y="1164369"/>
            <a:ext cx="307384" cy="3073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2" name="椭圆 11"/>
          <p:cNvSpPr/>
          <p:nvPr/>
        </p:nvSpPr>
        <p:spPr>
          <a:xfrm flipH="1">
            <a:off x="1715002" y="1346609"/>
            <a:ext cx="387866" cy="38786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3" name="椭圆 12"/>
          <p:cNvSpPr/>
          <p:nvPr/>
        </p:nvSpPr>
        <p:spPr>
          <a:xfrm flipH="1">
            <a:off x="1970695" y="1756691"/>
            <a:ext cx="373917" cy="37391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4" name="椭圆 13"/>
          <p:cNvSpPr/>
          <p:nvPr/>
        </p:nvSpPr>
        <p:spPr>
          <a:xfrm flipH="1">
            <a:off x="1970695" y="623109"/>
            <a:ext cx="1068900" cy="1068900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5" name="椭圆 14"/>
          <p:cNvSpPr/>
          <p:nvPr/>
        </p:nvSpPr>
        <p:spPr>
          <a:xfrm flipH="1">
            <a:off x="2138302" y="422093"/>
            <a:ext cx="480221" cy="480221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6" name="椭圆 15"/>
          <p:cNvSpPr/>
          <p:nvPr/>
        </p:nvSpPr>
        <p:spPr>
          <a:xfrm flipH="1">
            <a:off x="2344612" y="1588273"/>
            <a:ext cx="199070" cy="199070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" name="椭圆 16"/>
          <p:cNvSpPr/>
          <p:nvPr/>
        </p:nvSpPr>
        <p:spPr>
          <a:xfrm flipH="1">
            <a:off x="2765435" y="1378806"/>
            <a:ext cx="284565" cy="28456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8" name="椭圆 17"/>
          <p:cNvSpPr/>
          <p:nvPr/>
        </p:nvSpPr>
        <p:spPr>
          <a:xfrm flipH="1">
            <a:off x="3534758" y="1157559"/>
            <a:ext cx="199182" cy="19918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9" name="椭圆 18"/>
          <p:cNvSpPr/>
          <p:nvPr/>
        </p:nvSpPr>
        <p:spPr>
          <a:xfrm flipH="1">
            <a:off x="3145495" y="503201"/>
            <a:ext cx="317837" cy="31783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4" name="矩形 53"/>
          <p:cNvSpPr/>
          <p:nvPr/>
        </p:nvSpPr>
        <p:spPr>
          <a:xfrm>
            <a:off x="683466" y="2203287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013" b="1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47056" y="4152196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013" b="1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71538" y="428626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013" b="1" dirty="0">
              <a:solidFill>
                <a:schemeClr val="bg1"/>
              </a:solidFill>
            </a:endParaRPr>
          </a:p>
        </p:txBody>
      </p:sp>
      <p:sp>
        <p:nvSpPr>
          <p:cNvPr id="55" name="文本框 3"/>
          <p:cNvSpPr txBox="1"/>
          <p:nvPr/>
        </p:nvSpPr>
        <p:spPr>
          <a:xfrm>
            <a:off x="785786" y="214296"/>
            <a:ext cx="349295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一、工作室成员简介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图片 20" descr="IMG_0579(20200926-19185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14362"/>
            <a:ext cx="3714776" cy="4429138"/>
          </a:xfrm>
          <a:prstGeom prst="rect">
            <a:avLst/>
          </a:prstGeom>
        </p:spPr>
      </p:pic>
      <p:pic>
        <p:nvPicPr>
          <p:cNvPr id="26" name="图片 25" descr="13677C9F71002318661EEBE14AC6AB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14362"/>
            <a:ext cx="4071934" cy="44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73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785786" y="214296"/>
            <a:ext cx="48577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四、工作室</a:t>
            </a: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辐射活动计划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AutoShape 2"/>
          <p:cNvSpPr>
            <a:spLocks/>
          </p:cNvSpPr>
          <p:nvPr/>
        </p:nvSpPr>
        <p:spPr bwMode="auto">
          <a:xfrm>
            <a:off x="2594311" y="1451351"/>
            <a:ext cx="2162180" cy="3589625"/>
          </a:xfrm>
          <a:custGeom>
            <a:avLst/>
            <a:gdLst>
              <a:gd name="T0" fmla="*/ 1314450 w 20607"/>
              <a:gd name="T1" fmla="*/ 1805588 h 21337"/>
              <a:gd name="T2" fmla="*/ 1314450 w 20607"/>
              <a:gd name="T3" fmla="*/ 1805588 h 21337"/>
              <a:gd name="T4" fmla="*/ 1314450 w 20607"/>
              <a:gd name="T5" fmla="*/ 1805588 h 21337"/>
              <a:gd name="T6" fmla="*/ 1314450 w 20607"/>
              <a:gd name="T7" fmla="*/ 1805588 h 21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607" h="21337">
                <a:moveTo>
                  <a:pt x="7457" y="21337"/>
                </a:moveTo>
                <a:cubicBezTo>
                  <a:pt x="7457" y="21337"/>
                  <a:pt x="10109" y="14324"/>
                  <a:pt x="8063" y="12640"/>
                </a:cubicBezTo>
                <a:cubicBezTo>
                  <a:pt x="4425" y="9779"/>
                  <a:pt x="-425" y="9050"/>
                  <a:pt x="29" y="8938"/>
                </a:cubicBezTo>
                <a:cubicBezTo>
                  <a:pt x="2909" y="8377"/>
                  <a:pt x="7532" y="11238"/>
                  <a:pt x="8745" y="10452"/>
                </a:cubicBezTo>
                <a:cubicBezTo>
                  <a:pt x="9730" y="9835"/>
                  <a:pt x="9882" y="6301"/>
                  <a:pt x="9124" y="4954"/>
                </a:cubicBezTo>
                <a:cubicBezTo>
                  <a:pt x="7684" y="2317"/>
                  <a:pt x="4122" y="1364"/>
                  <a:pt x="5334" y="1364"/>
                </a:cubicBezTo>
                <a:cubicBezTo>
                  <a:pt x="7002" y="1364"/>
                  <a:pt x="9276" y="3439"/>
                  <a:pt x="9579" y="3159"/>
                </a:cubicBezTo>
                <a:cubicBezTo>
                  <a:pt x="9958" y="2934"/>
                  <a:pt x="12004" y="-263"/>
                  <a:pt x="12762" y="17"/>
                </a:cubicBezTo>
                <a:cubicBezTo>
                  <a:pt x="12989" y="129"/>
                  <a:pt x="10867" y="1756"/>
                  <a:pt x="10867" y="4169"/>
                </a:cubicBezTo>
                <a:cubicBezTo>
                  <a:pt x="10867" y="6525"/>
                  <a:pt x="11246" y="11294"/>
                  <a:pt x="12534" y="10733"/>
                </a:cubicBezTo>
                <a:cubicBezTo>
                  <a:pt x="14732" y="9723"/>
                  <a:pt x="19052" y="7984"/>
                  <a:pt x="20568" y="8096"/>
                </a:cubicBezTo>
                <a:cubicBezTo>
                  <a:pt x="21175" y="8152"/>
                  <a:pt x="14429" y="10116"/>
                  <a:pt x="12989" y="12528"/>
                </a:cubicBezTo>
                <a:cubicBezTo>
                  <a:pt x="11777" y="14548"/>
                  <a:pt x="12459" y="20663"/>
                  <a:pt x="13065" y="21337"/>
                </a:cubicBezTo>
                <a:lnTo>
                  <a:pt x="7457" y="21337"/>
                </a:lnTo>
                <a:close/>
              </a:path>
            </a:pathLst>
          </a:custGeom>
          <a:solidFill>
            <a:srgbClr val="90C74D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 dirty="0">
              <a:sym typeface="Arial" panose="020B060402020202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886259" y="1005576"/>
            <a:ext cx="3702336" cy="2494260"/>
            <a:chOff x="3086281" y="1391752"/>
            <a:chExt cx="4239131" cy="2855898"/>
          </a:xfrm>
          <a:effectLst/>
        </p:grpSpPr>
        <p:sp>
          <p:nvSpPr>
            <p:cNvPr id="5" name="AutoShape 3"/>
            <p:cNvSpPr>
              <a:spLocks/>
            </p:cNvSpPr>
            <p:nvPr/>
          </p:nvSpPr>
          <p:spPr bwMode="auto">
            <a:xfrm>
              <a:off x="5439179" y="3549236"/>
              <a:ext cx="276657" cy="395832"/>
            </a:xfrm>
            <a:custGeom>
              <a:avLst/>
              <a:gdLst>
                <a:gd name="T0" fmla="*/ 125992 w 9894"/>
                <a:gd name="T1" fmla="*/ 180655 h 21600"/>
                <a:gd name="T2" fmla="*/ 125992 w 9894"/>
                <a:gd name="T3" fmla="*/ 180655 h 21600"/>
                <a:gd name="T4" fmla="*/ 125992 w 9894"/>
                <a:gd name="T5" fmla="*/ 180655 h 21600"/>
                <a:gd name="T6" fmla="*/ 125992 w 9894"/>
                <a:gd name="T7" fmla="*/ 1806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6" name="AutoShape 4"/>
            <p:cNvSpPr>
              <a:spLocks/>
            </p:cNvSpPr>
            <p:nvPr/>
          </p:nvSpPr>
          <p:spPr bwMode="auto">
            <a:xfrm rot="1411966">
              <a:off x="5868440" y="2861820"/>
              <a:ext cx="421657" cy="657694"/>
            </a:xfrm>
            <a:custGeom>
              <a:avLst/>
              <a:gdLst>
                <a:gd name="T0" fmla="*/ 118869 w 9611"/>
                <a:gd name="T1" fmla="*/ 185673 h 21600"/>
                <a:gd name="T2" fmla="*/ 118869 w 9611"/>
                <a:gd name="T3" fmla="*/ 185673 h 21600"/>
                <a:gd name="T4" fmla="*/ 118869 w 9611"/>
                <a:gd name="T5" fmla="*/ 185673 h 21600"/>
                <a:gd name="T6" fmla="*/ 118869 w 9611"/>
                <a:gd name="T7" fmla="*/ 1856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6391872" y="2800573"/>
              <a:ext cx="306451" cy="478120"/>
            </a:xfrm>
            <a:custGeom>
              <a:avLst/>
              <a:gdLst>
                <a:gd name="T0" fmla="*/ 139912 w 10585"/>
                <a:gd name="T1" fmla="*/ 218292 h 21600"/>
                <a:gd name="T2" fmla="*/ 139912 w 10585"/>
                <a:gd name="T3" fmla="*/ 218292 h 21600"/>
                <a:gd name="T4" fmla="*/ 139912 w 10585"/>
                <a:gd name="T5" fmla="*/ 218292 h 21600"/>
                <a:gd name="T6" fmla="*/ 139912 w 10585"/>
                <a:gd name="T7" fmla="*/ 2182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8" name="AutoShape 6"/>
            <p:cNvSpPr>
              <a:spLocks/>
            </p:cNvSpPr>
            <p:nvPr/>
          </p:nvSpPr>
          <p:spPr bwMode="auto">
            <a:xfrm>
              <a:off x="6826011" y="3009130"/>
              <a:ext cx="499401" cy="269563"/>
            </a:xfrm>
            <a:custGeom>
              <a:avLst/>
              <a:gdLst>
                <a:gd name="T0" fmla="*/ 227263 w 19937"/>
                <a:gd name="T1" fmla="*/ 192776 h 14258"/>
                <a:gd name="T2" fmla="*/ 227263 w 19937"/>
                <a:gd name="T3" fmla="*/ 192776 h 14258"/>
                <a:gd name="T4" fmla="*/ 227263 w 19937"/>
                <a:gd name="T5" fmla="*/ 192776 h 14258"/>
                <a:gd name="T6" fmla="*/ 227263 w 19937"/>
                <a:gd name="T7" fmla="*/ 192776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9" name="AutoShape 7"/>
            <p:cNvSpPr>
              <a:spLocks/>
            </p:cNvSpPr>
            <p:nvPr/>
          </p:nvSpPr>
          <p:spPr bwMode="auto">
            <a:xfrm>
              <a:off x="6667111" y="3471644"/>
              <a:ext cx="428463" cy="246863"/>
            </a:xfrm>
            <a:custGeom>
              <a:avLst/>
              <a:gdLst>
                <a:gd name="T0" fmla="*/ 195655 w 19438"/>
                <a:gd name="T1" fmla="*/ 112138 h 16645"/>
                <a:gd name="T2" fmla="*/ 195655 w 19438"/>
                <a:gd name="T3" fmla="*/ 112138 h 16645"/>
                <a:gd name="T4" fmla="*/ 195655 w 19438"/>
                <a:gd name="T5" fmla="*/ 112138 h 16645"/>
                <a:gd name="T6" fmla="*/ 195655 w 19438"/>
                <a:gd name="T7" fmla="*/ 112138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>
                <a:defRPr/>
              </a:pPr>
              <a:endParaRPr lang="zh-CN" altLang="en-US" sz="1013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AutoShape 9"/>
            <p:cNvSpPr>
              <a:spLocks/>
            </p:cNvSpPr>
            <p:nvPr/>
          </p:nvSpPr>
          <p:spPr bwMode="auto">
            <a:xfrm>
              <a:off x="5847187" y="3642486"/>
              <a:ext cx="714201" cy="605164"/>
            </a:xfrm>
            <a:custGeom>
              <a:avLst/>
              <a:gdLst>
                <a:gd name="T0" fmla="*/ 169489 w 16064"/>
                <a:gd name="T1" fmla="*/ 180436 h 17680"/>
                <a:gd name="T2" fmla="*/ 169489 w 16064"/>
                <a:gd name="T3" fmla="*/ 180436 h 17680"/>
                <a:gd name="T4" fmla="*/ 169489 w 16064"/>
                <a:gd name="T5" fmla="*/ 180436 h 17680"/>
                <a:gd name="T6" fmla="*/ 169489 w 16064"/>
                <a:gd name="T7" fmla="*/ 180436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14" name="AutoShape 11"/>
            <p:cNvSpPr>
              <a:spLocks/>
            </p:cNvSpPr>
            <p:nvPr/>
          </p:nvSpPr>
          <p:spPr bwMode="auto">
            <a:xfrm>
              <a:off x="3948780" y="3026155"/>
              <a:ext cx="258213" cy="415694"/>
            </a:xfrm>
            <a:custGeom>
              <a:avLst/>
              <a:gdLst>
                <a:gd name="T0" fmla="*/ 118304 w 13741"/>
                <a:gd name="T1" fmla="*/ 189584 h 20925"/>
                <a:gd name="T2" fmla="*/ 118304 w 13741"/>
                <a:gd name="T3" fmla="*/ 189584 h 20925"/>
                <a:gd name="T4" fmla="*/ 118304 w 13741"/>
                <a:gd name="T5" fmla="*/ 189584 h 20925"/>
                <a:gd name="T6" fmla="*/ 118304 w 13741"/>
                <a:gd name="T7" fmla="*/ 189584 h 209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17" name="AutoShape 14"/>
            <p:cNvSpPr>
              <a:spLocks/>
            </p:cNvSpPr>
            <p:nvPr/>
          </p:nvSpPr>
          <p:spPr bwMode="auto">
            <a:xfrm>
              <a:off x="3617666" y="3566716"/>
              <a:ext cx="405763" cy="371713"/>
            </a:xfrm>
            <a:custGeom>
              <a:avLst/>
              <a:gdLst>
                <a:gd name="T0" fmla="*/ 185224 w 20364"/>
                <a:gd name="T1" fmla="*/ 177136 h 21100"/>
                <a:gd name="T2" fmla="*/ 185224 w 20364"/>
                <a:gd name="T3" fmla="*/ 177136 h 21100"/>
                <a:gd name="T4" fmla="*/ 185224 w 20364"/>
                <a:gd name="T5" fmla="*/ 177136 h 21100"/>
                <a:gd name="T6" fmla="*/ 185224 w 20364"/>
                <a:gd name="T7" fmla="*/ 177136 h 21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>
                <a:defRPr/>
              </a:pPr>
              <a:endParaRPr lang="zh-CN" altLang="en-US" sz="1013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5"/>
            <p:cNvSpPr>
              <a:spLocks/>
            </p:cNvSpPr>
            <p:nvPr/>
          </p:nvSpPr>
          <p:spPr bwMode="auto">
            <a:xfrm>
              <a:off x="4082422" y="3644376"/>
              <a:ext cx="509051" cy="575268"/>
            </a:xfrm>
            <a:custGeom>
              <a:avLst/>
              <a:gdLst>
                <a:gd name="T0" fmla="*/ 159678 w 11653"/>
                <a:gd name="T1" fmla="*/ 226667 h 19110"/>
                <a:gd name="T2" fmla="*/ 159678 w 11653"/>
                <a:gd name="T3" fmla="*/ 226667 h 19110"/>
                <a:gd name="T4" fmla="*/ 159678 w 11653"/>
                <a:gd name="T5" fmla="*/ 226667 h 19110"/>
                <a:gd name="T6" fmla="*/ 159678 w 11653"/>
                <a:gd name="T7" fmla="*/ 226667 h 19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19" name="AutoShape 16"/>
            <p:cNvSpPr>
              <a:spLocks/>
            </p:cNvSpPr>
            <p:nvPr/>
          </p:nvSpPr>
          <p:spPr bwMode="auto">
            <a:xfrm>
              <a:off x="5458333" y="1391752"/>
              <a:ext cx="312126" cy="466769"/>
            </a:xfrm>
            <a:custGeom>
              <a:avLst/>
              <a:gdLst>
                <a:gd name="T0" fmla="*/ 142667 w 13523"/>
                <a:gd name="T1" fmla="*/ 212539 h 18670"/>
                <a:gd name="T2" fmla="*/ 142667 w 13523"/>
                <a:gd name="T3" fmla="*/ 212539 h 18670"/>
                <a:gd name="T4" fmla="*/ 142667 w 13523"/>
                <a:gd name="T5" fmla="*/ 212539 h 18670"/>
                <a:gd name="T6" fmla="*/ 142667 w 13523"/>
                <a:gd name="T7" fmla="*/ 212539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  <a:effectLst/>
            <a:extLst/>
          </p:spPr>
          <p:txBody>
            <a:bodyPr lIns="0" tIns="0" rIns="0" bIns="0"/>
            <a:lstStyle/>
            <a:p>
              <a:pPr>
                <a:defRPr/>
              </a:pPr>
              <a:endParaRPr lang="zh-CN" altLang="en-US" sz="1013" dirty="0">
                <a:solidFill>
                  <a:srgbClr val="000000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7"/>
            <p:cNvSpPr>
              <a:spLocks/>
            </p:cNvSpPr>
            <p:nvPr/>
          </p:nvSpPr>
          <p:spPr bwMode="auto">
            <a:xfrm>
              <a:off x="5072432" y="1546396"/>
              <a:ext cx="280913" cy="441233"/>
            </a:xfrm>
            <a:custGeom>
              <a:avLst/>
              <a:gdLst>
                <a:gd name="T0" fmla="*/ 128060 w 16246"/>
                <a:gd name="T1" fmla="*/ 201400 h 20641"/>
                <a:gd name="T2" fmla="*/ 128060 w 16246"/>
                <a:gd name="T3" fmla="*/ 201400 h 20641"/>
                <a:gd name="T4" fmla="*/ 128060 w 16246"/>
                <a:gd name="T5" fmla="*/ 201400 h 20641"/>
                <a:gd name="T6" fmla="*/ 128060 w 16246"/>
                <a:gd name="T7" fmla="*/ 201400 h 20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1" name="AutoShape 18"/>
            <p:cNvSpPr>
              <a:spLocks/>
            </p:cNvSpPr>
            <p:nvPr/>
          </p:nvSpPr>
          <p:spPr bwMode="auto">
            <a:xfrm rot="19346266">
              <a:off x="5331283" y="2164763"/>
              <a:ext cx="717148" cy="393204"/>
            </a:xfrm>
            <a:custGeom>
              <a:avLst/>
              <a:gdLst>
                <a:gd name="T0" fmla="*/ 208292 w 19743"/>
                <a:gd name="T1" fmla="*/ 248925 h 11814"/>
                <a:gd name="T2" fmla="*/ 208292 w 19743"/>
                <a:gd name="T3" fmla="*/ 248925 h 11814"/>
                <a:gd name="T4" fmla="*/ 208292 w 19743"/>
                <a:gd name="T5" fmla="*/ 248925 h 11814"/>
                <a:gd name="T6" fmla="*/ 208292 w 19743"/>
                <a:gd name="T7" fmla="*/ 248925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3" name="AutoShape 20"/>
            <p:cNvSpPr>
              <a:spLocks/>
            </p:cNvSpPr>
            <p:nvPr/>
          </p:nvSpPr>
          <p:spPr bwMode="auto">
            <a:xfrm>
              <a:off x="5346210" y="2773163"/>
              <a:ext cx="593755" cy="458372"/>
            </a:xfrm>
            <a:custGeom>
              <a:avLst/>
              <a:gdLst>
                <a:gd name="T0" fmla="*/ 197782 w 21180"/>
                <a:gd name="T1" fmla="*/ 153583 h 18889"/>
                <a:gd name="T2" fmla="*/ 197782 w 21180"/>
                <a:gd name="T3" fmla="*/ 153583 h 18889"/>
                <a:gd name="T4" fmla="*/ 197782 w 21180"/>
                <a:gd name="T5" fmla="*/ 153583 h 18889"/>
                <a:gd name="T6" fmla="*/ 197782 w 21180"/>
                <a:gd name="T7" fmla="*/ 153583 h 18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90C74D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4" name="AutoShape 21"/>
            <p:cNvSpPr>
              <a:spLocks/>
            </p:cNvSpPr>
            <p:nvPr/>
          </p:nvSpPr>
          <p:spPr bwMode="auto">
            <a:xfrm rot="803284">
              <a:off x="4191641" y="3106659"/>
              <a:ext cx="890802" cy="515726"/>
            </a:xfrm>
            <a:custGeom>
              <a:avLst/>
              <a:gdLst>
                <a:gd name="T0" fmla="*/ 222123 w 20815"/>
                <a:gd name="T1" fmla="*/ 153124 h 18748"/>
                <a:gd name="T2" fmla="*/ 222123 w 20815"/>
                <a:gd name="T3" fmla="*/ 153124 h 18748"/>
                <a:gd name="T4" fmla="*/ 222123 w 20815"/>
                <a:gd name="T5" fmla="*/ 153124 h 18748"/>
                <a:gd name="T6" fmla="*/ 222123 w 20815"/>
                <a:gd name="T7" fmla="*/ 153124 h 187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5" name="AutoShape 22"/>
            <p:cNvSpPr>
              <a:spLocks/>
            </p:cNvSpPr>
            <p:nvPr/>
          </p:nvSpPr>
          <p:spPr bwMode="auto">
            <a:xfrm rot="1768048">
              <a:off x="4215384" y="2514765"/>
              <a:ext cx="572362" cy="284346"/>
            </a:xfrm>
            <a:custGeom>
              <a:avLst/>
              <a:gdLst>
                <a:gd name="T0" fmla="*/ 201640 w 20033"/>
                <a:gd name="T1" fmla="*/ 135607 h 15680"/>
                <a:gd name="T2" fmla="*/ 201640 w 20033"/>
                <a:gd name="T3" fmla="*/ 135607 h 15680"/>
                <a:gd name="T4" fmla="*/ 201640 w 20033"/>
                <a:gd name="T5" fmla="*/ 135607 h 15680"/>
                <a:gd name="T6" fmla="*/ 201640 w 20033"/>
                <a:gd name="T7" fmla="*/ 135607 h 15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6" name="AutoShape 23"/>
            <p:cNvSpPr>
              <a:spLocks/>
            </p:cNvSpPr>
            <p:nvPr/>
          </p:nvSpPr>
          <p:spPr bwMode="auto">
            <a:xfrm>
              <a:off x="4119030" y="1798934"/>
              <a:ext cx="303613" cy="360363"/>
            </a:xfrm>
            <a:custGeom>
              <a:avLst/>
              <a:gdLst>
                <a:gd name="T0" fmla="*/ 138892 w 15070"/>
                <a:gd name="T1" fmla="*/ 164174 h 19631"/>
                <a:gd name="T2" fmla="*/ 138892 w 15070"/>
                <a:gd name="T3" fmla="*/ 164174 h 19631"/>
                <a:gd name="T4" fmla="*/ 138892 w 15070"/>
                <a:gd name="T5" fmla="*/ 164174 h 19631"/>
                <a:gd name="T6" fmla="*/ 138892 w 15070"/>
                <a:gd name="T7" fmla="*/ 164174 h 196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7" name="AutoShape 24"/>
            <p:cNvSpPr>
              <a:spLocks/>
            </p:cNvSpPr>
            <p:nvPr/>
          </p:nvSpPr>
          <p:spPr bwMode="auto">
            <a:xfrm>
              <a:off x="4591474" y="1754953"/>
              <a:ext cx="322057" cy="444069"/>
            </a:xfrm>
            <a:custGeom>
              <a:avLst/>
              <a:gdLst>
                <a:gd name="T0" fmla="*/ 147313 w 15376"/>
                <a:gd name="T1" fmla="*/ 202292 h 20489"/>
                <a:gd name="T2" fmla="*/ 147313 w 15376"/>
                <a:gd name="T3" fmla="*/ 202292 h 20489"/>
                <a:gd name="T4" fmla="*/ 147313 w 15376"/>
                <a:gd name="T5" fmla="*/ 202292 h 20489"/>
                <a:gd name="T6" fmla="*/ 147313 w 15376"/>
                <a:gd name="T7" fmla="*/ 202292 h 204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8" name="AutoShape 25"/>
            <p:cNvSpPr>
              <a:spLocks/>
            </p:cNvSpPr>
            <p:nvPr/>
          </p:nvSpPr>
          <p:spPr bwMode="auto">
            <a:xfrm rot="1453310">
              <a:off x="6107842" y="2203228"/>
              <a:ext cx="542384" cy="671010"/>
            </a:xfrm>
            <a:custGeom>
              <a:avLst/>
              <a:gdLst>
                <a:gd name="T0" fmla="*/ 163750 w 16671"/>
                <a:gd name="T1" fmla="*/ 202832 h 20543"/>
                <a:gd name="T2" fmla="*/ 163750 w 16671"/>
                <a:gd name="T3" fmla="*/ 202832 h 20543"/>
                <a:gd name="T4" fmla="*/ 163750 w 16671"/>
                <a:gd name="T5" fmla="*/ 202832 h 20543"/>
                <a:gd name="T6" fmla="*/ 163750 w 16671"/>
                <a:gd name="T7" fmla="*/ 202832 h 20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29" name="AutoShape 26"/>
            <p:cNvSpPr>
              <a:spLocks/>
            </p:cNvSpPr>
            <p:nvPr/>
          </p:nvSpPr>
          <p:spPr bwMode="auto">
            <a:xfrm>
              <a:off x="6047073" y="1864196"/>
              <a:ext cx="270981" cy="417113"/>
            </a:xfrm>
            <a:custGeom>
              <a:avLst/>
              <a:gdLst>
                <a:gd name="T0" fmla="*/ 123809 w 19262"/>
                <a:gd name="T1" fmla="*/ 190691 h 21600"/>
                <a:gd name="T2" fmla="*/ 123809 w 19262"/>
                <a:gd name="T3" fmla="*/ 190691 h 21600"/>
                <a:gd name="T4" fmla="*/ 123809 w 19262"/>
                <a:gd name="T5" fmla="*/ 190691 h 21600"/>
                <a:gd name="T6" fmla="*/ 123809 w 19262"/>
                <a:gd name="T7" fmla="*/ 1906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31" name="AutoShape 28"/>
            <p:cNvSpPr>
              <a:spLocks/>
            </p:cNvSpPr>
            <p:nvPr/>
          </p:nvSpPr>
          <p:spPr bwMode="auto">
            <a:xfrm>
              <a:off x="3142928" y="2557967"/>
              <a:ext cx="337663" cy="446907"/>
            </a:xfrm>
            <a:custGeom>
              <a:avLst/>
              <a:gdLst>
                <a:gd name="T0" fmla="*/ 154054 w 11872"/>
                <a:gd name="T1" fmla="*/ 203237 h 21600"/>
                <a:gd name="T2" fmla="*/ 154054 w 11872"/>
                <a:gd name="T3" fmla="*/ 203237 h 21600"/>
                <a:gd name="T4" fmla="*/ 154054 w 11872"/>
                <a:gd name="T5" fmla="*/ 203237 h 21600"/>
                <a:gd name="T6" fmla="*/ 154054 w 11872"/>
                <a:gd name="T7" fmla="*/ 2032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33" name="AutoShape 13"/>
            <p:cNvSpPr>
              <a:spLocks/>
            </p:cNvSpPr>
            <p:nvPr/>
          </p:nvSpPr>
          <p:spPr bwMode="auto">
            <a:xfrm>
              <a:off x="3086281" y="3119203"/>
              <a:ext cx="699694" cy="339304"/>
            </a:xfrm>
            <a:custGeom>
              <a:avLst/>
              <a:gdLst>
                <a:gd name="T0" fmla="*/ 236391 w 21189"/>
                <a:gd name="T1" fmla="*/ 195048 h 15674"/>
                <a:gd name="T2" fmla="*/ 236391 w 21189"/>
                <a:gd name="T3" fmla="*/ 195048 h 15674"/>
                <a:gd name="T4" fmla="*/ 236391 w 21189"/>
                <a:gd name="T5" fmla="*/ 195048 h 15674"/>
                <a:gd name="T6" fmla="*/ 236391 w 21189"/>
                <a:gd name="T7" fmla="*/ 195048 h 156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  <p:sp>
          <p:nvSpPr>
            <p:cNvPr id="34" name="AutoShape 27"/>
            <p:cNvSpPr>
              <a:spLocks/>
            </p:cNvSpPr>
            <p:nvPr/>
          </p:nvSpPr>
          <p:spPr bwMode="auto">
            <a:xfrm>
              <a:off x="3651071" y="2199022"/>
              <a:ext cx="466770" cy="685207"/>
            </a:xfrm>
            <a:custGeom>
              <a:avLst/>
              <a:gdLst>
                <a:gd name="T0" fmla="*/ 131402 w 12174"/>
                <a:gd name="T1" fmla="*/ 193201 h 21600"/>
                <a:gd name="T2" fmla="*/ 131402 w 12174"/>
                <a:gd name="T3" fmla="*/ 193201 h 21600"/>
                <a:gd name="T4" fmla="*/ 131402 w 12174"/>
                <a:gd name="T5" fmla="*/ 193201 h 21600"/>
                <a:gd name="T6" fmla="*/ 131402 w 12174"/>
                <a:gd name="T7" fmla="*/ 1932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BB81E7"/>
            </a:solidFill>
            <a:ln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013" dirty="0"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00694" y="857238"/>
            <a:ext cx="3143272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dirty="0" smtClean="0"/>
              <a:t>力争在本学期进行一次区级的绘本阅读展示教学活动，涵盖二节阅读展示课例和一次阅读课题汇报，可能会成为市级的汇报目前正在协商之中。</a:t>
            </a:r>
          </a:p>
          <a:p>
            <a:pPr>
              <a:lnSpc>
                <a:spcPct val="120000"/>
              </a:lnSpc>
            </a:pPr>
            <a:r>
              <a:rPr lang="zh-CN" altLang="en-US" sz="1800" dirty="0" smtClean="0"/>
              <a:t>。</a:t>
            </a:r>
          </a:p>
          <a:p>
            <a:pPr>
              <a:lnSpc>
                <a:spcPct val="120000"/>
              </a:lnSpc>
            </a:pPr>
            <a:endParaRPr lang="zh-CN" altLang="en-US" sz="1800" dirty="0" smtClean="0"/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007604" y="303498"/>
            <a:ext cx="2170394" cy="3462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65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129190" y="1648074"/>
            <a:ext cx="2794738" cy="484304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      语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1143203" y="1383619"/>
            <a:ext cx="610874" cy="4886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2FB79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575556" y="1901647"/>
            <a:ext cx="3726414" cy="2358554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642910" y="2357436"/>
            <a:ext cx="4572032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      </a:t>
            </a:r>
            <a:r>
              <a:rPr lang="zh-CN" altLang="en-US" sz="1800" dirty="0" smtClean="0"/>
              <a:t>扬帆起航正当时，新的学年，希望工作室真正成为教师</a:t>
            </a:r>
            <a:r>
              <a:rPr lang="en-US" sz="1800" dirty="0" smtClean="0"/>
              <a:t>“</a:t>
            </a:r>
            <a:r>
              <a:rPr lang="zh-CN" altLang="en-US" sz="1800" dirty="0" smtClean="0"/>
              <a:t>研修的平台，成长的驿站 辐射的中心</a:t>
            </a:r>
            <a:r>
              <a:rPr lang="en-US" sz="1800" dirty="0" smtClean="0"/>
              <a:t>”</a:t>
            </a:r>
            <a:r>
              <a:rPr lang="zh-CN" altLang="en-US" sz="1800" dirty="0" smtClean="0"/>
              <a:t>。</a:t>
            </a:r>
          </a:p>
          <a:p>
            <a:r>
              <a:rPr lang="zh-CN" altLang="en-US" sz="1800" dirty="0" smtClean="0"/>
              <a:t>      期盼老师们在名师工作室这个小家庭中茁壮成长</a:t>
            </a:r>
            <a:r>
              <a:rPr lang="en-US" sz="1800" dirty="0" smtClean="0"/>
              <a:t>!</a:t>
            </a:r>
            <a:r>
              <a:rPr lang="zh-CN" altLang="en-US" sz="1800" dirty="0" smtClean="0"/>
              <a:t>也祝愿所有教师在井小这个大家庭中幸福快乐地成长。感谢聆听，不到之处请批评指正。</a:t>
            </a:r>
          </a:p>
          <a:p>
            <a:endParaRPr lang="zh-CN" altLang="en-US" dirty="0"/>
          </a:p>
        </p:txBody>
      </p:sp>
      <p:grpSp>
        <p:nvGrpSpPr>
          <p:cNvPr id="8" name="组合 2"/>
          <p:cNvGrpSpPr/>
          <p:nvPr/>
        </p:nvGrpSpPr>
        <p:grpSpPr>
          <a:xfrm>
            <a:off x="6000760" y="2000246"/>
            <a:ext cx="2617681" cy="2747603"/>
            <a:chOff x="2045665" y="1624767"/>
            <a:chExt cx="3490241" cy="3663471"/>
          </a:xfrm>
        </p:grpSpPr>
        <p:sp>
          <p:nvSpPr>
            <p:cNvPr id="9" name="稻壳儿小白白(http://dwz.cn/Wu2UP)"/>
            <p:cNvSpPr/>
            <p:nvPr/>
          </p:nvSpPr>
          <p:spPr bwMode="auto">
            <a:xfrm rot="17872006">
              <a:off x="2767921" y="1751230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10" name="稻壳儿小白白(http://dwz.cn/Wu2UP)"/>
            <p:cNvSpPr/>
            <p:nvPr/>
          </p:nvSpPr>
          <p:spPr bwMode="auto">
            <a:xfrm rot="4818007">
              <a:off x="3656544" y="3447321"/>
              <a:ext cx="1755604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90C74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12" name="稻壳儿小白白(http://dwz.cn/Wu2UP)"/>
            <p:cNvSpPr/>
            <p:nvPr/>
          </p:nvSpPr>
          <p:spPr bwMode="auto">
            <a:xfrm rot="487966">
              <a:off x="3780302" y="2311859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13" name="稻壳儿小白白(http://dwz.cn/Wu2UP)"/>
            <p:cNvSpPr/>
            <p:nvPr/>
          </p:nvSpPr>
          <p:spPr bwMode="auto">
            <a:xfrm rot="9152418">
              <a:off x="2418398" y="3785559"/>
              <a:ext cx="1755605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884A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14" name="稻壳儿小白白(http://dwz.cn/Wu2UP)"/>
            <p:cNvSpPr/>
            <p:nvPr/>
          </p:nvSpPr>
          <p:spPr bwMode="auto">
            <a:xfrm rot="18716556" flipH="1">
              <a:off x="1918526" y="2989106"/>
              <a:ext cx="1755604" cy="1501326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A557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357686" y="928676"/>
            <a:ext cx="684744" cy="684744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" name="椭圆 16"/>
          <p:cNvSpPr/>
          <p:nvPr/>
        </p:nvSpPr>
        <p:spPr>
          <a:xfrm>
            <a:off x="4857752" y="2714626"/>
            <a:ext cx="1409222" cy="1409222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8" name="椭圆 17"/>
          <p:cNvSpPr/>
          <p:nvPr/>
        </p:nvSpPr>
        <p:spPr>
          <a:xfrm>
            <a:off x="7429520" y="3714758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9" name="椭圆 18"/>
          <p:cNvSpPr/>
          <p:nvPr/>
        </p:nvSpPr>
        <p:spPr>
          <a:xfrm>
            <a:off x="7459915" y="357172"/>
            <a:ext cx="1684085" cy="168408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75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7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25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  <p:bldP spid="25" grpId="0" animBg="1"/>
      <p:bldP spid="26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1886845" y="904952"/>
            <a:ext cx="994935" cy="994935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3" name="椭圆 22"/>
          <p:cNvSpPr/>
          <p:nvPr/>
        </p:nvSpPr>
        <p:spPr>
          <a:xfrm>
            <a:off x="5613818" y="750394"/>
            <a:ext cx="1409222" cy="1409222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4" name="椭圆 23"/>
          <p:cNvSpPr/>
          <p:nvPr/>
        </p:nvSpPr>
        <p:spPr>
          <a:xfrm>
            <a:off x="3520081" y="526552"/>
            <a:ext cx="1820388" cy="182038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5" name="椭圆 24"/>
          <p:cNvSpPr/>
          <p:nvPr/>
        </p:nvSpPr>
        <p:spPr>
          <a:xfrm>
            <a:off x="1040606" y="1357933"/>
            <a:ext cx="336440" cy="33644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6" name="椭圆 25"/>
          <p:cNvSpPr/>
          <p:nvPr/>
        </p:nvSpPr>
        <p:spPr>
          <a:xfrm>
            <a:off x="1704466" y="1305640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7" name="椭圆 26"/>
          <p:cNvSpPr/>
          <p:nvPr/>
        </p:nvSpPr>
        <p:spPr>
          <a:xfrm>
            <a:off x="2662614" y="711028"/>
            <a:ext cx="1684085" cy="168408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8" name="椭圆 27"/>
          <p:cNvSpPr/>
          <p:nvPr/>
        </p:nvSpPr>
        <p:spPr>
          <a:xfrm>
            <a:off x="2351995" y="1601202"/>
            <a:ext cx="562904" cy="562904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9" name="椭圆 28"/>
          <p:cNvSpPr/>
          <p:nvPr/>
        </p:nvSpPr>
        <p:spPr>
          <a:xfrm>
            <a:off x="3164937" y="1716540"/>
            <a:ext cx="710288" cy="710288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0" name="椭圆 29"/>
          <p:cNvSpPr/>
          <p:nvPr/>
        </p:nvSpPr>
        <p:spPr>
          <a:xfrm>
            <a:off x="2662614" y="664295"/>
            <a:ext cx="684744" cy="684744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1" name="椭圆 30"/>
          <p:cNvSpPr/>
          <p:nvPr/>
        </p:nvSpPr>
        <p:spPr>
          <a:xfrm>
            <a:off x="4392505" y="573529"/>
            <a:ext cx="1745669" cy="174566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2" name="椭圆 31"/>
          <p:cNvSpPr/>
          <p:nvPr/>
        </p:nvSpPr>
        <p:spPr>
          <a:xfrm>
            <a:off x="4826957" y="746108"/>
            <a:ext cx="486054" cy="486054"/>
          </a:xfrm>
          <a:prstGeom prst="ellipse">
            <a:avLst/>
          </a:prstGeom>
          <a:solidFill>
            <a:srgbClr val="9259D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3" name="椭圆 32"/>
          <p:cNvSpPr/>
          <p:nvPr/>
        </p:nvSpPr>
        <p:spPr>
          <a:xfrm>
            <a:off x="3499699" y="485550"/>
            <a:ext cx="521117" cy="52111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4" name="椭圆 33"/>
          <p:cNvSpPr/>
          <p:nvPr/>
        </p:nvSpPr>
        <p:spPr>
          <a:xfrm>
            <a:off x="6029235" y="933889"/>
            <a:ext cx="521117" cy="52111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5" name="椭圆 34"/>
          <p:cNvSpPr/>
          <p:nvPr/>
        </p:nvSpPr>
        <p:spPr>
          <a:xfrm>
            <a:off x="7387796" y="1254367"/>
            <a:ext cx="364757" cy="364757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6" name="椭圆 35"/>
          <p:cNvSpPr/>
          <p:nvPr/>
        </p:nvSpPr>
        <p:spPr>
          <a:xfrm>
            <a:off x="6649412" y="1019155"/>
            <a:ext cx="582047" cy="58204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7" name="椭圆 36"/>
          <p:cNvSpPr/>
          <p:nvPr/>
        </p:nvSpPr>
        <p:spPr>
          <a:xfrm>
            <a:off x="5768873" y="1679326"/>
            <a:ext cx="677084" cy="6770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8" name="文本框 3"/>
          <p:cNvSpPr txBox="1"/>
          <p:nvPr/>
        </p:nvSpPr>
        <p:spPr>
          <a:xfrm>
            <a:off x="2249742" y="1005576"/>
            <a:ext cx="4632257" cy="7155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 smtClean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谢谢大家</a:t>
            </a:r>
            <a:endParaRPr lang="zh-CN" altLang="en-US" sz="4050" b="1" dirty="0">
              <a:solidFill>
                <a:schemeClr val="bg1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288" y="3747084"/>
            <a:ext cx="1025106" cy="9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5631" y="3224037"/>
            <a:ext cx="1042079" cy="10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07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00"/>
                            </p:stCondLst>
                            <p:childTnLst>
                              <p:par>
                                <p:cTn id="10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000100" y="142858"/>
            <a:ext cx="217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874"/>
          <p:cNvSpPr>
            <a:spLocks noChangeAspect="1"/>
          </p:cNvSpPr>
          <p:nvPr/>
        </p:nvSpPr>
        <p:spPr bwMode="auto">
          <a:xfrm flipH="1" flipV="1">
            <a:off x="3490318" y="2826544"/>
            <a:ext cx="1596628" cy="1350169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2FB793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4" name="圆角矩形 3"/>
          <p:cNvSpPr/>
          <p:nvPr/>
        </p:nvSpPr>
        <p:spPr>
          <a:xfrm>
            <a:off x="1190913" y="1396555"/>
            <a:ext cx="2625003" cy="484304"/>
          </a:xfrm>
          <a:prstGeom prst="roundRect">
            <a:avLst/>
          </a:prstGeom>
          <a:solidFill>
            <a:srgbClr val="A557DF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166066" y="3934561"/>
            <a:ext cx="2625003" cy="484304"/>
          </a:xfrm>
          <a:prstGeom prst="roundRect">
            <a:avLst/>
          </a:prstGeom>
          <a:solidFill>
            <a:srgbClr val="2FB793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642910" y="2285998"/>
            <a:ext cx="326436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我的情况分析。</a:t>
            </a:r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5377282" y="2279270"/>
            <a:ext cx="333812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我的目标。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>
            <a:off x="1204926" y="1132100"/>
            <a:ext cx="610874" cy="4886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90C74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 rot="8341989">
            <a:off x="7352422" y="4074967"/>
            <a:ext cx="610874" cy="488699"/>
          </a:xfrm>
          <a:custGeom>
            <a:avLst/>
            <a:gdLst>
              <a:gd name="T0" fmla="*/ 2911524 w 2965450"/>
              <a:gd name="T1" fmla="*/ 1176430 h 2371725"/>
              <a:gd name="T2" fmla="*/ 2844910 w 2965450"/>
              <a:gd name="T3" fmla="*/ 1344914 h 2371725"/>
              <a:gd name="T4" fmla="*/ 2700182 w 2965450"/>
              <a:gd name="T5" fmla="*/ 1530484 h 2371725"/>
              <a:gd name="T6" fmla="*/ 2505493 w 2965450"/>
              <a:gd name="T7" fmla="*/ 1695392 h 2371725"/>
              <a:gd name="T8" fmla="*/ 2169249 w 2965450"/>
              <a:gd name="T9" fmla="*/ 1741487 h 2371725"/>
              <a:gd name="T10" fmla="*/ 2397918 w 2965450"/>
              <a:gd name="T11" fmla="*/ 1682545 h 2371725"/>
              <a:gd name="T12" fmla="*/ 2183396 w 2965450"/>
              <a:gd name="T13" fmla="*/ 1677899 h 2371725"/>
              <a:gd name="T14" fmla="*/ 2373611 w 2965450"/>
              <a:gd name="T15" fmla="*/ 1414368 h 2371725"/>
              <a:gd name="T16" fmla="*/ 2721080 w 2965450"/>
              <a:gd name="T17" fmla="*/ 1383353 h 2371725"/>
              <a:gd name="T18" fmla="*/ 2440569 w 2965450"/>
              <a:gd name="T19" fmla="*/ 1405507 h 2371725"/>
              <a:gd name="T20" fmla="*/ 2455069 w 2965450"/>
              <a:gd name="T21" fmla="*/ 1215232 h 2371725"/>
              <a:gd name="T22" fmla="*/ 2696586 w 2965450"/>
              <a:gd name="T23" fmla="*/ 1129193 h 2371725"/>
              <a:gd name="T24" fmla="*/ 2758194 w 2965450"/>
              <a:gd name="T25" fmla="*/ 1109896 h 2371725"/>
              <a:gd name="T26" fmla="*/ 2763441 w 2965450"/>
              <a:gd name="T27" fmla="*/ 1002109 h 2371725"/>
              <a:gd name="T28" fmla="*/ 2520156 w 2965450"/>
              <a:gd name="T29" fmla="*/ 1140619 h 2371725"/>
              <a:gd name="T30" fmla="*/ 2435225 w 2965450"/>
              <a:gd name="T31" fmla="*/ 1138127 h 2371725"/>
              <a:gd name="T32" fmla="*/ 2273366 w 2965450"/>
              <a:gd name="T33" fmla="*/ 1398873 h 2371725"/>
              <a:gd name="T34" fmla="*/ 2248535 w 2965450"/>
              <a:gd name="T35" fmla="*/ 1342760 h 2371725"/>
              <a:gd name="T36" fmla="*/ 2140347 w 2965450"/>
              <a:gd name="T37" fmla="*/ 1706960 h 2371725"/>
              <a:gd name="T38" fmla="*/ 2156319 w 2965450"/>
              <a:gd name="T39" fmla="*/ 1989138 h 2371725"/>
              <a:gd name="T40" fmla="*/ 2108394 w 2965450"/>
              <a:gd name="T41" fmla="*/ 2305487 h 2371725"/>
              <a:gd name="T42" fmla="*/ 2061097 w 2965450"/>
              <a:gd name="T43" fmla="*/ 2135726 h 2371725"/>
              <a:gd name="T44" fmla="*/ 2000687 w 2965450"/>
              <a:gd name="T45" fmla="*/ 1772047 h 2371725"/>
              <a:gd name="T46" fmla="*/ 2089714 w 2965450"/>
              <a:gd name="T47" fmla="*/ 2246313 h 2371725"/>
              <a:gd name="T48" fmla="*/ 2094704 w 2965450"/>
              <a:gd name="T49" fmla="*/ 1581347 h 2371725"/>
              <a:gd name="T50" fmla="*/ 2137131 w 2965450"/>
              <a:gd name="T51" fmla="*/ 1287295 h 2371725"/>
              <a:gd name="T52" fmla="*/ 2250138 w 2965450"/>
              <a:gd name="T53" fmla="*/ 1082253 h 2371725"/>
              <a:gd name="T54" fmla="*/ 2491615 w 2965450"/>
              <a:gd name="T55" fmla="*/ 949135 h 2371725"/>
              <a:gd name="T56" fmla="*/ 2867511 w 2965450"/>
              <a:gd name="T57" fmla="*/ 858138 h 2371725"/>
              <a:gd name="T58" fmla="*/ 54801 w 2965450"/>
              <a:gd name="T59" fmla="*/ 42863 h 2371725"/>
              <a:gd name="T60" fmla="*/ 445550 w 2965450"/>
              <a:gd name="T61" fmla="*/ 177403 h 2371725"/>
              <a:gd name="T62" fmla="*/ 1146040 w 2965450"/>
              <a:gd name="T63" fmla="*/ 211931 h 2371725"/>
              <a:gd name="T64" fmla="*/ 1476430 w 2965450"/>
              <a:gd name="T65" fmla="*/ 317500 h 2371725"/>
              <a:gd name="T66" fmla="*/ 1681733 w 2965450"/>
              <a:gd name="T67" fmla="*/ 431800 h 2371725"/>
              <a:gd name="T68" fmla="*/ 1896566 w 2965450"/>
              <a:gd name="T69" fmla="*/ 822325 h 2371725"/>
              <a:gd name="T70" fmla="*/ 2062158 w 2965450"/>
              <a:gd name="T71" fmla="*/ 1324769 h 2371725"/>
              <a:gd name="T72" fmla="*/ 2045082 w 2965450"/>
              <a:gd name="T73" fmla="*/ 1670050 h 2371725"/>
              <a:gd name="T74" fmla="*/ 1928813 w 2965450"/>
              <a:gd name="T75" fmla="*/ 1036638 h 2371725"/>
              <a:gd name="T76" fmla="*/ 1674012 w 2965450"/>
              <a:gd name="T77" fmla="*/ 718227 h 2371725"/>
              <a:gd name="T78" fmla="*/ 1652012 w 2965450"/>
              <a:gd name="T79" fmla="*/ 960562 h 2371725"/>
              <a:gd name="T80" fmla="*/ 1286636 w 2965450"/>
              <a:gd name="T81" fmla="*/ 759967 h 2371725"/>
              <a:gd name="T82" fmla="*/ 1217106 w 2965450"/>
              <a:gd name="T83" fmla="*/ 633824 h 2371725"/>
              <a:gd name="T84" fmla="*/ 1017290 w 2965450"/>
              <a:gd name="T85" fmla="*/ 600686 h 2371725"/>
              <a:gd name="T86" fmla="*/ 413939 w 2965450"/>
              <a:gd name="T87" fmla="*/ 350444 h 2371725"/>
              <a:gd name="T88" fmla="*/ 875769 w 2965450"/>
              <a:gd name="T89" fmla="*/ 603018 h 2371725"/>
              <a:gd name="T90" fmla="*/ 446145 w 2965450"/>
              <a:gd name="T91" fmla="*/ 604954 h 2371725"/>
              <a:gd name="T92" fmla="*/ 690963 w 2965450"/>
              <a:gd name="T93" fmla="*/ 640576 h 2371725"/>
              <a:gd name="T94" fmla="*/ 1151765 w 2965450"/>
              <a:gd name="T95" fmla="*/ 708727 h 2371725"/>
              <a:gd name="T96" fmla="*/ 1509729 w 2965450"/>
              <a:gd name="T97" fmla="*/ 1046212 h 2371725"/>
              <a:gd name="T98" fmla="*/ 1193150 w 2965450"/>
              <a:gd name="T99" fmla="*/ 1156311 h 2371725"/>
              <a:gd name="T100" fmla="*/ 561975 w 2965450"/>
              <a:gd name="T101" fmla="*/ 1164688 h 2371725"/>
              <a:gd name="T102" fmla="*/ 1203068 w 2965450"/>
              <a:gd name="T103" fmla="*/ 1180645 h 2371725"/>
              <a:gd name="T104" fmla="*/ 1549400 w 2965450"/>
              <a:gd name="T105" fmla="*/ 1084507 h 2371725"/>
              <a:gd name="T106" fmla="*/ 1912343 w 2965450"/>
              <a:gd name="T107" fmla="*/ 1625032 h 2371725"/>
              <a:gd name="T108" fmla="*/ 1486345 w 2965450"/>
              <a:gd name="T109" fmla="*/ 1701422 h 2371725"/>
              <a:gd name="T110" fmla="*/ 1810040 w 2965450"/>
              <a:gd name="T111" fmla="*/ 1689234 h 2371725"/>
              <a:gd name="T112" fmla="*/ 1744475 w 2965450"/>
              <a:gd name="T113" fmla="*/ 1785938 h 2371725"/>
              <a:gd name="T114" fmla="*/ 1260803 w 2965450"/>
              <a:gd name="T115" fmla="*/ 1730772 h 2371725"/>
              <a:gd name="T116" fmla="*/ 791427 w 2965450"/>
              <a:gd name="T117" fmla="*/ 1547019 h 2371725"/>
              <a:gd name="T118" fmla="*/ 594464 w 2965450"/>
              <a:gd name="T119" fmla="*/ 1349375 h 2371725"/>
              <a:gd name="T120" fmla="*/ 459846 w 2965450"/>
              <a:gd name="T121" fmla="*/ 1043384 h 2371725"/>
              <a:gd name="T122" fmla="*/ 240645 w 2965450"/>
              <a:gd name="T123" fmla="*/ 821928 h 2371725"/>
              <a:gd name="T124" fmla="*/ 65522 w 2965450"/>
              <a:gd name="T125" fmla="*/ 402431 h 237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5450" h="2371725">
                <a:moveTo>
                  <a:pt x="2962674" y="782638"/>
                </a:moveTo>
                <a:lnTo>
                  <a:pt x="2963467" y="802904"/>
                </a:lnTo>
                <a:lnTo>
                  <a:pt x="2964657" y="822375"/>
                </a:lnTo>
                <a:lnTo>
                  <a:pt x="2965450" y="841051"/>
                </a:lnTo>
                <a:lnTo>
                  <a:pt x="2965450" y="859727"/>
                </a:lnTo>
                <a:lnTo>
                  <a:pt x="2965450" y="877609"/>
                </a:lnTo>
                <a:lnTo>
                  <a:pt x="2965450" y="895093"/>
                </a:lnTo>
                <a:lnTo>
                  <a:pt x="2964260" y="928869"/>
                </a:lnTo>
                <a:lnTo>
                  <a:pt x="2961881" y="960261"/>
                </a:lnTo>
                <a:lnTo>
                  <a:pt x="2958709" y="990859"/>
                </a:lnTo>
                <a:lnTo>
                  <a:pt x="2954744" y="1019072"/>
                </a:lnTo>
                <a:lnTo>
                  <a:pt x="2949986" y="1046490"/>
                </a:lnTo>
                <a:lnTo>
                  <a:pt x="2945228" y="1071922"/>
                </a:lnTo>
                <a:lnTo>
                  <a:pt x="2939280" y="1095764"/>
                </a:lnTo>
                <a:lnTo>
                  <a:pt x="2932936" y="1118017"/>
                </a:lnTo>
                <a:lnTo>
                  <a:pt x="2925799" y="1138680"/>
                </a:lnTo>
                <a:lnTo>
                  <a:pt x="2919058" y="1158151"/>
                </a:lnTo>
                <a:lnTo>
                  <a:pt x="2911524" y="1176430"/>
                </a:lnTo>
                <a:lnTo>
                  <a:pt x="2903990" y="1193119"/>
                </a:lnTo>
                <a:lnTo>
                  <a:pt x="2896060" y="1208219"/>
                </a:lnTo>
                <a:lnTo>
                  <a:pt x="2888526" y="1222524"/>
                </a:lnTo>
                <a:lnTo>
                  <a:pt x="2880596" y="1235637"/>
                </a:lnTo>
                <a:lnTo>
                  <a:pt x="2872666" y="1246764"/>
                </a:lnTo>
                <a:lnTo>
                  <a:pt x="2865132" y="1257890"/>
                </a:lnTo>
                <a:lnTo>
                  <a:pt x="2857598" y="1267030"/>
                </a:lnTo>
                <a:lnTo>
                  <a:pt x="2850858" y="1275772"/>
                </a:lnTo>
                <a:lnTo>
                  <a:pt x="2843720" y="1283322"/>
                </a:lnTo>
                <a:lnTo>
                  <a:pt x="2836980" y="1290077"/>
                </a:lnTo>
                <a:lnTo>
                  <a:pt x="2831428" y="1295243"/>
                </a:lnTo>
                <a:lnTo>
                  <a:pt x="2825877" y="1300011"/>
                </a:lnTo>
                <a:lnTo>
                  <a:pt x="2817154" y="1307164"/>
                </a:lnTo>
                <a:lnTo>
                  <a:pt x="2811206" y="1311137"/>
                </a:lnTo>
                <a:lnTo>
                  <a:pt x="2809620" y="1312329"/>
                </a:lnTo>
                <a:lnTo>
                  <a:pt x="2811603" y="1328622"/>
                </a:lnTo>
                <a:lnTo>
                  <a:pt x="2850064" y="1330608"/>
                </a:lnTo>
                <a:lnTo>
                  <a:pt x="2844910" y="1344914"/>
                </a:lnTo>
                <a:lnTo>
                  <a:pt x="2839359" y="1358424"/>
                </a:lnTo>
                <a:lnTo>
                  <a:pt x="2833807" y="1371537"/>
                </a:lnTo>
                <a:lnTo>
                  <a:pt x="2827067" y="1383856"/>
                </a:lnTo>
                <a:lnTo>
                  <a:pt x="2820722" y="1395777"/>
                </a:lnTo>
                <a:lnTo>
                  <a:pt x="2814378" y="1407300"/>
                </a:lnTo>
                <a:lnTo>
                  <a:pt x="2807637" y="1418029"/>
                </a:lnTo>
                <a:lnTo>
                  <a:pt x="2800897" y="1428758"/>
                </a:lnTo>
                <a:lnTo>
                  <a:pt x="2793759" y="1438295"/>
                </a:lnTo>
                <a:lnTo>
                  <a:pt x="2786622" y="1447832"/>
                </a:lnTo>
                <a:lnTo>
                  <a:pt x="2779881" y="1456574"/>
                </a:lnTo>
                <a:lnTo>
                  <a:pt x="2772744" y="1464919"/>
                </a:lnTo>
                <a:lnTo>
                  <a:pt x="2765607" y="1472866"/>
                </a:lnTo>
                <a:lnTo>
                  <a:pt x="2758866" y="1480416"/>
                </a:lnTo>
                <a:lnTo>
                  <a:pt x="2744988" y="1493927"/>
                </a:lnTo>
                <a:lnTo>
                  <a:pt x="2732300" y="1505450"/>
                </a:lnTo>
                <a:lnTo>
                  <a:pt x="2720801" y="1515384"/>
                </a:lnTo>
                <a:lnTo>
                  <a:pt x="2709698" y="1523729"/>
                </a:lnTo>
                <a:lnTo>
                  <a:pt x="2700182" y="1530484"/>
                </a:lnTo>
                <a:lnTo>
                  <a:pt x="2692648" y="1535253"/>
                </a:lnTo>
                <a:lnTo>
                  <a:pt x="2686304" y="1538829"/>
                </a:lnTo>
                <a:lnTo>
                  <a:pt x="2681546" y="1541611"/>
                </a:lnTo>
                <a:lnTo>
                  <a:pt x="2723180" y="1546379"/>
                </a:lnTo>
                <a:lnTo>
                  <a:pt x="2701768" y="1563466"/>
                </a:lnTo>
                <a:lnTo>
                  <a:pt x="2680356" y="1578963"/>
                </a:lnTo>
                <a:lnTo>
                  <a:pt x="2658944" y="1594063"/>
                </a:lnTo>
                <a:lnTo>
                  <a:pt x="2637929" y="1607176"/>
                </a:lnTo>
                <a:lnTo>
                  <a:pt x="2618103" y="1619892"/>
                </a:lnTo>
                <a:lnTo>
                  <a:pt x="2598674" y="1631416"/>
                </a:lnTo>
                <a:lnTo>
                  <a:pt x="2580435" y="1641350"/>
                </a:lnTo>
                <a:lnTo>
                  <a:pt x="2563384" y="1650092"/>
                </a:lnTo>
                <a:lnTo>
                  <a:pt x="2547524" y="1658437"/>
                </a:lnTo>
                <a:lnTo>
                  <a:pt x="2533249" y="1665192"/>
                </a:lnTo>
                <a:lnTo>
                  <a:pt x="2509855" y="1675524"/>
                </a:lnTo>
                <a:lnTo>
                  <a:pt x="2495184" y="1681882"/>
                </a:lnTo>
                <a:lnTo>
                  <a:pt x="2490029" y="1683868"/>
                </a:lnTo>
                <a:lnTo>
                  <a:pt x="2505493" y="1695392"/>
                </a:lnTo>
                <a:lnTo>
                  <a:pt x="2489633" y="1700955"/>
                </a:lnTo>
                <a:lnTo>
                  <a:pt x="2473772" y="1706518"/>
                </a:lnTo>
                <a:lnTo>
                  <a:pt x="2457515" y="1711287"/>
                </a:lnTo>
                <a:lnTo>
                  <a:pt x="2441655" y="1715658"/>
                </a:lnTo>
                <a:lnTo>
                  <a:pt x="2426587" y="1719631"/>
                </a:lnTo>
                <a:lnTo>
                  <a:pt x="2411123" y="1723208"/>
                </a:lnTo>
                <a:lnTo>
                  <a:pt x="2395659" y="1725989"/>
                </a:lnTo>
                <a:lnTo>
                  <a:pt x="2380988" y="1729168"/>
                </a:lnTo>
                <a:lnTo>
                  <a:pt x="2351646" y="1733937"/>
                </a:lnTo>
                <a:lnTo>
                  <a:pt x="2323890" y="1737513"/>
                </a:lnTo>
                <a:lnTo>
                  <a:pt x="2297720" y="1740295"/>
                </a:lnTo>
                <a:lnTo>
                  <a:pt x="2273136" y="1741884"/>
                </a:lnTo>
                <a:lnTo>
                  <a:pt x="2250931" y="1742679"/>
                </a:lnTo>
                <a:lnTo>
                  <a:pt x="2230709" y="1743076"/>
                </a:lnTo>
                <a:lnTo>
                  <a:pt x="2212866" y="1743076"/>
                </a:lnTo>
                <a:lnTo>
                  <a:pt x="2197798" y="1742679"/>
                </a:lnTo>
                <a:lnTo>
                  <a:pt x="2176783" y="1741884"/>
                </a:lnTo>
                <a:lnTo>
                  <a:pt x="2169249" y="1741487"/>
                </a:lnTo>
                <a:lnTo>
                  <a:pt x="2162614" y="1738582"/>
                </a:lnTo>
                <a:lnTo>
                  <a:pt x="2166540" y="1726804"/>
                </a:lnTo>
                <a:lnTo>
                  <a:pt x="2173287" y="1706166"/>
                </a:lnTo>
                <a:lnTo>
                  <a:pt x="2176615" y="1696849"/>
                </a:lnTo>
                <a:lnTo>
                  <a:pt x="2185193" y="1698293"/>
                </a:lnTo>
                <a:lnTo>
                  <a:pt x="2195115" y="1699061"/>
                </a:lnTo>
                <a:lnTo>
                  <a:pt x="2205037" y="1699829"/>
                </a:lnTo>
                <a:lnTo>
                  <a:pt x="2225278" y="1700213"/>
                </a:lnTo>
                <a:lnTo>
                  <a:pt x="2246312" y="1699829"/>
                </a:lnTo>
                <a:lnTo>
                  <a:pt x="2266950" y="1699061"/>
                </a:lnTo>
                <a:lnTo>
                  <a:pt x="2287984" y="1697525"/>
                </a:lnTo>
                <a:lnTo>
                  <a:pt x="2307828" y="1695604"/>
                </a:lnTo>
                <a:lnTo>
                  <a:pt x="2327672" y="1693684"/>
                </a:lnTo>
                <a:lnTo>
                  <a:pt x="2346325" y="1690995"/>
                </a:lnTo>
                <a:lnTo>
                  <a:pt x="2363390" y="1688307"/>
                </a:lnTo>
                <a:lnTo>
                  <a:pt x="2391568" y="1683314"/>
                </a:lnTo>
                <a:lnTo>
                  <a:pt x="2392416" y="1683160"/>
                </a:lnTo>
                <a:lnTo>
                  <a:pt x="2397918" y="1682545"/>
                </a:lnTo>
                <a:lnTo>
                  <a:pt x="2405477" y="1680790"/>
                </a:lnTo>
                <a:lnTo>
                  <a:pt x="2410618" y="1679857"/>
                </a:lnTo>
                <a:lnTo>
                  <a:pt x="2417762" y="1678705"/>
                </a:lnTo>
                <a:lnTo>
                  <a:pt x="2407840" y="1680241"/>
                </a:lnTo>
                <a:lnTo>
                  <a:pt x="2405477" y="1680790"/>
                </a:lnTo>
                <a:lnTo>
                  <a:pt x="2392416" y="1683160"/>
                </a:lnTo>
                <a:lnTo>
                  <a:pt x="2387600" y="1683698"/>
                </a:lnTo>
                <a:lnTo>
                  <a:pt x="2377678" y="1685234"/>
                </a:lnTo>
                <a:lnTo>
                  <a:pt x="2356643" y="1687154"/>
                </a:lnTo>
                <a:lnTo>
                  <a:pt x="2336006" y="1687923"/>
                </a:lnTo>
                <a:lnTo>
                  <a:pt x="2315368" y="1688307"/>
                </a:lnTo>
                <a:lnTo>
                  <a:pt x="2295128" y="1687923"/>
                </a:lnTo>
                <a:lnTo>
                  <a:pt x="2276078" y="1687538"/>
                </a:lnTo>
                <a:lnTo>
                  <a:pt x="2257425" y="1686386"/>
                </a:lnTo>
                <a:lnTo>
                  <a:pt x="2239962" y="1685234"/>
                </a:lnTo>
                <a:lnTo>
                  <a:pt x="2224484" y="1683314"/>
                </a:lnTo>
                <a:lnTo>
                  <a:pt x="2197893" y="1679857"/>
                </a:lnTo>
                <a:lnTo>
                  <a:pt x="2183396" y="1677899"/>
                </a:lnTo>
                <a:lnTo>
                  <a:pt x="2195909" y="1645444"/>
                </a:lnTo>
                <a:lnTo>
                  <a:pt x="2210990" y="1607344"/>
                </a:lnTo>
                <a:lnTo>
                  <a:pt x="2219722" y="1586707"/>
                </a:lnTo>
                <a:lnTo>
                  <a:pt x="2229644" y="1565276"/>
                </a:lnTo>
                <a:lnTo>
                  <a:pt x="2239565" y="1543051"/>
                </a:lnTo>
                <a:lnTo>
                  <a:pt x="2250678" y="1520032"/>
                </a:lnTo>
                <a:lnTo>
                  <a:pt x="2261790" y="1496616"/>
                </a:lnTo>
                <a:lnTo>
                  <a:pt x="2274094" y="1472804"/>
                </a:lnTo>
                <a:lnTo>
                  <a:pt x="2287190" y="1448991"/>
                </a:lnTo>
                <a:lnTo>
                  <a:pt x="2301081" y="1424385"/>
                </a:lnTo>
                <a:lnTo>
                  <a:pt x="2315369" y="1399779"/>
                </a:lnTo>
                <a:lnTo>
                  <a:pt x="2316953" y="1397235"/>
                </a:lnTo>
                <a:lnTo>
                  <a:pt x="2316162" y="1399465"/>
                </a:lnTo>
                <a:lnTo>
                  <a:pt x="2321709" y="1401479"/>
                </a:lnTo>
                <a:lnTo>
                  <a:pt x="2329633" y="1404701"/>
                </a:lnTo>
                <a:lnTo>
                  <a:pt x="2340727" y="1407924"/>
                </a:lnTo>
                <a:lnTo>
                  <a:pt x="2354990" y="1411549"/>
                </a:lnTo>
                <a:lnTo>
                  <a:pt x="2373611" y="1414368"/>
                </a:lnTo>
                <a:lnTo>
                  <a:pt x="2383516" y="1416382"/>
                </a:lnTo>
                <a:lnTo>
                  <a:pt x="2395402" y="1417591"/>
                </a:lnTo>
                <a:lnTo>
                  <a:pt x="2407685" y="1418396"/>
                </a:lnTo>
                <a:lnTo>
                  <a:pt x="2420759" y="1419202"/>
                </a:lnTo>
                <a:lnTo>
                  <a:pt x="2435023" y="1420410"/>
                </a:lnTo>
                <a:lnTo>
                  <a:pt x="2450474" y="1420813"/>
                </a:lnTo>
                <a:lnTo>
                  <a:pt x="2467115" y="1420410"/>
                </a:lnTo>
                <a:lnTo>
                  <a:pt x="2484548" y="1420008"/>
                </a:lnTo>
                <a:lnTo>
                  <a:pt x="2503169" y="1418799"/>
                </a:lnTo>
                <a:lnTo>
                  <a:pt x="2522583" y="1417591"/>
                </a:lnTo>
                <a:lnTo>
                  <a:pt x="2543186" y="1415174"/>
                </a:lnTo>
                <a:lnTo>
                  <a:pt x="2564977" y="1413160"/>
                </a:lnTo>
                <a:lnTo>
                  <a:pt x="2588352" y="1409938"/>
                </a:lnTo>
                <a:lnTo>
                  <a:pt x="2612521" y="1405910"/>
                </a:lnTo>
                <a:lnTo>
                  <a:pt x="2637878" y="1401479"/>
                </a:lnTo>
                <a:lnTo>
                  <a:pt x="2664423" y="1396242"/>
                </a:lnTo>
                <a:lnTo>
                  <a:pt x="2692157" y="1390200"/>
                </a:lnTo>
                <a:lnTo>
                  <a:pt x="2721080" y="1383353"/>
                </a:lnTo>
                <a:lnTo>
                  <a:pt x="2751587" y="1375297"/>
                </a:lnTo>
                <a:lnTo>
                  <a:pt x="2782887" y="1366838"/>
                </a:lnTo>
                <a:lnTo>
                  <a:pt x="2769416" y="1370463"/>
                </a:lnTo>
                <a:lnTo>
                  <a:pt x="2753172" y="1374491"/>
                </a:lnTo>
                <a:lnTo>
                  <a:pt x="2732173" y="1378922"/>
                </a:lnTo>
                <a:lnTo>
                  <a:pt x="2706420" y="1384561"/>
                </a:lnTo>
                <a:lnTo>
                  <a:pt x="2677102" y="1390200"/>
                </a:lnTo>
                <a:lnTo>
                  <a:pt x="2644217" y="1395437"/>
                </a:lnTo>
                <a:lnTo>
                  <a:pt x="2609351" y="1400270"/>
                </a:lnTo>
                <a:lnTo>
                  <a:pt x="2591522" y="1402284"/>
                </a:lnTo>
                <a:lnTo>
                  <a:pt x="2572901" y="1404298"/>
                </a:lnTo>
                <a:lnTo>
                  <a:pt x="2554279" y="1405910"/>
                </a:lnTo>
                <a:lnTo>
                  <a:pt x="2534865" y="1407118"/>
                </a:lnTo>
                <a:lnTo>
                  <a:pt x="2516244" y="1407924"/>
                </a:lnTo>
                <a:lnTo>
                  <a:pt x="2496830" y="1407924"/>
                </a:lnTo>
                <a:lnTo>
                  <a:pt x="2478209" y="1407924"/>
                </a:lnTo>
                <a:lnTo>
                  <a:pt x="2459191" y="1407118"/>
                </a:lnTo>
                <a:lnTo>
                  <a:pt x="2440569" y="1405507"/>
                </a:lnTo>
                <a:lnTo>
                  <a:pt x="2422344" y="1403493"/>
                </a:lnTo>
                <a:lnTo>
                  <a:pt x="2404515" y="1400673"/>
                </a:lnTo>
                <a:lnTo>
                  <a:pt x="2387082" y="1397048"/>
                </a:lnTo>
                <a:lnTo>
                  <a:pt x="2370442" y="1392617"/>
                </a:lnTo>
                <a:lnTo>
                  <a:pt x="2354594" y="1387784"/>
                </a:lnTo>
                <a:lnTo>
                  <a:pt x="2346670" y="1384561"/>
                </a:lnTo>
                <a:lnTo>
                  <a:pt x="2339538" y="1381742"/>
                </a:lnTo>
                <a:lnTo>
                  <a:pt x="2332010" y="1378519"/>
                </a:lnTo>
                <a:lnTo>
                  <a:pt x="2329429" y="1377207"/>
                </a:lnTo>
                <a:lnTo>
                  <a:pt x="2330450" y="1375569"/>
                </a:lnTo>
                <a:lnTo>
                  <a:pt x="2345928" y="1350963"/>
                </a:lnTo>
                <a:lnTo>
                  <a:pt x="2362200" y="1327150"/>
                </a:lnTo>
                <a:lnTo>
                  <a:pt x="2379662" y="1303735"/>
                </a:lnTo>
                <a:lnTo>
                  <a:pt x="2397522" y="1280716"/>
                </a:lnTo>
                <a:lnTo>
                  <a:pt x="2416175" y="1257697"/>
                </a:lnTo>
                <a:lnTo>
                  <a:pt x="2434828" y="1236266"/>
                </a:lnTo>
                <a:lnTo>
                  <a:pt x="2445147" y="1225550"/>
                </a:lnTo>
                <a:lnTo>
                  <a:pt x="2455069" y="1215232"/>
                </a:lnTo>
                <a:lnTo>
                  <a:pt x="2465387" y="1205310"/>
                </a:lnTo>
                <a:lnTo>
                  <a:pt x="2475706" y="1194991"/>
                </a:lnTo>
                <a:lnTo>
                  <a:pt x="2486422" y="1185466"/>
                </a:lnTo>
                <a:lnTo>
                  <a:pt x="2497138" y="1176338"/>
                </a:lnTo>
                <a:lnTo>
                  <a:pt x="2508250" y="1167210"/>
                </a:lnTo>
                <a:lnTo>
                  <a:pt x="2518966" y="1158875"/>
                </a:lnTo>
                <a:lnTo>
                  <a:pt x="2553515" y="1137536"/>
                </a:lnTo>
                <a:lnTo>
                  <a:pt x="2565817" y="1138644"/>
                </a:lnTo>
                <a:lnTo>
                  <a:pt x="2578536" y="1139431"/>
                </a:lnTo>
                <a:lnTo>
                  <a:pt x="2591255" y="1139825"/>
                </a:lnTo>
                <a:lnTo>
                  <a:pt x="2603577" y="1139825"/>
                </a:lnTo>
                <a:lnTo>
                  <a:pt x="2615899" y="1139431"/>
                </a:lnTo>
                <a:lnTo>
                  <a:pt x="2628220" y="1138644"/>
                </a:lnTo>
                <a:lnTo>
                  <a:pt x="2640144" y="1137856"/>
                </a:lnTo>
                <a:lnTo>
                  <a:pt x="2652069" y="1136281"/>
                </a:lnTo>
                <a:lnTo>
                  <a:pt x="2663595" y="1134706"/>
                </a:lnTo>
                <a:lnTo>
                  <a:pt x="2675122" y="1133131"/>
                </a:lnTo>
                <a:lnTo>
                  <a:pt x="2696586" y="1129193"/>
                </a:lnTo>
                <a:lnTo>
                  <a:pt x="2717254" y="1124073"/>
                </a:lnTo>
                <a:lnTo>
                  <a:pt x="2736333" y="1118954"/>
                </a:lnTo>
                <a:lnTo>
                  <a:pt x="2753424" y="1113834"/>
                </a:lnTo>
                <a:lnTo>
                  <a:pt x="2769323" y="1108715"/>
                </a:lnTo>
                <a:lnTo>
                  <a:pt x="2782837" y="1103202"/>
                </a:lnTo>
                <a:lnTo>
                  <a:pt x="2790519" y="1100052"/>
                </a:lnTo>
                <a:lnTo>
                  <a:pt x="2797941" y="1097295"/>
                </a:lnTo>
                <a:lnTo>
                  <a:pt x="2807481" y="1093357"/>
                </a:lnTo>
                <a:lnTo>
                  <a:pt x="2810659" y="1091782"/>
                </a:lnTo>
                <a:lnTo>
                  <a:pt x="2810661" y="1091782"/>
                </a:lnTo>
                <a:lnTo>
                  <a:pt x="2816225" y="1089025"/>
                </a:lnTo>
                <a:lnTo>
                  <a:pt x="2810659" y="1091782"/>
                </a:lnTo>
                <a:lnTo>
                  <a:pt x="2794364" y="1098476"/>
                </a:lnTo>
                <a:lnTo>
                  <a:pt x="2790519" y="1100052"/>
                </a:lnTo>
                <a:lnTo>
                  <a:pt x="2788402" y="1100839"/>
                </a:lnTo>
                <a:lnTo>
                  <a:pt x="2778465" y="1103989"/>
                </a:lnTo>
                <a:lnTo>
                  <a:pt x="2768528" y="1106746"/>
                </a:lnTo>
                <a:lnTo>
                  <a:pt x="2758194" y="1109896"/>
                </a:lnTo>
                <a:lnTo>
                  <a:pt x="2748257" y="1112259"/>
                </a:lnTo>
                <a:lnTo>
                  <a:pt x="2738320" y="1114228"/>
                </a:lnTo>
                <a:lnTo>
                  <a:pt x="2717652" y="1118166"/>
                </a:lnTo>
                <a:lnTo>
                  <a:pt x="2697381" y="1121317"/>
                </a:lnTo>
                <a:lnTo>
                  <a:pt x="2677507" y="1123286"/>
                </a:lnTo>
                <a:lnTo>
                  <a:pt x="2658826" y="1124861"/>
                </a:lnTo>
                <a:lnTo>
                  <a:pt x="2640939" y="1125648"/>
                </a:lnTo>
                <a:lnTo>
                  <a:pt x="2624643" y="1126042"/>
                </a:lnTo>
                <a:lnTo>
                  <a:pt x="2609539" y="1126436"/>
                </a:lnTo>
                <a:lnTo>
                  <a:pt x="2596820" y="1126436"/>
                </a:lnTo>
                <a:lnTo>
                  <a:pt x="2578934" y="1125648"/>
                </a:lnTo>
                <a:lnTo>
                  <a:pt x="2573192" y="1125314"/>
                </a:lnTo>
                <a:lnTo>
                  <a:pt x="2601516" y="1107678"/>
                </a:lnTo>
                <a:lnTo>
                  <a:pt x="2650331" y="1077119"/>
                </a:lnTo>
                <a:lnTo>
                  <a:pt x="2699544" y="1045766"/>
                </a:lnTo>
                <a:lnTo>
                  <a:pt x="2722960" y="1029891"/>
                </a:lnTo>
                <a:lnTo>
                  <a:pt x="2744391" y="1015603"/>
                </a:lnTo>
                <a:lnTo>
                  <a:pt x="2763441" y="1002109"/>
                </a:lnTo>
                <a:lnTo>
                  <a:pt x="2778919" y="990997"/>
                </a:lnTo>
                <a:lnTo>
                  <a:pt x="2790428" y="981075"/>
                </a:lnTo>
                <a:lnTo>
                  <a:pt x="2794397" y="977900"/>
                </a:lnTo>
                <a:lnTo>
                  <a:pt x="2797175" y="974725"/>
                </a:lnTo>
                <a:lnTo>
                  <a:pt x="2770188" y="992584"/>
                </a:lnTo>
                <a:lnTo>
                  <a:pt x="2740025" y="1012428"/>
                </a:lnTo>
                <a:lnTo>
                  <a:pt x="2702322" y="1036638"/>
                </a:lnTo>
                <a:lnTo>
                  <a:pt x="2676635" y="1052427"/>
                </a:lnTo>
                <a:lnTo>
                  <a:pt x="2677429" y="1051322"/>
                </a:lnTo>
                <a:lnTo>
                  <a:pt x="2700337" y="987425"/>
                </a:lnTo>
                <a:lnTo>
                  <a:pt x="2672089" y="1055221"/>
                </a:lnTo>
                <a:lnTo>
                  <a:pt x="2659063" y="1063228"/>
                </a:lnTo>
                <a:lnTo>
                  <a:pt x="2636044" y="1077119"/>
                </a:lnTo>
                <a:lnTo>
                  <a:pt x="2612628" y="1090613"/>
                </a:lnTo>
                <a:lnTo>
                  <a:pt x="2588816" y="1104503"/>
                </a:lnTo>
                <a:lnTo>
                  <a:pt x="2565003" y="1117600"/>
                </a:lnTo>
                <a:lnTo>
                  <a:pt x="2542381" y="1129903"/>
                </a:lnTo>
                <a:lnTo>
                  <a:pt x="2520156" y="1140619"/>
                </a:lnTo>
                <a:lnTo>
                  <a:pt x="2514203" y="1143794"/>
                </a:lnTo>
                <a:lnTo>
                  <a:pt x="2508647" y="1147366"/>
                </a:lnTo>
                <a:lnTo>
                  <a:pt x="2496344" y="1154906"/>
                </a:lnTo>
                <a:lnTo>
                  <a:pt x="2484041" y="1164035"/>
                </a:lnTo>
                <a:lnTo>
                  <a:pt x="2470944" y="1174353"/>
                </a:lnTo>
                <a:lnTo>
                  <a:pt x="2457847" y="1186260"/>
                </a:lnTo>
                <a:lnTo>
                  <a:pt x="2444859" y="1198866"/>
                </a:lnTo>
                <a:lnTo>
                  <a:pt x="2444354" y="1197054"/>
                </a:lnTo>
                <a:lnTo>
                  <a:pt x="2442766" y="1189144"/>
                </a:lnTo>
                <a:lnTo>
                  <a:pt x="2441179" y="1180839"/>
                </a:lnTo>
                <a:lnTo>
                  <a:pt x="2440385" y="1172929"/>
                </a:lnTo>
                <a:lnTo>
                  <a:pt x="2438400" y="1156319"/>
                </a:lnTo>
                <a:lnTo>
                  <a:pt x="2437607" y="1140895"/>
                </a:lnTo>
                <a:lnTo>
                  <a:pt x="2437210" y="1127449"/>
                </a:lnTo>
                <a:lnTo>
                  <a:pt x="2436813" y="1116771"/>
                </a:lnTo>
                <a:lnTo>
                  <a:pt x="2437210" y="1106488"/>
                </a:lnTo>
                <a:lnTo>
                  <a:pt x="2436019" y="1121121"/>
                </a:lnTo>
                <a:lnTo>
                  <a:pt x="2435225" y="1138127"/>
                </a:lnTo>
                <a:lnTo>
                  <a:pt x="2435225" y="1156715"/>
                </a:lnTo>
                <a:lnTo>
                  <a:pt x="2435225" y="1175302"/>
                </a:lnTo>
                <a:lnTo>
                  <a:pt x="2435622" y="1206150"/>
                </a:lnTo>
                <a:lnTo>
                  <a:pt x="2435679" y="1208030"/>
                </a:lnTo>
                <a:lnTo>
                  <a:pt x="2430066" y="1213644"/>
                </a:lnTo>
                <a:lnTo>
                  <a:pt x="2416175" y="1228725"/>
                </a:lnTo>
                <a:lnTo>
                  <a:pt x="2401887" y="1244997"/>
                </a:lnTo>
                <a:lnTo>
                  <a:pt x="2387203" y="1262063"/>
                </a:lnTo>
                <a:lnTo>
                  <a:pt x="2372916" y="1279922"/>
                </a:lnTo>
                <a:lnTo>
                  <a:pt x="2358231" y="1298972"/>
                </a:lnTo>
                <a:lnTo>
                  <a:pt x="2343944" y="1318022"/>
                </a:lnTo>
                <a:lnTo>
                  <a:pt x="2329259" y="1338263"/>
                </a:lnTo>
                <a:lnTo>
                  <a:pt x="2314972" y="1359297"/>
                </a:lnTo>
                <a:lnTo>
                  <a:pt x="2300287" y="1380332"/>
                </a:lnTo>
                <a:lnTo>
                  <a:pt x="2286794" y="1401763"/>
                </a:lnTo>
                <a:lnTo>
                  <a:pt x="2279164" y="1413970"/>
                </a:lnTo>
                <a:lnTo>
                  <a:pt x="2276519" y="1407628"/>
                </a:lnTo>
                <a:lnTo>
                  <a:pt x="2273366" y="1398873"/>
                </a:lnTo>
                <a:lnTo>
                  <a:pt x="2270213" y="1389322"/>
                </a:lnTo>
                <a:lnTo>
                  <a:pt x="2264301" y="1369822"/>
                </a:lnTo>
                <a:lnTo>
                  <a:pt x="2259177" y="1348730"/>
                </a:lnTo>
                <a:lnTo>
                  <a:pt x="2253659" y="1326046"/>
                </a:lnTo>
                <a:lnTo>
                  <a:pt x="2248929" y="1303760"/>
                </a:lnTo>
                <a:lnTo>
                  <a:pt x="2244594" y="1281076"/>
                </a:lnTo>
                <a:lnTo>
                  <a:pt x="2240652" y="1257994"/>
                </a:lnTo>
                <a:lnTo>
                  <a:pt x="2234346" y="1216208"/>
                </a:lnTo>
                <a:lnTo>
                  <a:pt x="2229617" y="1181585"/>
                </a:lnTo>
                <a:lnTo>
                  <a:pt x="2225675" y="1149350"/>
                </a:lnTo>
                <a:lnTo>
                  <a:pt x="2226464" y="1174024"/>
                </a:lnTo>
                <a:lnTo>
                  <a:pt x="2228040" y="1198698"/>
                </a:lnTo>
                <a:lnTo>
                  <a:pt x="2230405" y="1223769"/>
                </a:lnTo>
                <a:lnTo>
                  <a:pt x="2233558" y="1248841"/>
                </a:lnTo>
                <a:lnTo>
                  <a:pt x="2236711" y="1273515"/>
                </a:lnTo>
                <a:lnTo>
                  <a:pt x="2240652" y="1297790"/>
                </a:lnTo>
                <a:lnTo>
                  <a:pt x="2244594" y="1320872"/>
                </a:lnTo>
                <a:lnTo>
                  <a:pt x="2248535" y="1342760"/>
                </a:lnTo>
                <a:lnTo>
                  <a:pt x="2256812" y="1381363"/>
                </a:lnTo>
                <a:lnTo>
                  <a:pt x="2263907" y="1412404"/>
                </a:lnTo>
                <a:lnTo>
                  <a:pt x="2268391" y="1431645"/>
                </a:lnTo>
                <a:lnTo>
                  <a:pt x="2259806" y="1446213"/>
                </a:lnTo>
                <a:lnTo>
                  <a:pt x="2246709" y="1468438"/>
                </a:lnTo>
                <a:lnTo>
                  <a:pt x="2234009" y="1491060"/>
                </a:lnTo>
                <a:lnTo>
                  <a:pt x="2221706" y="1513285"/>
                </a:lnTo>
                <a:lnTo>
                  <a:pt x="2209800" y="1535907"/>
                </a:lnTo>
                <a:lnTo>
                  <a:pt x="2198687" y="1558529"/>
                </a:lnTo>
                <a:lnTo>
                  <a:pt x="2191857" y="1573239"/>
                </a:lnTo>
                <a:lnTo>
                  <a:pt x="2135187" y="1403350"/>
                </a:lnTo>
                <a:lnTo>
                  <a:pt x="2179944" y="1598574"/>
                </a:lnTo>
                <a:lnTo>
                  <a:pt x="2178050" y="1602582"/>
                </a:lnTo>
                <a:lnTo>
                  <a:pt x="2168922" y="1624410"/>
                </a:lnTo>
                <a:lnTo>
                  <a:pt x="2160587" y="1645444"/>
                </a:lnTo>
                <a:lnTo>
                  <a:pt x="2153047" y="1666479"/>
                </a:lnTo>
                <a:lnTo>
                  <a:pt x="2146300" y="1686719"/>
                </a:lnTo>
                <a:lnTo>
                  <a:pt x="2140347" y="1706960"/>
                </a:lnTo>
                <a:lnTo>
                  <a:pt x="2135187" y="1725613"/>
                </a:lnTo>
                <a:lnTo>
                  <a:pt x="2135900" y="1726148"/>
                </a:lnTo>
                <a:lnTo>
                  <a:pt x="2162225" y="1737519"/>
                </a:lnTo>
                <a:lnTo>
                  <a:pt x="2160650" y="1745457"/>
                </a:lnTo>
                <a:lnTo>
                  <a:pt x="2157500" y="1767285"/>
                </a:lnTo>
                <a:lnTo>
                  <a:pt x="2155531" y="1782763"/>
                </a:lnTo>
                <a:lnTo>
                  <a:pt x="2153563" y="1800226"/>
                </a:lnTo>
                <a:lnTo>
                  <a:pt x="2151594" y="1820466"/>
                </a:lnTo>
                <a:lnTo>
                  <a:pt x="2150019" y="1841898"/>
                </a:lnTo>
                <a:lnTo>
                  <a:pt x="2149231" y="1864916"/>
                </a:lnTo>
                <a:lnTo>
                  <a:pt x="2148838" y="1889126"/>
                </a:lnTo>
                <a:lnTo>
                  <a:pt x="2149231" y="1913732"/>
                </a:lnTo>
                <a:lnTo>
                  <a:pt x="2149625" y="1926432"/>
                </a:lnTo>
                <a:lnTo>
                  <a:pt x="2150413" y="1939132"/>
                </a:lnTo>
                <a:lnTo>
                  <a:pt x="2151200" y="1951832"/>
                </a:lnTo>
                <a:lnTo>
                  <a:pt x="2153169" y="1964135"/>
                </a:lnTo>
                <a:lnTo>
                  <a:pt x="2154744" y="1976835"/>
                </a:lnTo>
                <a:lnTo>
                  <a:pt x="2156319" y="1989138"/>
                </a:lnTo>
                <a:lnTo>
                  <a:pt x="2159075" y="2001441"/>
                </a:lnTo>
                <a:lnTo>
                  <a:pt x="2161831" y="2013744"/>
                </a:lnTo>
                <a:lnTo>
                  <a:pt x="2164981" y="2024857"/>
                </a:lnTo>
                <a:lnTo>
                  <a:pt x="2166838" y="2031096"/>
                </a:lnTo>
                <a:lnTo>
                  <a:pt x="2247900" y="2219020"/>
                </a:lnTo>
                <a:lnTo>
                  <a:pt x="2234387" y="2224573"/>
                </a:lnTo>
                <a:lnTo>
                  <a:pt x="2221271" y="2230126"/>
                </a:lnTo>
                <a:lnTo>
                  <a:pt x="2208950" y="2236472"/>
                </a:lnTo>
                <a:lnTo>
                  <a:pt x="2197026" y="2242422"/>
                </a:lnTo>
                <a:lnTo>
                  <a:pt x="2185898" y="2248768"/>
                </a:lnTo>
                <a:lnTo>
                  <a:pt x="2175166" y="2255114"/>
                </a:lnTo>
                <a:lnTo>
                  <a:pt x="2164833" y="2261460"/>
                </a:lnTo>
                <a:lnTo>
                  <a:pt x="2155294" y="2267806"/>
                </a:lnTo>
                <a:lnTo>
                  <a:pt x="2146550" y="2274549"/>
                </a:lnTo>
                <a:lnTo>
                  <a:pt x="2137806" y="2280499"/>
                </a:lnTo>
                <a:lnTo>
                  <a:pt x="2129857" y="2287242"/>
                </a:lnTo>
                <a:lnTo>
                  <a:pt x="2121908" y="2293191"/>
                </a:lnTo>
                <a:lnTo>
                  <a:pt x="2108394" y="2305487"/>
                </a:lnTo>
                <a:lnTo>
                  <a:pt x="2096073" y="2317783"/>
                </a:lnTo>
                <a:lnTo>
                  <a:pt x="2086137" y="2328888"/>
                </a:lnTo>
                <a:lnTo>
                  <a:pt x="2076996" y="2338804"/>
                </a:lnTo>
                <a:lnTo>
                  <a:pt x="2070239" y="2347927"/>
                </a:lnTo>
                <a:lnTo>
                  <a:pt x="2065072" y="2356256"/>
                </a:lnTo>
                <a:lnTo>
                  <a:pt x="2060303" y="2362603"/>
                </a:lnTo>
                <a:lnTo>
                  <a:pt x="2057520" y="2367759"/>
                </a:lnTo>
                <a:lnTo>
                  <a:pt x="2055136" y="2371725"/>
                </a:lnTo>
                <a:lnTo>
                  <a:pt x="2057520" y="2359033"/>
                </a:lnTo>
                <a:lnTo>
                  <a:pt x="2059508" y="2346737"/>
                </a:lnTo>
                <a:lnTo>
                  <a:pt x="2062687" y="2320956"/>
                </a:lnTo>
                <a:lnTo>
                  <a:pt x="2064277" y="2295174"/>
                </a:lnTo>
                <a:lnTo>
                  <a:pt x="2065867" y="2268600"/>
                </a:lnTo>
                <a:lnTo>
                  <a:pt x="2066264" y="2242025"/>
                </a:lnTo>
                <a:lnTo>
                  <a:pt x="2066264" y="2215450"/>
                </a:lnTo>
                <a:lnTo>
                  <a:pt x="2065072" y="2188479"/>
                </a:lnTo>
                <a:lnTo>
                  <a:pt x="2063085" y="2161904"/>
                </a:lnTo>
                <a:lnTo>
                  <a:pt x="2061097" y="2135726"/>
                </a:lnTo>
                <a:lnTo>
                  <a:pt x="2058315" y="2108755"/>
                </a:lnTo>
                <a:lnTo>
                  <a:pt x="2054738" y="2082577"/>
                </a:lnTo>
                <a:lnTo>
                  <a:pt x="2051161" y="2056796"/>
                </a:lnTo>
                <a:lnTo>
                  <a:pt x="2047187" y="2031411"/>
                </a:lnTo>
                <a:lnTo>
                  <a:pt x="2042815" y="2006819"/>
                </a:lnTo>
                <a:lnTo>
                  <a:pt x="2038045" y="1982228"/>
                </a:lnTo>
                <a:lnTo>
                  <a:pt x="2033276" y="1959223"/>
                </a:lnTo>
                <a:lnTo>
                  <a:pt x="2028506" y="1936218"/>
                </a:lnTo>
                <a:lnTo>
                  <a:pt x="2023339" y="1914006"/>
                </a:lnTo>
                <a:lnTo>
                  <a:pt x="2013006" y="1873153"/>
                </a:lnTo>
                <a:lnTo>
                  <a:pt x="2003467" y="1837059"/>
                </a:lnTo>
                <a:lnTo>
                  <a:pt x="1994325" y="1805328"/>
                </a:lnTo>
                <a:lnTo>
                  <a:pt x="1986376" y="1779943"/>
                </a:lnTo>
                <a:lnTo>
                  <a:pt x="1980017" y="1760905"/>
                </a:lnTo>
                <a:lnTo>
                  <a:pt x="1974850" y="1744643"/>
                </a:lnTo>
                <a:lnTo>
                  <a:pt x="1994510" y="1732525"/>
                </a:lnTo>
                <a:lnTo>
                  <a:pt x="1995497" y="1756569"/>
                </a:lnTo>
                <a:lnTo>
                  <a:pt x="2000687" y="1772047"/>
                </a:lnTo>
                <a:lnTo>
                  <a:pt x="2014261" y="1814513"/>
                </a:lnTo>
                <a:lnTo>
                  <a:pt x="2022644" y="1844278"/>
                </a:lnTo>
                <a:lnTo>
                  <a:pt x="2031827" y="1878013"/>
                </a:lnTo>
                <a:lnTo>
                  <a:pt x="2041807" y="1915716"/>
                </a:lnTo>
                <a:lnTo>
                  <a:pt x="2051389" y="1956197"/>
                </a:lnTo>
                <a:lnTo>
                  <a:pt x="2061369" y="1998266"/>
                </a:lnTo>
                <a:lnTo>
                  <a:pt x="2065761" y="2019697"/>
                </a:lnTo>
                <a:lnTo>
                  <a:pt x="2070152" y="2041128"/>
                </a:lnTo>
                <a:lnTo>
                  <a:pt x="2074144" y="2062956"/>
                </a:lnTo>
                <a:lnTo>
                  <a:pt x="2078137" y="2085181"/>
                </a:lnTo>
                <a:lnTo>
                  <a:pt x="2080931" y="2106613"/>
                </a:lnTo>
                <a:lnTo>
                  <a:pt x="2084125" y="2128044"/>
                </a:lnTo>
                <a:lnTo>
                  <a:pt x="2086520" y="2149078"/>
                </a:lnTo>
                <a:lnTo>
                  <a:pt x="2088117" y="2170113"/>
                </a:lnTo>
                <a:lnTo>
                  <a:pt x="2089714" y="2190353"/>
                </a:lnTo>
                <a:lnTo>
                  <a:pt x="2090513" y="2209403"/>
                </a:lnTo>
                <a:lnTo>
                  <a:pt x="2090513" y="2228453"/>
                </a:lnTo>
                <a:lnTo>
                  <a:pt x="2089714" y="2246313"/>
                </a:lnTo>
                <a:lnTo>
                  <a:pt x="2088117" y="2263378"/>
                </a:lnTo>
                <a:lnTo>
                  <a:pt x="2086121" y="2279650"/>
                </a:lnTo>
                <a:lnTo>
                  <a:pt x="2128838" y="2218135"/>
                </a:lnTo>
                <a:lnTo>
                  <a:pt x="1997420" y="1730731"/>
                </a:lnTo>
                <a:lnTo>
                  <a:pt x="2028904" y="1711325"/>
                </a:lnTo>
                <a:lnTo>
                  <a:pt x="2097058" y="1869327"/>
                </a:lnTo>
                <a:lnTo>
                  <a:pt x="2134545" y="1726064"/>
                </a:lnTo>
                <a:lnTo>
                  <a:pt x="2131184" y="1720824"/>
                </a:lnTo>
                <a:lnTo>
                  <a:pt x="2128012" y="1714863"/>
                </a:lnTo>
                <a:lnTo>
                  <a:pt x="2121667" y="1702545"/>
                </a:lnTo>
                <a:lnTo>
                  <a:pt x="2116116" y="1688637"/>
                </a:lnTo>
                <a:lnTo>
                  <a:pt x="2111358" y="1675126"/>
                </a:lnTo>
                <a:lnTo>
                  <a:pt x="2107393" y="1660424"/>
                </a:lnTo>
                <a:lnTo>
                  <a:pt x="2103428" y="1645324"/>
                </a:lnTo>
                <a:lnTo>
                  <a:pt x="2100256" y="1629429"/>
                </a:lnTo>
                <a:lnTo>
                  <a:pt x="2097876" y="1613932"/>
                </a:lnTo>
                <a:lnTo>
                  <a:pt x="2095894" y="1597640"/>
                </a:lnTo>
                <a:lnTo>
                  <a:pt x="2094704" y="1581347"/>
                </a:lnTo>
                <a:lnTo>
                  <a:pt x="2093118" y="1564658"/>
                </a:lnTo>
                <a:lnTo>
                  <a:pt x="2092722" y="1548366"/>
                </a:lnTo>
                <a:lnTo>
                  <a:pt x="2092325" y="1531676"/>
                </a:lnTo>
                <a:lnTo>
                  <a:pt x="2092325" y="1514987"/>
                </a:lnTo>
                <a:lnTo>
                  <a:pt x="2092722" y="1498695"/>
                </a:lnTo>
                <a:lnTo>
                  <a:pt x="2093118" y="1483198"/>
                </a:lnTo>
                <a:lnTo>
                  <a:pt x="2095101" y="1452203"/>
                </a:lnTo>
                <a:lnTo>
                  <a:pt x="2097480" y="1423592"/>
                </a:lnTo>
                <a:lnTo>
                  <a:pt x="2100652" y="1397366"/>
                </a:lnTo>
                <a:lnTo>
                  <a:pt x="2103824" y="1374716"/>
                </a:lnTo>
                <a:lnTo>
                  <a:pt x="2106203" y="1356040"/>
                </a:lnTo>
                <a:lnTo>
                  <a:pt x="2108582" y="1341735"/>
                </a:lnTo>
                <a:lnTo>
                  <a:pt x="2110565" y="1329814"/>
                </a:lnTo>
                <a:lnTo>
                  <a:pt x="2129994" y="1343324"/>
                </a:lnTo>
                <a:lnTo>
                  <a:pt x="2131184" y="1329416"/>
                </a:lnTo>
                <a:lnTo>
                  <a:pt x="2132770" y="1315111"/>
                </a:lnTo>
                <a:lnTo>
                  <a:pt x="2134752" y="1300806"/>
                </a:lnTo>
                <a:lnTo>
                  <a:pt x="2137131" y="1287295"/>
                </a:lnTo>
                <a:lnTo>
                  <a:pt x="2139907" y="1274182"/>
                </a:lnTo>
                <a:lnTo>
                  <a:pt x="2142683" y="1261069"/>
                </a:lnTo>
                <a:lnTo>
                  <a:pt x="2146251" y="1248353"/>
                </a:lnTo>
                <a:lnTo>
                  <a:pt x="2149820" y="1235637"/>
                </a:lnTo>
                <a:lnTo>
                  <a:pt x="2153785" y="1223716"/>
                </a:lnTo>
                <a:lnTo>
                  <a:pt x="2157750" y="1211795"/>
                </a:lnTo>
                <a:lnTo>
                  <a:pt x="2166077" y="1189543"/>
                </a:lnTo>
                <a:lnTo>
                  <a:pt x="2174404" y="1168482"/>
                </a:lnTo>
                <a:lnTo>
                  <a:pt x="2183127" y="1149011"/>
                </a:lnTo>
                <a:lnTo>
                  <a:pt x="2191850" y="1131924"/>
                </a:lnTo>
                <a:lnTo>
                  <a:pt x="2200177" y="1116824"/>
                </a:lnTo>
                <a:lnTo>
                  <a:pt x="2208107" y="1102917"/>
                </a:lnTo>
                <a:lnTo>
                  <a:pt x="2214452" y="1092188"/>
                </a:lnTo>
                <a:lnTo>
                  <a:pt x="2224761" y="1076293"/>
                </a:lnTo>
                <a:lnTo>
                  <a:pt x="2228330" y="1071127"/>
                </a:lnTo>
                <a:lnTo>
                  <a:pt x="2233881" y="1106890"/>
                </a:lnTo>
                <a:lnTo>
                  <a:pt x="2241811" y="1094174"/>
                </a:lnTo>
                <a:lnTo>
                  <a:pt x="2250138" y="1082253"/>
                </a:lnTo>
                <a:lnTo>
                  <a:pt x="2259258" y="1071127"/>
                </a:lnTo>
                <a:lnTo>
                  <a:pt x="2268774" y="1060001"/>
                </a:lnTo>
                <a:lnTo>
                  <a:pt x="2279480" y="1049669"/>
                </a:lnTo>
                <a:lnTo>
                  <a:pt x="2290186" y="1039735"/>
                </a:lnTo>
                <a:lnTo>
                  <a:pt x="2301685" y="1030596"/>
                </a:lnTo>
                <a:lnTo>
                  <a:pt x="2313977" y="1021853"/>
                </a:lnTo>
                <a:lnTo>
                  <a:pt x="2326269" y="1013509"/>
                </a:lnTo>
                <a:lnTo>
                  <a:pt x="2339354" y="1005561"/>
                </a:lnTo>
                <a:lnTo>
                  <a:pt x="2352835" y="998011"/>
                </a:lnTo>
                <a:lnTo>
                  <a:pt x="2366713" y="991654"/>
                </a:lnTo>
                <a:lnTo>
                  <a:pt x="2381384" y="984898"/>
                </a:lnTo>
                <a:lnTo>
                  <a:pt x="2396055" y="978938"/>
                </a:lnTo>
                <a:lnTo>
                  <a:pt x="2411123" y="973375"/>
                </a:lnTo>
                <a:lnTo>
                  <a:pt x="2426983" y="967414"/>
                </a:lnTo>
                <a:lnTo>
                  <a:pt x="2442448" y="962248"/>
                </a:lnTo>
                <a:lnTo>
                  <a:pt x="2458705" y="957877"/>
                </a:lnTo>
                <a:lnTo>
                  <a:pt x="2474962" y="953109"/>
                </a:lnTo>
                <a:lnTo>
                  <a:pt x="2491615" y="949135"/>
                </a:lnTo>
                <a:lnTo>
                  <a:pt x="2508665" y="944764"/>
                </a:lnTo>
                <a:lnTo>
                  <a:pt x="2525716" y="941188"/>
                </a:lnTo>
                <a:lnTo>
                  <a:pt x="2560212" y="934035"/>
                </a:lnTo>
                <a:lnTo>
                  <a:pt x="2595502" y="927677"/>
                </a:lnTo>
                <a:lnTo>
                  <a:pt x="2630792" y="921717"/>
                </a:lnTo>
                <a:lnTo>
                  <a:pt x="2702165" y="910988"/>
                </a:lnTo>
                <a:lnTo>
                  <a:pt x="2719215" y="908206"/>
                </a:lnTo>
                <a:lnTo>
                  <a:pt x="2735868" y="904630"/>
                </a:lnTo>
                <a:lnTo>
                  <a:pt x="2752125" y="901054"/>
                </a:lnTo>
                <a:lnTo>
                  <a:pt x="2767589" y="897080"/>
                </a:lnTo>
                <a:lnTo>
                  <a:pt x="2781864" y="893504"/>
                </a:lnTo>
                <a:lnTo>
                  <a:pt x="2796139" y="888338"/>
                </a:lnTo>
                <a:lnTo>
                  <a:pt x="2809620" y="883967"/>
                </a:lnTo>
                <a:lnTo>
                  <a:pt x="2822308" y="878801"/>
                </a:lnTo>
                <a:lnTo>
                  <a:pt x="2834600" y="874033"/>
                </a:lnTo>
                <a:lnTo>
                  <a:pt x="2845703" y="868867"/>
                </a:lnTo>
                <a:lnTo>
                  <a:pt x="2856805" y="863304"/>
                </a:lnTo>
                <a:lnTo>
                  <a:pt x="2867511" y="858138"/>
                </a:lnTo>
                <a:lnTo>
                  <a:pt x="2877027" y="852575"/>
                </a:lnTo>
                <a:lnTo>
                  <a:pt x="2886147" y="847409"/>
                </a:lnTo>
                <a:lnTo>
                  <a:pt x="2894871" y="841449"/>
                </a:lnTo>
                <a:lnTo>
                  <a:pt x="2903197" y="836283"/>
                </a:lnTo>
                <a:lnTo>
                  <a:pt x="2917868" y="825951"/>
                </a:lnTo>
                <a:lnTo>
                  <a:pt x="2929764" y="816017"/>
                </a:lnTo>
                <a:lnTo>
                  <a:pt x="2940470" y="806877"/>
                </a:lnTo>
                <a:lnTo>
                  <a:pt x="2948400" y="798930"/>
                </a:lnTo>
                <a:lnTo>
                  <a:pt x="2954744" y="792572"/>
                </a:lnTo>
                <a:lnTo>
                  <a:pt x="2959106" y="787009"/>
                </a:lnTo>
                <a:lnTo>
                  <a:pt x="2962674" y="782638"/>
                </a:lnTo>
                <a:close/>
                <a:moveTo>
                  <a:pt x="0" y="0"/>
                </a:moveTo>
                <a:lnTo>
                  <a:pt x="1986" y="1984"/>
                </a:lnTo>
                <a:lnTo>
                  <a:pt x="8737" y="7938"/>
                </a:lnTo>
                <a:lnTo>
                  <a:pt x="19458" y="17066"/>
                </a:lnTo>
                <a:lnTo>
                  <a:pt x="34945" y="28972"/>
                </a:lnTo>
                <a:lnTo>
                  <a:pt x="44079" y="35719"/>
                </a:lnTo>
                <a:lnTo>
                  <a:pt x="54801" y="42863"/>
                </a:lnTo>
                <a:lnTo>
                  <a:pt x="66714" y="50403"/>
                </a:lnTo>
                <a:lnTo>
                  <a:pt x="79421" y="58738"/>
                </a:lnTo>
                <a:lnTo>
                  <a:pt x="93320" y="67072"/>
                </a:lnTo>
                <a:lnTo>
                  <a:pt x="108012" y="75406"/>
                </a:lnTo>
                <a:lnTo>
                  <a:pt x="124294" y="84138"/>
                </a:lnTo>
                <a:lnTo>
                  <a:pt x="141766" y="92869"/>
                </a:lnTo>
                <a:lnTo>
                  <a:pt x="160430" y="101203"/>
                </a:lnTo>
                <a:lnTo>
                  <a:pt x="180285" y="109934"/>
                </a:lnTo>
                <a:lnTo>
                  <a:pt x="201332" y="119063"/>
                </a:lnTo>
                <a:lnTo>
                  <a:pt x="223569" y="126603"/>
                </a:lnTo>
                <a:lnTo>
                  <a:pt x="246601" y="134938"/>
                </a:lnTo>
                <a:lnTo>
                  <a:pt x="271619" y="142478"/>
                </a:lnTo>
                <a:lnTo>
                  <a:pt x="297431" y="150019"/>
                </a:lnTo>
                <a:lnTo>
                  <a:pt x="324434" y="156369"/>
                </a:lnTo>
                <a:lnTo>
                  <a:pt x="353025" y="163116"/>
                </a:lnTo>
                <a:lnTo>
                  <a:pt x="382808" y="168275"/>
                </a:lnTo>
                <a:lnTo>
                  <a:pt x="413385" y="173831"/>
                </a:lnTo>
                <a:lnTo>
                  <a:pt x="445550" y="177403"/>
                </a:lnTo>
                <a:lnTo>
                  <a:pt x="478510" y="180975"/>
                </a:lnTo>
                <a:lnTo>
                  <a:pt x="513455" y="183753"/>
                </a:lnTo>
                <a:lnTo>
                  <a:pt x="531324" y="184547"/>
                </a:lnTo>
                <a:lnTo>
                  <a:pt x="549194" y="184944"/>
                </a:lnTo>
                <a:lnTo>
                  <a:pt x="567858" y="185341"/>
                </a:lnTo>
                <a:lnTo>
                  <a:pt x="586522" y="185738"/>
                </a:lnTo>
                <a:lnTo>
                  <a:pt x="662369" y="185738"/>
                </a:lnTo>
                <a:lnTo>
                  <a:pt x="738612" y="185738"/>
                </a:lnTo>
                <a:lnTo>
                  <a:pt x="814856" y="187325"/>
                </a:lnTo>
                <a:lnTo>
                  <a:pt x="852581" y="188119"/>
                </a:lnTo>
                <a:lnTo>
                  <a:pt x="890306" y="189309"/>
                </a:lnTo>
                <a:lnTo>
                  <a:pt x="928031" y="191294"/>
                </a:lnTo>
                <a:lnTo>
                  <a:pt x="965358" y="192881"/>
                </a:lnTo>
                <a:lnTo>
                  <a:pt x="1002289" y="195659"/>
                </a:lnTo>
                <a:lnTo>
                  <a:pt x="1038822" y="198438"/>
                </a:lnTo>
                <a:lnTo>
                  <a:pt x="1074959" y="202406"/>
                </a:lnTo>
                <a:lnTo>
                  <a:pt x="1110698" y="206375"/>
                </a:lnTo>
                <a:lnTo>
                  <a:pt x="1146040" y="211931"/>
                </a:lnTo>
                <a:lnTo>
                  <a:pt x="1180588" y="217488"/>
                </a:lnTo>
                <a:lnTo>
                  <a:pt x="1214739" y="224234"/>
                </a:lnTo>
                <a:lnTo>
                  <a:pt x="1248493" y="230981"/>
                </a:lnTo>
                <a:lnTo>
                  <a:pt x="1264774" y="234950"/>
                </a:lnTo>
                <a:lnTo>
                  <a:pt x="1281453" y="239316"/>
                </a:lnTo>
                <a:lnTo>
                  <a:pt x="1297734" y="243681"/>
                </a:lnTo>
                <a:lnTo>
                  <a:pt x="1313618" y="248444"/>
                </a:lnTo>
                <a:lnTo>
                  <a:pt x="1329502" y="253206"/>
                </a:lnTo>
                <a:lnTo>
                  <a:pt x="1344989" y="258763"/>
                </a:lnTo>
                <a:lnTo>
                  <a:pt x="1360476" y="263922"/>
                </a:lnTo>
                <a:lnTo>
                  <a:pt x="1375963" y="269478"/>
                </a:lnTo>
                <a:lnTo>
                  <a:pt x="1390656" y="275828"/>
                </a:lnTo>
                <a:lnTo>
                  <a:pt x="1405746" y="281781"/>
                </a:lnTo>
                <a:lnTo>
                  <a:pt x="1420042" y="288528"/>
                </a:lnTo>
                <a:lnTo>
                  <a:pt x="1434734" y="294878"/>
                </a:lnTo>
                <a:lnTo>
                  <a:pt x="1448633" y="302419"/>
                </a:lnTo>
                <a:lnTo>
                  <a:pt x="1462532" y="309959"/>
                </a:lnTo>
                <a:lnTo>
                  <a:pt x="1476430" y="317500"/>
                </a:lnTo>
                <a:lnTo>
                  <a:pt x="1489535" y="325438"/>
                </a:lnTo>
                <a:lnTo>
                  <a:pt x="1502639" y="334169"/>
                </a:lnTo>
                <a:lnTo>
                  <a:pt x="1515346" y="342503"/>
                </a:lnTo>
                <a:lnTo>
                  <a:pt x="1528054" y="351631"/>
                </a:lnTo>
                <a:lnTo>
                  <a:pt x="1540364" y="360759"/>
                </a:lnTo>
                <a:lnTo>
                  <a:pt x="1552674" y="370284"/>
                </a:lnTo>
                <a:lnTo>
                  <a:pt x="1563793" y="380603"/>
                </a:lnTo>
                <a:lnTo>
                  <a:pt x="1575706" y="390922"/>
                </a:lnTo>
                <a:lnTo>
                  <a:pt x="1586825" y="401638"/>
                </a:lnTo>
                <a:lnTo>
                  <a:pt x="1597547" y="412750"/>
                </a:lnTo>
                <a:lnTo>
                  <a:pt x="1608269" y="424259"/>
                </a:lnTo>
                <a:lnTo>
                  <a:pt x="1618196" y="436166"/>
                </a:lnTo>
                <a:lnTo>
                  <a:pt x="1628521" y="448469"/>
                </a:lnTo>
                <a:lnTo>
                  <a:pt x="1628521" y="371872"/>
                </a:lnTo>
                <a:lnTo>
                  <a:pt x="1638051" y="381397"/>
                </a:lnTo>
                <a:lnTo>
                  <a:pt x="1649567" y="393700"/>
                </a:lnTo>
                <a:lnTo>
                  <a:pt x="1663863" y="410766"/>
                </a:lnTo>
                <a:lnTo>
                  <a:pt x="1681733" y="431800"/>
                </a:lnTo>
                <a:lnTo>
                  <a:pt x="1701985" y="457200"/>
                </a:lnTo>
                <a:lnTo>
                  <a:pt x="1713104" y="471488"/>
                </a:lnTo>
                <a:lnTo>
                  <a:pt x="1724620" y="486966"/>
                </a:lnTo>
                <a:lnTo>
                  <a:pt x="1735739" y="503238"/>
                </a:lnTo>
                <a:lnTo>
                  <a:pt x="1747652" y="520303"/>
                </a:lnTo>
                <a:lnTo>
                  <a:pt x="1759962" y="538559"/>
                </a:lnTo>
                <a:lnTo>
                  <a:pt x="1772272" y="558006"/>
                </a:lnTo>
                <a:lnTo>
                  <a:pt x="1784582" y="577850"/>
                </a:lnTo>
                <a:lnTo>
                  <a:pt x="1796893" y="598884"/>
                </a:lnTo>
                <a:lnTo>
                  <a:pt x="1809203" y="620316"/>
                </a:lnTo>
                <a:lnTo>
                  <a:pt x="1821513" y="642938"/>
                </a:lnTo>
                <a:lnTo>
                  <a:pt x="1833029" y="666353"/>
                </a:lnTo>
                <a:lnTo>
                  <a:pt x="1844545" y="690166"/>
                </a:lnTo>
                <a:lnTo>
                  <a:pt x="1856061" y="715169"/>
                </a:lnTo>
                <a:lnTo>
                  <a:pt x="1866783" y="740966"/>
                </a:lnTo>
                <a:lnTo>
                  <a:pt x="1877505" y="767556"/>
                </a:lnTo>
                <a:lnTo>
                  <a:pt x="1887035" y="794544"/>
                </a:lnTo>
                <a:lnTo>
                  <a:pt x="1896566" y="822325"/>
                </a:lnTo>
                <a:lnTo>
                  <a:pt x="1904905" y="850503"/>
                </a:lnTo>
                <a:lnTo>
                  <a:pt x="1912847" y="879872"/>
                </a:lnTo>
                <a:lnTo>
                  <a:pt x="1919995" y="910034"/>
                </a:lnTo>
                <a:lnTo>
                  <a:pt x="1955337" y="874316"/>
                </a:lnTo>
                <a:lnTo>
                  <a:pt x="1963676" y="898922"/>
                </a:lnTo>
                <a:lnTo>
                  <a:pt x="1973207" y="927894"/>
                </a:lnTo>
                <a:lnTo>
                  <a:pt x="1984723" y="966391"/>
                </a:lnTo>
                <a:lnTo>
                  <a:pt x="1998621" y="1012825"/>
                </a:lnTo>
                <a:lnTo>
                  <a:pt x="2005372" y="1038622"/>
                </a:lnTo>
                <a:lnTo>
                  <a:pt x="2012520" y="1066403"/>
                </a:lnTo>
                <a:lnTo>
                  <a:pt x="2019668" y="1095375"/>
                </a:lnTo>
                <a:lnTo>
                  <a:pt x="2026816" y="1125538"/>
                </a:lnTo>
                <a:lnTo>
                  <a:pt x="2033566" y="1156891"/>
                </a:lnTo>
                <a:lnTo>
                  <a:pt x="2040317" y="1189435"/>
                </a:lnTo>
                <a:lnTo>
                  <a:pt x="2046671" y="1222375"/>
                </a:lnTo>
                <a:lnTo>
                  <a:pt x="2052230" y="1256110"/>
                </a:lnTo>
                <a:lnTo>
                  <a:pt x="2057790" y="1290241"/>
                </a:lnTo>
                <a:lnTo>
                  <a:pt x="2062158" y="1324769"/>
                </a:lnTo>
                <a:lnTo>
                  <a:pt x="2066129" y="1359694"/>
                </a:lnTo>
                <a:lnTo>
                  <a:pt x="2068511" y="1394619"/>
                </a:lnTo>
                <a:lnTo>
                  <a:pt x="2070894" y="1429147"/>
                </a:lnTo>
                <a:lnTo>
                  <a:pt x="2071291" y="1446610"/>
                </a:lnTo>
                <a:lnTo>
                  <a:pt x="2071688" y="1463675"/>
                </a:lnTo>
                <a:lnTo>
                  <a:pt x="2071688" y="1480741"/>
                </a:lnTo>
                <a:lnTo>
                  <a:pt x="2071291" y="1497806"/>
                </a:lnTo>
                <a:lnTo>
                  <a:pt x="2070894" y="1514475"/>
                </a:lnTo>
                <a:lnTo>
                  <a:pt x="2070100" y="1531144"/>
                </a:lnTo>
                <a:lnTo>
                  <a:pt x="2068511" y="1547416"/>
                </a:lnTo>
                <a:lnTo>
                  <a:pt x="2066923" y="1563688"/>
                </a:lnTo>
                <a:lnTo>
                  <a:pt x="2065335" y="1579960"/>
                </a:lnTo>
                <a:lnTo>
                  <a:pt x="2062555" y="1595835"/>
                </a:lnTo>
                <a:lnTo>
                  <a:pt x="2059775" y="1610916"/>
                </a:lnTo>
                <a:lnTo>
                  <a:pt x="2056995" y="1626394"/>
                </a:lnTo>
                <a:lnTo>
                  <a:pt x="2053421" y="1641078"/>
                </a:lnTo>
                <a:lnTo>
                  <a:pt x="2049450" y="1655763"/>
                </a:lnTo>
                <a:lnTo>
                  <a:pt x="2045082" y="1670050"/>
                </a:lnTo>
                <a:lnTo>
                  <a:pt x="2040317" y="1684338"/>
                </a:lnTo>
                <a:lnTo>
                  <a:pt x="2034758" y="1697435"/>
                </a:lnTo>
                <a:lnTo>
                  <a:pt x="2029198" y="1710531"/>
                </a:lnTo>
                <a:lnTo>
                  <a:pt x="2028520" y="1710950"/>
                </a:lnTo>
                <a:lnTo>
                  <a:pt x="2020892" y="1692617"/>
                </a:lnTo>
                <a:lnTo>
                  <a:pt x="2012561" y="1673551"/>
                </a:lnTo>
                <a:lnTo>
                  <a:pt x="2003438" y="1653690"/>
                </a:lnTo>
                <a:lnTo>
                  <a:pt x="1993917" y="1633830"/>
                </a:lnTo>
                <a:lnTo>
                  <a:pt x="1983604" y="1613969"/>
                </a:lnTo>
                <a:lnTo>
                  <a:pt x="1973290" y="1593712"/>
                </a:lnTo>
                <a:lnTo>
                  <a:pt x="1962183" y="1573057"/>
                </a:lnTo>
                <a:lnTo>
                  <a:pt x="1950679" y="1552402"/>
                </a:lnTo>
                <a:lnTo>
                  <a:pt x="1939175" y="1531350"/>
                </a:lnTo>
                <a:lnTo>
                  <a:pt x="1926878" y="1510298"/>
                </a:lnTo>
                <a:lnTo>
                  <a:pt x="1914185" y="1488848"/>
                </a:lnTo>
                <a:lnTo>
                  <a:pt x="1900301" y="1467796"/>
                </a:lnTo>
                <a:lnTo>
                  <a:pt x="1894260" y="1458189"/>
                </a:lnTo>
                <a:lnTo>
                  <a:pt x="1928813" y="1036638"/>
                </a:lnTo>
                <a:lnTo>
                  <a:pt x="1862051" y="1408114"/>
                </a:lnTo>
                <a:lnTo>
                  <a:pt x="1843972" y="1381204"/>
                </a:lnTo>
                <a:lnTo>
                  <a:pt x="1813824" y="1337908"/>
                </a:lnTo>
                <a:lnTo>
                  <a:pt x="1782090" y="1294612"/>
                </a:lnTo>
                <a:lnTo>
                  <a:pt x="1749959" y="1250919"/>
                </a:lnTo>
                <a:lnTo>
                  <a:pt x="1716638" y="1208021"/>
                </a:lnTo>
                <a:lnTo>
                  <a:pt x="1681730" y="1165122"/>
                </a:lnTo>
                <a:lnTo>
                  <a:pt x="1658188" y="1136727"/>
                </a:lnTo>
                <a:lnTo>
                  <a:pt x="1662012" y="1095017"/>
                </a:lnTo>
                <a:lnTo>
                  <a:pt x="1664012" y="1064080"/>
                </a:lnTo>
                <a:lnTo>
                  <a:pt x="1666812" y="1028781"/>
                </a:lnTo>
                <a:lnTo>
                  <a:pt x="1669612" y="988722"/>
                </a:lnTo>
                <a:lnTo>
                  <a:pt x="1671612" y="945094"/>
                </a:lnTo>
                <a:lnTo>
                  <a:pt x="1673212" y="897896"/>
                </a:lnTo>
                <a:lnTo>
                  <a:pt x="1674412" y="848715"/>
                </a:lnTo>
                <a:lnTo>
                  <a:pt x="1674812" y="797154"/>
                </a:lnTo>
                <a:lnTo>
                  <a:pt x="1674412" y="744800"/>
                </a:lnTo>
                <a:lnTo>
                  <a:pt x="1674012" y="718227"/>
                </a:lnTo>
                <a:lnTo>
                  <a:pt x="1672812" y="691653"/>
                </a:lnTo>
                <a:lnTo>
                  <a:pt x="1671612" y="665080"/>
                </a:lnTo>
                <a:lnTo>
                  <a:pt x="1670012" y="638506"/>
                </a:lnTo>
                <a:lnTo>
                  <a:pt x="1668012" y="612329"/>
                </a:lnTo>
                <a:lnTo>
                  <a:pt x="1666012" y="586549"/>
                </a:lnTo>
                <a:lnTo>
                  <a:pt x="1663212" y="560372"/>
                </a:lnTo>
                <a:lnTo>
                  <a:pt x="1659612" y="534988"/>
                </a:lnTo>
                <a:lnTo>
                  <a:pt x="1660412" y="553629"/>
                </a:lnTo>
                <a:lnTo>
                  <a:pt x="1662012" y="603603"/>
                </a:lnTo>
                <a:lnTo>
                  <a:pt x="1662412" y="638109"/>
                </a:lnTo>
                <a:lnTo>
                  <a:pt x="1662412" y="676978"/>
                </a:lnTo>
                <a:lnTo>
                  <a:pt x="1662412" y="720607"/>
                </a:lnTo>
                <a:lnTo>
                  <a:pt x="1662012" y="766218"/>
                </a:lnTo>
                <a:lnTo>
                  <a:pt x="1660412" y="814606"/>
                </a:lnTo>
                <a:lnTo>
                  <a:pt x="1658812" y="863787"/>
                </a:lnTo>
                <a:lnTo>
                  <a:pt x="1655612" y="912174"/>
                </a:lnTo>
                <a:lnTo>
                  <a:pt x="1654012" y="936765"/>
                </a:lnTo>
                <a:lnTo>
                  <a:pt x="1652012" y="960562"/>
                </a:lnTo>
                <a:lnTo>
                  <a:pt x="1649612" y="983566"/>
                </a:lnTo>
                <a:lnTo>
                  <a:pt x="1646812" y="1006570"/>
                </a:lnTo>
                <a:lnTo>
                  <a:pt x="1644412" y="1028384"/>
                </a:lnTo>
                <a:lnTo>
                  <a:pt x="1640812" y="1049405"/>
                </a:lnTo>
                <a:lnTo>
                  <a:pt x="1637212" y="1069633"/>
                </a:lnTo>
                <a:lnTo>
                  <a:pt x="1633212" y="1088274"/>
                </a:lnTo>
                <a:lnTo>
                  <a:pt x="1629548" y="1102806"/>
                </a:lnTo>
                <a:lnTo>
                  <a:pt x="1611517" y="1081708"/>
                </a:lnTo>
                <a:lnTo>
                  <a:pt x="1575419" y="1041192"/>
                </a:lnTo>
                <a:lnTo>
                  <a:pt x="1538925" y="1001074"/>
                </a:lnTo>
                <a:lnTo>
                  <a:pt x="1502827" y="962545"/>
                </a:lnTo>
                <a:lnTo>
                  <a:pt x="1465936" y="924810"/>
                </a:lnTo>
                <a:lnTo>
                  <a:pt x="1429441" y="888663"/>
                </a:lnTo>
                <a:lnTo>
                  <a:pt x="1393343" y="853709"/>
                </a:lnTo>
                <a:lnTo>
                  <a:pt x="1357245" y="820740"/>
                </a:lnTo>
                <a:lnTo>
                  <a:pt x="1321941" y="789758"/>
                </a:lnTo>
                <a:lnTo>
                  <a:pt x="1304487" y="774267"/>
                </a:lnTo>
                <a:lnTo>
                  <a:pt x="1286636" y="759967"/>
                </a:lnTo>
                <a:lnTo>
                  <a:pt x="1269579" y="745668"/>
                </a:lnTo>
                <a:lnTo>
                  <a:pt x="1252522" y="732560"/>
                </a:lnTo>
                <a:lnTo>
                  <a:pt x="1238401" y="721708"/>
                </a:lnTo>
                <a:lnTo>
                  <a:pt x="1238183" y="719838"/>
                </a:lnTo>
                <a:lnTo>
                  <a:pt x="1234535" y="690371"/>
                </a:lnTo>
                <a:lnTo>
                  <a:pt x="1229671" y="654531"/>
                </a:lnTo>
                <a:lnTo>
                  <a:pt x="1223997" y="615108"/>
                </a:lnTo>
                <a:lnTo>
                  <a:pt x="1217106" y="576482"/>
                </a:lnTo>
                <a:lnTo>
                  <a:pt x="1213864" y="557766"/>
                </a:lnTo>
                <a:lnTo>
                  <a:pt x="1210216" y="540643"/>
                </a:lnTo>
                <a:lnTo>
                  <a:pt x="1206973" y="524714"/>
                </a:lnTo>
                <a:lnTo>
                  <a:pt x="1203325" y="511175"/>
                </a:lnTo>
                <a:lnTo>
                  <a:pt x="1206973" y="531882"/>
                </a:lnTo>
                <a:lnTo>
                  <a:pt x="1209810" y="554580"/>
                </a:lnTo>
                <a:lnTo>
                  <a:pt x="1213053" y="583650"/>
                </a:lnTo>
                <a:lnTo>
                  <a:pt x="1214674" y="599578"/>
                </a:lnTo>
                <a:lnTo>
                  <a:pt x="1216295" y="616303"/>
                </a:lnTo>
                <a:lnTo>
                  <a:pt x="1217106" y="633824"/>
                </a:lnTo>
                <a:lnTo>
                  <a:pt x="1217511" y="650948"/>
                </a:lnTo>
                <a:lnTo>
                  <a:pt x="1217917" y="668469"/>
                </a:lnTo>
                <a:lnTo>
                  <a:pt x="1217511" y="685990"/>
                </a:lnTo>
                <a:lnTo>
                  <a:pt x="1216295" y="703113"/>
                </a:lnTo>
                <a:lnTo>
                  <a:pt x="1216046" y="705118"/>
                </a:lnTo>
                <a:lnTo>
                  <a:pt x="1202540" y="695222"/>
                </a:lnTo>
                <a:lnTo>
                  <a:pt x="1186673" y="684497"/>
                </a:lnTo>
                <a:lnTo>
                  <a:pt x="1170805" y="673773"/>
                </a:lnTo>
                <a:lnTo>
                  <a:pt x="1154938" y="663842"/>
                </a:lnTo>
                <a:lnTo>
                  <a:pt x="1139468" y="654707"/>
                </a:lnTo>
                <a:lnTo>
                  <a:pt x="1124790" y="645968"/>
                </a:lnTo>
                <a:lnTo>
                  <a:pt x="1110113" y="638024"/>
                </a:lnTo>
                <a:lnTo>
                  <a:pt x="1095833" y="630477"/>
                </a:lnTo>
                <a:lnTo>
                  <a:pt x="1081949" y="623724"/>
                </a:lnTo>
                <a:lnTo>
                  <a:pt x="1068065" y="618163"/>
                </a:lnTo>
                <a:lnTo>
                  <a:pt x="1054975" y="613000"/>
                </a:lnTo>
                <a:lnTo>
                  <a:pt x="1042281" y="608630"/>
                </a:lnTo>
                <a:lnTo>
                  <a:pt x="1017290" y="600686"/>
                </a:lnTo>
                <a:lnTo>
                  <a:pt x="991902" y="592345"/>
                </a:lnTo>
                <a:lnTo>
                  <a:pt x="966118" y="583209"/>
                </a:lnTo>
                <a:lnTo>
                  <a:pt x="939937" y="574073"/>
                </a:lnTo>
                <a:lnTo>
                  <a:pt x="886782" y="553815"/>
                </a:lnTo>
                <a:lnTo>
                  <a:pt x="833627" y="533160"/>
                </a:lnTo>
                <a:lnTo>
                  <a:pt x="780075" y="511711"/>
                </a:lnTo>
                <a:lnTo>
                  <a:pt x="727317" y="489864"/>
                </a:lnTo>
                <a:lnTo>
                  <a:pt x="694143" y="475740"/>
                </a:lnTo>
                <a:lnTo>
                  <a:pt x="615950" y="344488"/>
                </a:lnTo>
                <a:lnTo>
                  <a:pt x="682265" y="470683"/>
                </a:lnTo>
                <a:lnTo>
                  <a:pt x="676938" y="468415"/>
                </a:lnTo>
                <a:lnTo>
                  <a:pt x="628543" y="447363"/>
                </a:lnTo>
                <a:lnTo>
                  <a:pt x="583322" y="427105"/>
                </a:lnTo>
                <a:lnTo>
                  <a:pt x="541670" y="408436"/>
                </a:lnTo>
                <a:lnTo>
                  <a:pt x="473044" y="376659"/>
                </a:lnTo>
                <a:lnTo>
                  <a:pt x="427426" y="355607"/>
                </a:lnTo>
                <a:lnTo>
                  <a:pt x="411162" y="347663"/>
                </a:lnTo>
                <a:lnTo>
                  <a:pt x="413939" y="350444"/>
                </a:lnTo>
                <a:lnTo>
                  <a:pt x="417906" y="352827"/>
                </a:lnTo>
                <a:lnTo>
                  <a:pt x="427029" y="359977"/>
                </a:lnTo>
                <a:lnTo>
                  <a:pt x="439327" y="367524"/>
                </a:lnTo>
                <a:lnTo>
                  <a:pt x="453607" y="375865"/>
                </a:lnTo>
                <a:lnTo>
                  <a:pt x="470664" y="385001"/>
                </a:lnTo>
                <a:lnTo>
                  <a:pt x="490102" y="394931"/>
                </a:lnTo>
                <a:lnTo>
                  <a:pt x="533340" y="416380"/>
                </a:lnTo>
                <a:lnTo>
                  <a:pt x="582925" y="440213"/>
                </a:lnTo>
                <a:lnTo>
                  <a:pt x="636873" y="465237"/>
                </a:lnTo>
                <a:lnTo>
                  <a:pt x="692805" y="491056"/>
                </a:lnTo>
                <a:lnTo>
                  <a:pt x="750721" y="516477"/>
                </a:lnTo>
                <a:lnTo>
                  <a:pt x="807049" y="541502"/>
                </a:lnTo>
                <a:lnTo>
                  <a:pt x="861791" y="565334"/>
                </a:lnTo>
                <a:lnTo>
                  <a:pt x="928558" y="593908"/>
                </a:lnTo>
                <a:lnTo>
                  <a:pt x="927038" y="593725"/>
                </a:lnTo>
                <a:lnTo>
                  <a:pt x="913525" y="596435"/>
                </a:lnTo>
                <a:lnTo>
                  <a:pt x="897230" y="599533"/>
                </a:lnTo>
                <a:lnTo>
                  <a:pt x="875769" y="603018"/>
                </a:lnTo>
                <a:lnTo>
                  <a:pt x="848744" y="607664"/>
                </a:lnTo>
                <a:lnTo>
                  <a:pt x="818141" y="611149"/>
                </a:lnTo>
                <a:lnTo>
                  <a:pt x="783565" y="615795"/>
                </a:lnTo>
                <a:lnTo>
                  <a:pt x="746206" y="618893"/>
                </a:lnTo>
                <a:lnTo>
                  <a:pt x="725937" y="620442"/>
                </a:lnTo>
                <a:lnTo>
                  <a:pt x="705668" y="621603"/>
                </a:lnTo>
                <a:lnTo>
                  <a:pt x="685002" y="622765"/>
                </a:lnTo>
                <a:lnTo>
                  <a:pt x="663540" y="623152"/>
                </a:lnTo>
                <a:lnTo>
                  <a:pt x="642079" y="623539"/>
                </a:lnTo>
                <a:lnTo>
                  <a:pt x="620618" y="623539"/>
                </a:lnTo>
                <a:lnTo>
                  <a:pt x="598759" y="623152"/>
                </a:lnTo>
                <a:lnTo>
                  <a:pt x="576503" y="621990"/>
                </a:lnTo>
                <a:lnTo>
                  <a:pt x="554247" y="620829"/>
                </a:lnTo>
                <a:lnTo>
                  <a:pt x="532388" y="618506"/>
                </a:lnTo>
                <a:lnTo>
                  <a:pt x="510132" y="616182"/>
                </a:lnTo>
                <a:lnTo>
                  <a:pt x="488670" y="613085"/>
                </a:lnTo>
                <a:lnTo>
                  <a:pt x="467209" y="609213"/>
                </a:lnTo>
                <a:lnTo>
                  <a:pt x="446145" y="604954"/>
                </a:lnTo>
                <a:lnTo>
                  <a:pt x="429576" y="600994"/>
                </a:lnTo>
                <a:lnTo>
                  <a:pt x="417530" y="597597"/>
                </a:lnTo>
                <a:lnTo>
                  <a:pt x="404812" y="593725"/>
                </a:lnTo>
                <a:lnTo>
                  <a:pt x="425081" y="599920"/>
                </a:lnTo>
                <a:lnTo>
                  <a:pt x="429576" y="600994"/>
                </a:lnTo>
                <a:lnTo>
                  <a:pt x="432632" y="601856"/>
                </a:lnTo>
                <a:lnTo>
                  <a:pt x="453299" y="606890"/>
                </a:lnTo>
                <a:lnTo>
                  <a:pt x="479132" y="613085"/>
                </a:lnTo>
                <a:lnTo>
                  <a:pt x="509734" y="619280"/>
                </a:lnTo>
                <a:lnTo>
                  <a:pt x="526426" y="622378"/>
                </a:lnTo>
                <a:lnTo>
                  <a:pt x="543913" y="625475"/>
                </a:lnTo>
                <a:lnTo>
                  <a:pt x="562195" y="628573"/>
                </a:lnTo>
                <a:lnTo>
                  <a:pt x="582067" y="630896"/>
                </a:lnTo>
                <a:lnTo>
                  <a:pt x="602336" y="633606"/>
                </a:lnTo>
                <a:lnTo>
                  <a:pt x="623400" y="636317"/>
                </a:lnTo>
                <a:lnTo>
                  <a:pt x="645259" y="637865"/>
                </a:lnTo>
                <a:lnTo>
                  <a:pt x="667515" y="639414"/>
                </a:lnTo>
                <a:lnTo>
                  <a:pt x="690963" y="640576"/>
                </a:lnTo>
                <a:lnTo>
                  <a:pt x="714412" y="641350"/>
                </a:lnTo>
                <a:lnTo>
                  <a:pt x="739053" y="641350"/>
                </a:lnTo>
                <a:lnTo>
                  <a:pt x="763693" y="641350"/>
                </a:lnTo>
                <a:lnTo>
                  <a:pt x="788732" y="639801"/>
                </a:lnTo>
                <a:lnTo>
                  <a:pt x="814167" y="638640"/>
                </a:lnTo>
                <a:lnTo>
                  <a:pt x="840000" y="636317"/>
                </a:lnTo>
                <a:lnTo>
                  <a:pt x="865833" y="633219"/>
                </a:lnTo>
                <a:lnTo>
                  <a:pt x="892461" y="629347"/>
                </a:lnTo>
                <a:lnTo>
                  <a:pt x="918692" y="624701"/>
                </a:lnTo>
                <a:lnTo>
                  <a:pt x="945320" y="618893"/>
                </a:lnTo>
                <a:lnTo>
                  <a:pt x="971550" y="612310"/>
                </a:lnTo>
                <a:lnTo>
                  <a:pt x="971357" y="612122"/>
                </a:lnTo>
                <a:lnTo>
                  <a:pt x="1024430" y="634449"/>
                </a:lnTo>
                <a:lnTo>
                  <a:pt x="1049818" y="645571"/>
                </a:lnTo>
                <a:lnTo>
                  <a:pt x="1075602" y="659870"/>
                </a:lnTo>
                <a:lnTo>
                  <a:pt x="1100990" y="675759"/>
                </a:lnTo>
                <a:lnTo>
                  <a:pt x="1126377" y="691647"/>
                </a:lnTo>
                <a:lnTo>
                  <a:pt x="1151765" y="708727"/>
                </a:lnTo>
                <a:lnTo>
                  <a:pt x="1176359" y="725807"/>
                </a:lnTo>
                <a:lnTo>
                  <a:pt x="1200953" y="743682"/>
                </a:lnTo>
                <a:lnTo>
                  <a:pt x="1225547" y="762351"/>
                </a:lnTo>
                <a:lnTo>
                  <a:pt x="1248951" y="781417"/>
                </a:lnTo>
                <a:lnTo>
                  <a:pt x="1272752" y="801277"/>
                </a:lnTo>
                <a:lnTo>
                  <a:pt x="1296553" y="820740"/>
                </a:lnTo>
                <a:lnTo>
                  <a:pt x="1319164" y="841395"/>
                </a:lnTo>
                <a:lnTo>
                  <a:pt x="1342171" y="862050"/>
                </a:lnTo>
                <a:lnTo>
                  <a:pt x="1364385" y="883500"/>
                </a:lnTo>
                <a:lnTo>
                  <a:pt x="1386600" y="904949"/>
                </a:lnTo>
                <a:lnTo>
                  <a:pt x="1408020" y="926796"/>
                </a:lnTo>
                <a:lnTo>
                  <a:pt x="1429441" y="949039"/>
                </a:lnTo>
                <a:lnTo>
                  <a:pt x="1450465" y="971283"/>
                </a:lnTo>
                <a:lnTo>
                  <a:pt x="1471489" y="993924"/>
                </a:lnTo>
                <a:lnTo>
                  <a:pt x="1491720" y="1016962"/>
                </a:lnTo>
                <a:lnTo>
                  <a:pt x="1511951" y="1039603"/>
                </a:lnTo>
                <a:lnTo>
                  <a:pt x="1514611" y="1042747"/>
                </a:lnTo>
                <a:lnTo>
                  <a:pt x="1509729" y="1046212"/>
                </a:lnTo>
                <a:lnTo>
                  <a:pt x="1495050" y="1055387"/>
                </a:lnTo>
                <a:lnTo>
                  <a:pt x="1480372" y="1064163"/>
                </a:lnTo>
                <a:lnTo>
                  <a:pt x="1465297" y="1072540"/>
                </a:lnTo>
                <a:lnTo>
                  <a:pt x="1449428" y="1080917"/>
                </a:lnTo>
                <a:lnTo>
                  <a:pt x="1433163" y="1088496"/>
                </a:lnTo>
                <a:lnTo>
                  <a:pt x="1416501" y="1095677"/>
                </a:lnTo>
                <a:lnTo>
                  <a:pt x="1399442" y="1102458"/>
                </a:lnTo>
                <a:lnTo>
                  <a:pt x="1381986" y="1109240"/>
                </a:lnTo>
                <a:lnTo>
                  <a:pt x="1364531" y="1115223"/>
                </a:lnTo>
                <a:lnTo>
                  <a:pt x="1346679" y="1121207"/>
                </a:lnTo>
                <a:lnTo>
                  <a:pt x="1328033" y="1126792"/>
                </a:lnTo>
                <a:lnTo>
                  <a:pt x="1309387" y="1131579"/>
                </a:lnTo>
                <a:lnTo>
                  <a:pt x="1290345" y="1136366"/>
                </a:lnTo>
                <a:lnTo>
                  <a:pt x="1271699" y="1141153"/>
                </a:lnTo>
                <a:lnTo>
                  <a:pt x="1251864" y="1145142"/>
                </a:lnTo>
                <a:lnTo>
                  <a:pt x="1232821" y="1149131"/>
                </a:lnTo>
                <a:lnTo>
                  <a:pt x="1212985" y="1153120"/>
                </a:lnTo>
                <a:lnTo>
                  <a:pt x="1193150" y="1156311"/>
                </a:lnTo>
                <a:lnTo>
                  <a:pt x="1173711" y="1159502"/>
                </a:lnTo>
                <a:lnTo>
                  <a:pt x="1133246" y="1165087"/>
                </a:lnTo>
                <a:lnTo>
                  <a:pt x="1093574" y="1169475"/>
                </a:lnTo>
                <a:lnTo>
                  <a:pt x="1053109" y="1173065"/>
                </a:lnTo>
                <a:lnTo>
                  <a:pt x="1013438" y="1176257"/>
                </a:lnTo>
                <a:lnTo>
                  <a:pt x="973766" y="1178251"/>
                </a:lnTo>
                <a:lnTo>
                  <a:pt x="935285" y="1179448"/>
                </a:lnTo>
                <a:lnTo>
                  <a:pt x="897200" y="1180246"/>
                </a:lnTo>
                <a:lnTo>
                  <a:pt x="860305" y="1180645"/>
                </a:lnTo>
                <a:lnTo>
                  <a:pt x="824998" y="1180246"/>
                </a:lnTo>
                <a:lnTo>
                  <a:pt x="790880" y="1179448"/>
                </a:lnTo>
                <a:lnTo>
                  <a:pt x="757953" y="1178251"/>
                </a:lnTo>
                <a:lnTo>
                  <a:pt x="727009" y="1177453"/>
                </a:lnTo>
                <a:lnTo>
                  <a:pt x="698445" y="1175858"/>
                </a:lnTo>
                <a:lnTo>
                  <a:pt x="671865" y="1173863"/>
                </a:lnTo>
                <a:lnTo>
                  <a:pt x="625846" y="1170672"/>
                </a:lnTo>
                <a:lnTo>
                  <a:pt x="591332" y="1167880"/>
                </a:lnTo>
                <a:lnTo>
                  <a:pt x="561975" y="1164688"/>
                </a:lnTo>
                <a:lnTo>
                  <a:pt x="596490" y="1168677"/>
                </a:lnTo>
                <a:lnTo>
                  <a:pt x="630210" y="1172667"/>
                </a:lnTo>
                <a:lnTo>
                  <a:pt x="663534" y="1176257"/>
                </a:lnTo>
                <a:lnTo>
                  <a:pt x="696065" y="1179049"/>
                </a:lnTo>
                <a:lnTo>
                  <a:pt x="728199" y="1181841"/>
                </a:lnTo>
                <a:lnTo>
                  <a:pt x="759143" y="1183836"/>
                </a:lnTo>
                <a:lnTo>
                  <a:pt x="789293" y="1186229"/>
                </a:lnTo>
                <a:lnTo>
                  <a:pt x="819047" y="1187825"/>
                </a:lnTo>
                <a:lnTo>
                  <a:pt x="848007" y="1189421"/>
                </a:lnTo>
                <a:lnTo>
                  <a:pt x="876174" y="1190617"/>
                </a:lnTo>
                <a:lnTo>
                  <a:pt x="903547" y="1191415"/>
                </a:lnTo>
                <a:lnTo>
                  <a:pt x="930921" y="1191814"/>
                </a:lnTo>
                <a:lnTo>
                  <a:pt x="982494" y="1192213"/>
                </a:lnTo>
                <a:lnTo>
                  <a:pt x="1031686" y="1191415"/>
                </a:lnTo>
                <a:lnTo>
                  <a:pt x="1078499" y="1190219"/>
                </a:lnTo>
                <a:lnTo>
                  <a:pt x="1122138" y="1187426"/>
                </a:lnTo>
                <a:lnTo>
                  <a:pt x="1163793" y="1184634"/>
                </a:lnTo>
                <a:lnTo>
                  <a:pt x="1203068" y="1180645"/>
                </a:lnTo>
                <a:lnTo>
                  <a:pt x="1239565" y="1176257"/>
                </a:lnTo>
                <a:lnTo>
                  <a:pt x="1274476" y="1170672"/>
                </a:lnTo>
                <a:lnTo>
                  <a:pt x="1306214" y="1165486"/>
                </a:lnTo>
                <a:lnTo>
                  <a:pt x="1335967" y="1159901"/>
                </a:lnTo>
                <a:lnTo>
                  <a:pt x="1363737" y="1153519"/>
                </a:lnTo>
                <a:lnTo>
                  <a:pt x="1389524" y="1147535"/>
                </a:lnTo>
                <a:lnTo>
                  <a:pt x="1412930" y="1140754"/>
                </a:lnTo>
                <a:lnTo>
                  <a:pt x="1434353" y="1134770"/>
                </a:lnTo>
                <a:lnTo>
                  <a:pt x="1453395" y="1127989"/>
                </a:lnTo>
                <a:lnTo>
                  <a:pt x="1470851" y="1122005"/>
                </a:lnTo>
                <a:lnTo>
                  <a:pt x="1486719" y="1115622"/>
                </a:lnTo>
                <a:lnTo>
                  <a:pt x="1500207" y="1110038"/>
                </a:lnTo>
                <a:lnTo>
                  <a:pt x="1512109" y="1104852"/>
                </a:lnTo>
                <a:lnTo>
                  <a:pt x="1522424" y="1100065"/>
                </a:lnTo>
                <a:lnTo>
                  <a:pt x="1531151" y="1095677"/>
                </a:lnTo>
                <a:lnTo>
                  <a:pt x="1537499" y="1091688"/>
                </a:lnTo>
                <a:lnTo>
                  <a:pt x="1546226" y="1086103"/>
                </a:lnTo>
                <a:lnTo>
                  <a:pt x="1549400" y="1084507"/>
                </a:lnTo>
                <a:lnTo>
                  <a:pt x="1549151" y="1084051"/>
                </a:lnTo>
                <a:lnTo>
                  <a:pt x="1550825" y="1086077"/>
                </a:lnTo>
                <a:lnTo>
                  <a:pt x="1570263" y="1109512"/>
                </a:lnTo>
                <a:lnTo>
                  <a:pt x="1588510" y="1132551"/>
                </a:lnTo>
                <a:lnTo>
                  <a:pt x="1607154" y="1155986"/>
                </a:lnTo>
                <a:lnTo>
                  <a:pt x="1625004" y="1179421"/>
                </a:lnTo>
                <a:lnTo>
                  <a:pt x="1642458" y="1202857"/>
                </a:lnTo>
                <a:lnTo>
                  <a:pt x="1659516" y="1225895"/>
                </a:lnTo>
                <a:lnTo>
                  <a:pt x="1692440" y="1271971"/>
                </a:lnTo>
                <a:lnTo>
                  <a:pt x="1723778" y="1317253"/>
                </a:lnTo>
                <a:lnTo>
                  <a:pt x="1753926" y="1362138"/>
                </a:lnTo>
                <a:lnTo>
                  <a:pt x="1782090" y="1405037"/>
                </a:lnTo>
                <a:lnTo>
                  <a:pt x="1808668" y="1447141"/>
                </a:lnTo>
                <a:lnTo>
                  <a:pt x="1833262" y="1487657"/>
                </a:lnTo>
                <a:lnTo>
                  <a:pt x="1856269" y="1526186"/>
                </a:lnTo>
                <a:lnTo>
                  <a:pt x="1877293" y="1562332"/>
                </a:lnTo>
                <a:lnTo>
                  <a:pt x="1896334" y="1596889"/>
                </a:lnTo>
                <a:lnTo>
                  <a:pt x="1912343" y="1625032"/>
                </a:lnTo>
                <a:lnTo>
                  <a:pt x="1902184" y="1628293"/>
                </a:lnTo>
                <a:lnTo>
                  <a:pt x="1881929" y="1634584"/>
                </a:lnTo>
                <a:lnTo>
                  <a:pt x="1856907" y="1641268"/>
                </a:lnTo>
                <a:lnTo>
                  <a:pt x="1827913" y="1649131"/>
                </a:lnTo>
                <a:lnTo>
                  <a:pt x="1795345" y="1657387"/>
                </a:lnTo>
                <a:lnTo>
                  <a:pt x="1759600" y="1666037"/>
                </a:lnTo>
                <a:lnTo>
                  <a:pt x="1721471" y="1674294"/>
                </a:lnTo>
                <a:lnTo>
                  <a:pt x="1701215" y="1678225"/>
                </a:lnTo>
                <a:lnTo>
                  <a:pt x="1680959" y="1681764"/>
                </a:lnTo>
                <a:lnTo>
                  <a:pt x="1659909" y="1685302"/>
                </a:lnTo>
                <a:lnTo>
                  <a:pt x="1638859" y="1688841"/>
                </a:lnTo>
                <a:lnTo>
                  <a:pt x="1617412" y="1691593"/>
                </a:lnTo>
                <a:lnTo>
                  <a:pt x="1595965" y="1694345"/>
                </a:lnTo>
                <a:lnTo>
                  <a:pt x="1574120" y="1696311"/>
                </a:lnTo>
                <a:lnTo>
                  <a:pt x="1552276" y="1698277"/>
                </a:lnTo>
                <a:lnTo>
                  <a:pt x="1530034" y="1699850"/>
                </a:lnTo>
                <a:lnTo>
                  <a:pt x="1508189" y="1701029"/>
                </a:lnTo>
                <a:lnTo>
                  <a:pt x="1486345" y="1701422"/>
                </a:lnTo>
                <a:lnTo>
                  <a:pt x="1469825" y="1701422"/>
                </a:lnTo>
                <a:lnTo>
                  <a:pt x="1437096" y="1699850"/>
                </a:lnTo>
                <a:lnTo>
                  <a:pt x="1422400" y="1699063"/>
                </a:lnTo>
                <a:lnTo>
                  <a:pt x="1443450" y="1700243"/>
                </a:lnTo>
                <a:lnTo>
                  <a:pt x="1464898" y="1701422"/>
                </a:lnTo>
                <a:lnTo>
                  <a:pt x="1469825" y="1701422"/>
                </a:lnTo>
                <a:lnTo>
                  <a:pt x="1478004" y="1701815"/>
                </a:lnTo>
                <a:lnTo>
                  <a:pt x="1506601" y="1702602"/>
                </a:lnTo>
                <a:lnTo>
                  <a:pt x="1539566" y="1702995"/>
                </a:lnTo>
                <a:lnTo>
                  <a:pt x="1575709" y="1703388"/>
                </a:lnTo>
                <a:lnTo>
                  <a:pt x="1615426" y="1702995"/>
                </a:lnTo>
                <a:lnTo>
                  <a:pt x="1656732" y="1701815"/>
                </a:lnTo>
                <a:lnTo>
                  <a:pt x="1700024" y="1699456"/>
                </a:lnTo>
                <a:lnTo>
                  <a:pt x="1721868" y="1698277"/>
                </a:lnTo>
                <a:lnTo>
                  <a:pt x="1743713" y="1696311"/>
                </a:lnTo>
                <a:lnTo>
                  <a:pt x="1765954" y="1694345"/>
                </a:lnTo>
                <a:lnTo>
                  <a:pt x="1788196" y="1691593"/>
                </a:lnTo>
                <a:lnTo>
                  <a:pt x="1810040" y="1689234"/>
                </a:lnTo>
                <a:lnTo>
                  <a:pt x="1831885" y="1686089"/>
                </a:lnTo>
                <a:lnTo>
                  <a:pt x="1853332" y="1682550"/>
                </a:lnTo>
                <a:lnTo>
                  <a:pt x="1873985" y="1678619"/>
                </a:lnTo>
                <a:lnTo>
                  <a:pt x="1894638" y="1673901"/>
                </a:lnTo>
                <a:lnTo>
                  <a:pt x="1914497" y="1669182"/>
                </a:lnTo>
                <a:lnTo>
                  <a:pt x="1933533" y="1664079"/>
                </a:lnTo>
                <a:lnTo>
                  <a:pt x="1943539" y="1682687"/>
                </a:lnTo>
                <a:lnTo>
                  <a:pt x="1964563" y="1723997"/>
                </a:lnTo>
                <a:lnTo>
                  <a:pt x="1974533" y="1744276"/>
                </a:lnTo>
                <a:lnTo>
                  <a:pt x="1961691" y="1752203"/>
                </a:lnTo>
                <a:lnTo>
                  <a:pt x="1946204" y="1755775"/>
                </a:lnTo>
                <a:lnTo>
                  <a:pt x="1927937" y="1759347"/>
                </a:lnTo>
                <a:lnTo>
                  <a:pt x="1902919" y="1764506"/>
                </a:lnTo>
                <a:lnTo>
                  <a:pt x="1871151" y="1770063"/>
                </a:lnTo>
                <a:lnTo>
                  <a:pt x="1834618" y="1775619"/>
                </a:lnTo>
                <a:lnTo>
                  <a:pt x="1792127" y="1781175"/>
                </a:lnTo>
                <a:lnTo>
                  <a:pt x="1768698" y="1783556"/>
                </a:lnTo>
                <a:lnTo>
                  <a:pt x="1744475" y="1785938"/>
                </a:lnTo>
                <a:lnTo>
                  <a:pt x="1719060" y="1787922"/>
                </a:lnTo>
                <a:lnTo>
                  <a:pt x="1692852" y="1789906"/>
                </a:lnTo>
                <a:lnTo>
                  <a:pt x="1665849" y="1791494"/>
                </a:lnTo>
                <a:lnTo>
                  <a:pt x="1637257" y="1792288"/>
                </a:lnTo>
                <a:lnTo>
                  <a:pt x="1607872" y="1793081"/>
                </a:lnTo>
                <a:lnTo>
                  <a:pt x="1578089" y="1793875"/>
                </a:lnTo>
                <a:lnTo>
                  <a:pt x="1546718" y="1793081"/>
                </a:lnTo>
                <a:lnTo>
                  <a:pt x="1515346" y="1792685"/>
                </a:lnTo>
                <a:lnTo>
                  <a:pt x="1483181" y="1791494"/>
                </a:lnTo>
                <a:lnTo>
                  <a:pt x="1450221" y="1789510"/>
                </a:lnTo>
                <a:lnTo>
                  <a:pt x="1416865" y="1786731"/>
                </a:lnTo>
                <a:lnTo>
                  <a:pt x="1383111" y="1783556"/>
                </a:lnTo>
                <a:lnTo>
                  <a:pt x="1348563" y="1779191"/>
                </a:lnTo>
                <a:lnTo>
                  <a:pt x="1314015" y="1774428"/>
                </a:lnTo>
                <a:lnTo>
                  <a:pt x="1279070" y="1768872"/>
                </a:lnTo>
                <a:lnTo>
                  <a:pt x="1243728" y="1761728"/>
                </a:lnTo>
                <a:lnTo>
                  <a:pt x="1272319" y="1733153"/>
                </a:lnTo>
                <a:lnTo>
                  <a:pt x="1260803" y="1730772"/>
                </a:lnTo>
                <a:lnTo>
                  <a:pt x="1246905" y="1727200"/>
                </a:lnTo>
                <a:lnTo>
                  <a:pt x="1227447" y="1722041"/>
                </a:lnTo>
                <a:lnTo>
                  <a:pt x="1204017" y="1715691"/>
                </a:lnTo>
                <a:lnTo>
                  <a:pt x="1175823" y="1707356"/>
                </a:lnTo>
                <a:lnTo>
                  <a:pt x="1144452" y="1697435"/>
                </a:lnTo>
                <a:lnTo>
                  <a:pt x="1108713" y="1685925"/>
                </a:lnTo>
                <a:lnTo>
                  <a:pt x="1070194" y="1672431"/>
                </a:lnTo>
                <a:lnTo>
                  <a:pt x="1028498" y="1656556"/>
                </a:lnTo>
                <a:lnTo>
                  <a:pt x="1007054" y="1648222"/>
                </a:lnTo>
                <a:lnTo>
                  <a:pt x="984816" y="1639094"/>
                </a:lnTo>
                <a:lnTo>
                  <a:pt x="961784" y="1629966"/>
                </a:lnTo>
                <a:lnTo>
                  <a:pt x="938752" y="1619250"/>
                </a:lnTo>
                <a:lnTo>
                  <a:pt x="914926" y="1608931"/>
                </a:lnTo>
                <a:lnTo>
                  <a:pt x="890703" y="1597819"/>
                </a:lnTo>
                <a:lnTo>
                  <a:pt x="866480" y="1585913"/>
                </a:lnTo>
                <a:lnTo>
                  <a:pt x="841859" y="1573610"/>
                </a:lnTo>
                <a:lnTo>
                  <a:pt x="816842" y="1560513"/>
                </a:lnTo>
                <a:lnTo>
                  <a:pt x="791427" y="1547019"/>
                </a:lnTo>
                <a:lnTo>
                  <a:pt x="766013" y="1533128"/>
                </a:lnTo>
                <a:lnTo>
                  <a:pt x="740598" y="1518444"/>
                </a:lnTo>
                <a:lnTo>
                  <a:pt x="826769" y="1496219"/>
                </a:lnTo>
                <a:lnTo>
                  <a:pt x="815650" y="1491853"/>
                </a:lnTo>
                <a:lnTo>
                  <a:pt x="802149" y="1485900"/>
                </a:lnTo>
                <a:lnTo>
                  <a:pt x="784279" y="1478360"/>
                </a:lnTo>
                <a:lnTo>
                  <a:pt x="762439" y="1467247"/>
                </a:lnTo>
                <a:lnTo>
                  <a:pt x="750128" y="1460500"/>
                </a:lnTo>
                <a:lnTo>
                  <a:pt x="737421" y="1453753"/>
                </a:lnTo>
                <a:lnTo>
                  <a:pt x="723522" y="1445419"/>
                </a:lnTo>
                <a:lnTo>
                  <a:pt x="708830" y="1436688"/>
                </a:lnTo>
                <a:lnTo>
                  <a:pt x="694137" y="1426766"/>
                </a:lnTo>
                <a:lnTo>
                  <a:pt x="678253" y="1416447"/>
                </a:lnTo>
                <a:lnTo>
                  <a:pt x="662369" y="1404541"/>
                </a:lnTo>
                <a:lnTo>
                  <a:pt x="645690" y="1392238"/>
                </a:lnTo>
                <a:lnTo>
                  <a:pt x="629012" y="1379141"/>
                </a:lnTo>
                <a:lnTo>
                  <a:pt x="611936" y="1364853"/>
                </a:lnTo>
                <a:lnTo>
                  <a:pt x="594464" y="1349375"/>
                </a:lnTo>
                <a:lnTo>
                  <a:pt x="576991" y="1333103"/>
                </a:lnTo>
                <a:lnTo>
                  <a:pt x="559519" y="1315641"/>
                </a:lnTo>
                <a:lnTo>
                  <a:pt x="541649" y="1297385"/>
                </a:lnTo>
                <a:lnTo>
                  <a:pt x="523780" y="1277938"/>
                </a:lnTo>
                <a:lnTo>
                  <a:pt x="506704" y="1257300"/>
                </a:lnTo>
                <a:lnTo>
                  <a:pt x="489232" y="1235472"/>
                </a:lnTo>
                <a:lnTo>
                  <a:pt x="472156" y="1212056"/>
                </a:lnTo>
                <a:lnTo>
                  <a:pt x="455081" y="1188244"/>
                </a:lnTo>
                <a:lnTo>
                  <a:pt x="438799" y="1162844"/>
                </a:lnTo>
                <a:lnTo>
                  <a:pt x="422518" y="1136253"/>
                </a:lnTo>
                <a:lnTo>
                  <a:pt x="414576" y="1122363"/>
                </a:lnTo>
                <a:lnTo>
                  <a:pt x="407428" y="1108472"/>
                </a:lnTo>
                <a:lnTo>
                  <a:pt x="486849" y="1092200"/>
                </a:lnTo>
                <a:lnTo>
                  <a:pt x="486849" y="1057275"/>
                </a:lnTo>
                <a:lnTo>
                  <a:pt x="482481" y="1055291"/>
                </a:lnTo>
                <a:lnTo>
                  <a:pt x="476921" y="1052513"/>
                </a:lnTo>
                <a:lnTo>
                  <a:pt x="469376" y="1048941"/>
                </a:lnTo>
                <a:lnTo>
                  <a:pt x="459846" y="1043384"/>
                </a:lnTo>
                <a:lnTo>
                  <a:pt x="448727" y="1037034"/>
                </a:lnTo>
                <a:lnTo>
                  <a:pt x="436020" y="1028700"/>
                </a:lnTo>
                <a:lnTo>
                  <a:pt x="422121" y="1018778"/>
                </a:lnTo>
                <a:lnTo>
                  <a:pt x="406237" y="1007269"/>
                </a:lnTo>
                <a:lnTo>
                  <a:pt x="389559" y="994172"/>
                </a:lnTo>
                <a:lnTo>
                  <a:pt x="372086" y="978297"/>
                </a:lnTo>
                <a:lnTo>
                  <a:pt x="353422" y="960834"/>
                </a:lnTo>
                <a:lnTo>
                  <a:pt x="343495" y="950913"/>
                </a:lnTo>
                <a:lnTo>
                  <a:pt x="333964" y="940991"/>
                </a:lnTo>
                <a:lnTo>
                  <a:pt x="324037" y="930275"/>
                </a:lnTo>
                <a:lnTo>
                  <a:pt x="313712" y="919163"/>
                </a:lnTo>
                <a:lnTo>
                  <a:pt x="303784" y="906859"/>
                </a:lnTo>
                <a:lnTo>
                  <a:pt x="293062" y="894556"/>
                </a:lnTo>
                <a:lnTo>
                  <a:pt x="283135" y="881063"/>
                </a:lnTo>
                <a:lnTo>
                  <a:pt x="272810" y="867172"/>
                </a:lnTo>
                <a:lnTo>
                  <a:pt x="262088" y="852884"/>
                </a:lnTo>
                <a:lnTo>
                  <a:pt x="251764" y="837406"/>
                </a:lnTo>
                <a:lnTo>
                  <a:pt x="240645" y="821928"/>
                </a:lnTo>
                <a:lnTo>
                  <a:pt x="229923" y="805259"/>
                </a:lnTo>
                <a:lnTo>
                  <a:pt x="219598" y="787400"/>
                </a:lnTo>
                <a:lnTo>
                  <a:pt x="208877" y="769541"/>
                </a:lnTo>
                <a:lnTo>
                  <a:pt x="198552" y="750888"/>
                </a:lnTo>
                <a:lnTo>
                  <a:pt x="187830" y="731441"/>
                </a:lnTo>
                <a:lnTo>
                  <a:pt x="177505" y="710803"/>
                </a:lnTo>
                <a:lnTo>
                  <a:pt x="167181" y="689769"/>
                </a:lnTo>
                <a:lnTo>
                  <a:pt x="157253" y="667941"/>
                </a:lnTo>
                <a:lnTo>
                  <a:pt x="147326" y="645716"/>
                </a:lnTo>
                <a:lnTo>
                  <a:pt x="137001" y="621903"/>
                </a:lnTo>
                <a:lnTo>
                  <a:pt x="127470" y="597297"/>
                </a:lnTo>
                <a:lnTo>
                  <a:pt x="117940" y="572294"/>
                </a:lnTo>
                <a:lnTo>
                  <a:pt x="108807" y="546100"/>
                </a:lnTo>
                <a:lnTo>
                  <a:pt x="99276" y="519509"/>
                </a:lnTo>
                <a:lnTo>
                  <a:pt x="90540" y="491331"/>
                </a:lnTo>
                <a:lnTo>
                  <a:pt x="81804" y="462359"/>
                </a:lnTo>
                <a:lnTo>
                  <a:pt x="73464" y="432991"/>
                </a:lnTo>
                <a:lnTo>
                  <a:pt x="65522" y="402431"/>
                </a:lnTo>
                <a:lnTo>
                  <a:pt x="57580" y="370681"/>
                </a:lnTo>
                <a:lnTo>
                  <a:pt x="50432" y="338534"/>
                </a:lnTo>
                <a:lnTo>
                  <a:pt x="42887" y="304800"/>
                </a:lnTo>
                <a:lnTo>
                  <a:pt x="36137" y="269875"/>
                </a:lnTo>
                <a:lnTo>
                  <a:pt x="29783" y="234553"/>
                </a:lnTo>
                <a:lnTo>
                  <a:pt x="23826" y="198041"/>
                </a:lnTo>
                <a:lnTo>
                  <a:pt x="18267" y="160338"/>
                </a:lnTo>
                <a:lnTo>
                  <a:pt x="13105" y="121841"/>
                </a:lnTo>
                <a:lnTo>
                  <a:pt x="8339" y="82550"/>
                </a:lnTo>
                <a:lnTo>
                  <a:pt x="3971" y="41672"/>
                </a:lnTo>
                <a:lnTo>
                  <a:pt x="0" y="0"/>
                </a:lnTo>
                <a:close/>
              </a:path>
            </a:pathLst>
          </a:custGeom>
          <a:solidFill>
            <a:srgbClr val="CF66E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3">
              <a:solidFill>
                <a:srgbClr val="FFFFFF"/>
              </a:solidFill>
            </a:endParaRPr>
          </a:p>
        </p:txBody>
      </p:sp>
      <p:sp>
        <p:nvSpPr>
          <p:cNvPr id="10" name="Freeform 874"/>
          <p:cNvSpPr>
            <a:spLocks noChangeAspect="1"/>
          </p:cNvSpPr>
          <p:nvPr/>
        </p:nvSpPr>
        <p:spPr bwMode="auto">
          <a:xfrm>
            <a:off x="4006508" y="1476375"/>
            <a:ext cx="1596628" cy="1350169"/>
          </a:xfrm>
          <a:custGeom>
            <a:avLst/>
            <a:gdLst>
              <a:gd name="T0" fmla="*/ 717825 w 175"/>
              <a:gd name="T1" fmla="*/ 352703 h 148"/>
              <a:gd name="T2" fmla="*/ 717825 w 175"/>
              <a:gd name="T3" fmla="*/ 0 h 148"/>
              <a:gd name="T4" fmla="*/ 0 w 175"/>
              <a:gd name="T5" fmla="*/ 595946 h 148"/>
              <a:gd name="T6" fmla="*/ 717825 w 175"/>
              <a:gd name="T7" fmla="*/ 1204054 h 148"/>
              <a:gd name="T8" fmla="*/ 717825 w 175"/>
              <a:gd name="T9" fmla="*/ 863514 h 148"/>
              <a:gd name="T10" fmla="*/ 717825 w 175"/>
              <a:gd name="T11" fmla="*/ 1800000 h 148"/>
              <a:gd name="T12" fmla="*/ 717825 w 175"/>
              <a:gd name="T13" fmla="*/ 352703 h 1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48"/>
              <a:gd name="T23" fmla="*/ 175 w 175"/>
              <a:gd name="T24" fmla="*/ 148 h 1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48">
                <a:moveTo>
                  <a:pt x="59" y="29"/>
                </a:moveTo>
                <a:cubicBezTo>
                  <a:pt x="59" y="0"/>
                  <a:pt x="59" y="0"/>
                  <a:pt x="5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71"/>
                  <a:pt x="59" y="71"/>
                  <a:pt x="59" y="71"/>
                </a:cubicBezTo>
                <a:cubicBezTo>
                  <a:pt x="118" y="79"/>
                  <a:pt x="92" y="114"/>
                  <a:pt x="59" y="148"/>
                </a:cubicBezTo>
                <a:cubicBezTo>
                  <a:pt x="175" y="72"/>
                  <a:pt x="106" y="37"/>
                  <a:pt x="59" y="29"/>
                </a:cubicBezTo>
                <a:close/>
              </a:path>
            </a:pathLst>
          </a:custGeom>
          <a:solidFill>
            <a:srgbClr val="A557DF"/>
          </a:solidFill>
          <a:ln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12" name="文本框 3"/>
          <p:cNvSpPr txBox="1"/>
          <p:nvPr/>
        </p:nvSpPr>
        <p:spPr>
          <a:xfrm>
            <a:off x="1007604" y="303498"/>
            <a:ext cx="33500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个人成长规划交流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5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25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25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25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25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25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57158" y="785800"/>
            <a:ext cx="8286808" cy="4357701"/>
            <a:chOff x="357158" y="785800"/>
            <a:chExt cx="8286808" cy="4357701"/>
          </a:xfrm>
        </p:grpSpPr>
        <p:pic>
          <p:nvPicPr>
            <p:cNvPr id="5" name="图片 4" descr="IMG_108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158" y="785801"/>
              <a:ext cx="3429024" cy="4357700"/>
            </a:xfrm>
            <a:prstGeom prst="rect">
              <a:avLst/>
            </a:prstGeom>
          </p:spPr>
        </p:pic>
        <p:pic>
          <p:nvPicPr>
            <p:cNvPr id="8" name="图片 9" descr="余愿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785800"/>
              <a:ext cx="3929090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583(20200926-2047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0472" cy="5143500"/>
          </a:xfrm>
          <a:prstGeom prst="rect">
            <a:avLst/>
          </a:prstGeom>
        </p:spPr>
      </p:pic>
      <p:pic>
        <p:nvPicPr>
          <p:cNvPr id="4" name="图片 3" descr="10D40F9FA58B66006EDDFDEEFBA06AB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0"/>
            <a:ext cx="392909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0578(20200926-1830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pic>
        <p:nvPicPr>
          <p:cNvPr id="3" name="图片 2" descr="IMG_0604(20200927-14453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0"/>
            <a:ext cx="385762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285720" y="142858"/>
            <a:ext cx="492922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二、上学年工作室活动简介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534845" y="1218576"/>
            <a:ext cx="2617681" cy="2747603"/>
            <a:chOff x="2045665" y="1624767"/>
            <a:chExt cx="3490241" cy="3663471"/>
          </a:xfrm>
        </p:grpSpPr>
        <p:sp>
          <p:nvSpPr>
            <p:cNvPr id="4" name="稻壳儿小白白(http://dwz.cn/Wu2UP)"/>
            <p:cNvSpPr/>
            <p:nvPr/>
          </p:nvSpPr>
          <p:spPr bwMode="auto">
            <a:xfrm rot="17872006">
              <a:off x="2767921" y="1751230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5" name="稻壳儿小白白(http://dwz.cn/Wu2UP)"/>
            <p:cNvSpPr/>
            <p:nvPr/>
          </p:nvSpPr>
          <p:spPr bwMode="auto">
            <a:xfrm rot="4818007">
              <a:off x="3656544" y="3447321"/>
              <a:ext cx="1755604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90C74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6" name="稻壳儿小白白(http://dwz.cn/Wu2UP)"/>
            <p:cNvSpPr/>
            <p:nvPr/>
          </p:nvSpPr>
          <p:spPr bwMode="auto">
            <a:xfrm rot="487966">
              <a:off x="3780302" y="2311859"/>
              <a:ext cx="1755604" cy="1502678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2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7" name="稻壳儿小白白(http://dwz.cn/Wu2UP)"/>
            <p:cNvSpPr/>
            <p:nvPr/>
          </p:nvSpPr>
          <p:spPr bwMode="auto">
            <a:xfrm rot="9152418">
              <a:off x="2418398" y="3785559"/>
              <a:ext cx="1755605" cy="1502679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884A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  <p:sp>
          <p:nvSpPr>
            <p:cNvPr id="8" name="稻壳儿小白白(http://dwz.cn/Wu2UP)"/>
            <p:cNvSpPr/>
            <p:nvPr/>
          </p:nvSpPr>
          <p:spPr bwMode="auto">
            <a:xfrm rot="18716556" flipH="1">
              <a:off x="1918526" y="2989106"/>
              <a:ext cx="1755604" cy="1501326"/>
            </a:xfrm>
            <a:custGeom>
              <a:avLst/>
              <a:gdLst>
                <a:gd name="T0" fmla="*/ 11 w 46"/>
                <a:gd name="T1" fmla="*/ 7 h 39"/>
                <a:gd name="T2" fmla="*/ 3 w 46"/>
                <a:gd name="T3" fmla="*/ 24 h 39"/>
                <a:gd name="T4" fmla="*/ 32 w 46"/>
                <a:gd name="T5" fmla="*/ 11 h 39"/>
                <a:gd name="T6" fmla="*/ 0 w 46"/>
                <a:gd name="T7" fmla="*/ 36 h 39"/>
                <a:gd name="T8" fmla="*/ 4 w 46"/>
                <a:gd name="T9" fmla="*/ 37 h 39"/>
                <a:gd name="T10" fmla="*/ 9 w 46"/>
                <a:gd name="T11" fmla="*/ 29 h 39"/>
                <a:gd name="T12" fmla="*/ 27 w 46"/>
                <a:gd name="T13" fmla="*/ 29 h 39"/>
                <a:gd name="T14" fmla="*/ 44 w 46"/>
                <a:gd name="T15" fmla="*/ 7 h 39"/>
                <a:gd name="T16" fmla="*/ 11 w 46"/>
                <a:gd name="T17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9">
                  <a:moveTo>
                    <a:pt x="11" y="7"/>
                  </a:moveTo>
                  <a:cubicBezTo>
                    <a:pt x="2" y="12"/>
                    <a:pt x="3" y="21"/>
                    <a:pt x="3" y="24"/>
                  </a:cubicBezTo>
                  <a:cubicBezTo>
                    <a:pt x="15" y="10"/>
                    <a:pt x="32" y="11"/>
                    <a:pt x="32" y="11"/>
                  </a:cubicBezTo>
                  <a:cubicBezTo>
                    <a:pt x="32" y="11"/>
                    <a:pt x="7" y="19"/>
                    <a:pt x="0" y="36"/>
                  </a:cubicBezTo>
                  <a:cubicBezTo>
                    <a:pt x="0" y="37"/>
                    <a:pt x="3" y="39"/>
                    <a:pt x="4" y="37"/>
                  </a:cubicBezTo>
                  <a:cubicBezTo>
                    <a:pt x="6" y="33"/>
                    <a:pt x="9" y="29"/>
                    <a:pt x="9" y="29"/>
                  </a:cubicBezTo>
                  <a:cubicBezTo>
                    <a:pt x="13" y="31"/>
                    <a:pt x="21" y="33"/>
                    <a:pt x="27" y="29"/>
                  </a:cubicBezTo>
                  <a:cubicBezTo>
                    <a:pt x="34" y="24"/>
                    <a:pt x="33" y="12"/>
                    <a:pt x="44" y="7"/>
                  </a:cubicBezTo>
                  <a:cubicBezTo>
                    <a:pt x="46" y="5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A557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1013">
                <a:solidFill>
                  <a:srgbClr val="A557D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00694" y="857238"/>
            <a:ext cx="3143272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2019</a:t>
            </a:r>
            <a:r>
              <a:rPr lang="zh-CN" altLang="en-US" sz="1800" dirty="0" smtClean="0"/>
              <a:t>年开始，英语绘本阅读工作室滚动到第二轮，在苏春花主任的带领下，结合了我们学校英语教研组的工作，工作室充分发挥全体人员的创新精神、团队合作精神</a:t>
            </a:r>
            <a:r>
              <a:rPr lang="en-US" altLang="zh-CN" sz="1800" dirty="0" smtClean="0"/>
              <a:t>,</a:t>
            </a:r>
            <a:r>
              <a:rPr lang="zh-CN" altLang="en-US" sz="1800" dirty="0" smtClean="0"/>
              <a:t>先后开展各类活动。</a:t>
            </a:r>
          </a:p>
          <a:p>
            <a:pPr>
              <a:lnSpc>
                <a:spcPct val="120000"/>
              </a:lnSpc>
            </a:pPr>
            <a:endParaRPr lang="zh-CN" altLang="en-US" sz="1800" dirty="0" smtClean="0"/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3570" y="2428874"/>
            <a:ext cx="2428892" cy="244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357686" y="1857370"/>
            <a:ext cx="300484" cy="354205"/>
          </a:xfrm>
          <a:custGeom>
            <a:avLst/>
            <a:gdLst>
              <a:gd name="T0" fmla="*/ 894085 w 4268"/>
              <a:gd name="T1" fmla="*/ 1679836 h 5034"/>
              <a:gd name="T2" fmla="*/ 695736 w 4268"/>
              <a:gd name="T3" fmla="*/ 1585986 h 5034"/>
              <a:gd name="T4" fmla="*/ 499280 w 4268"/>
              <a:gd name="T5" fmla="*/ 1455429 h 5034"/>
              <a:gd name="T6" fmla="*/ 311151 w 4268"/>
              <a:gd name="T7" fmla="*/ 1274163 h 5034"/>
              <a:gd name="T8" fmla="*/ 154818 w 4268"/>
              <a:gd name="T9" fmla="*/ 1035375 h 5034"/>
              <a:gd name="T10" fmla="*/ 85169 w 4268"/>
              <a:gd name="T11" fmla="*/ 858272 h 5034"/>
              <a:gd name="T12" fmla="*/ 47316 w 4268"/>
              <a:gd name="T13" fmla="*/ 693656 h 5034"/>
              <a:gd name="T14" fmla="*/ 27633 w 4268"/>
              <a:gd name="T15" fmla="*/ 597914 h 5034"/>
              <a:gd name="T16" fmla="*/ 757 w 4268"/>
              <a:gd name="T17" fmla="*/ 830647 h 5034"/>
              <a:gd name="T18" fmla="*/ 11356 w 4268"/>
              <a:gd name="T19" fmla="*/ 1056567 h 5034"/>
              <a:gd name="T20" fmla="*/ 50723 w 4268"/>
              <a:gd name="T21" fmla="*/ 1251079 h 5034"/>
              <a:gd name="T22" fmla="*/ 127564 w 4268"/>
              <a:gd name="T23" fmla="*/ 1457700 h 5034"/>
              <a:gd name="T24" fmla="*/ 227117 w 4268"/>
              <a:gd name="T25" fmla="*/ 1628749 h 5034"/>
              <a:gd name="T26" fmla="*/ 332348 w 4268"/>
              <a:gd name="T27" fmla="*/ 1749467 h 5034"/>
              <a:gd name="T28" fmla="*/ 444771 w 4268"/>
              <a:gd name="T29" fmla="*/ 1832342 h 5034"/>
              <a:gd name="T30" fmla="*/ 560980 w 4268"/>
              <a:gd name="T31" fmla="*/ 1881538 h 5034"/>
              <a:gd name="T32" fmla="*/ 676431 w 4268"/>
              <a:gd name="T33" fmla="*/ 1903108 h 5034"/>
              <a:gd name="T34" fmla="*/ 843362 w 4268"/>
              <a:gd name="T35" fmla="*/ 1892512 h 5034"/>
              <a:gd name="T36" fmla="*/ 1038683 w 4268"/>
              <a:gd name="T37" fmla="*/ 1858832 h 5034"/>
              <a:gd name="T38" fmla="*/ 1322201 w 4268"/>
              <a:gd name="T39" fmla="*/ 1838775 h 5034"/>
              <a:gd name="T40" fmla="*/ 1516008 w 4268"/>
              <a:gd name="T41" fmla="*/ 1785039 h 5034"/>
              <a:gd name="T42" fmla="*/ 1579979 w 4268"/>
              <a:gd name="T43" fmla="*/ 1750602 h 5034"/>
              <a:gd name="T44" fmla="*/ 1398664 w 4268"/>
              <a:gd name="T45" fmla="*/ 1771037 h 5034"/>
              <a:gd name="T46" fmla="*/ 1156406 w 4268"/>
              <a:gd name="T47" fmla="*/ 1752872 h 5034"/>
              <a:gd name="T48" fmla="*/ 157089 w 4268"/>
              <a:gd name="T49" fmla="*/ 73036 h 5034"/>
              <a:gd name="T50" fmla="*/ 126807 w 4268"/>
              <a:gd name="T51" fmla="*/ 278522 h 5034"/>
              <a:gd name="T52" fmla="*/ 120751 w 4268"/>
              <a:gd name="T53" fmla="*/ 466979 h 5034"/>
              <a:gd name="T54" fmla="*/ 135135 w 4268"/>
              <a:gd name="T55" fmla="*/ 637271 h 5034"/>
              <a:gd name="T56" fmla="*/ 171474 w 4268"/>
              <a:gd name="T57" fmla="*/ 576344 h 5034"/>
              <a:gd name="T58" fmla="*/ 238473 w 4268"/>
              <a:gd name="T59" fmla="*/ 459788 h 5034"/>
              <a:gd name="T60" fmla="*/ 209705 w 4268"/>
              <a:gd name="T61" fmla="*/ 571803 h 5034"/>
              <a:gd name="T62" fmla="*/ 193428 w 4268"/>
              <a:gd name="T63" fmla="*/ 742095 h 5034"/>
              <a:gd name="T64" fmla="*/ 209326 w 4268"/>
              <a:gd name="T65" fmla="*/ 910495 h 5034"/>
              <a:gd name="T66" fmla="*/ 282761 w 4268"/>
              <a:gd name="T67" fmla="*/ 1059973 h 5034"/>
              <a:gd name="T68" fmla="*/ 341812 w 4268"/>
              <a:gd name="T69" fmla="*/ 1099330 h 5034"/>
              <a:gd name="T70" fmla="*/ 369066 w 4268"/>
              <a:gd name="T71" fmla="*/ 912765 h 5034"/>
              <a:gd name="T72" fmla="*/ 420924 w 4268"/>
              <a:gd name="T73" fmla="*/ 767449 h 5034"/>
              <a:gd name="T74" fmla="*/ 430009 w 4268"/>
              <a:gd name="T75" fmla="*/ 818537 h 5034"/>
              <a:gd name="T76" fmla="*/ 428116 w 4268"/>
              <a:gd name="T77" fmla="*/ 1022887 h 5034"/>
              <a:gd name="T78" fmla="*/ 465212 w 4268"/>
              <a:gd name="T79" fmla="*/ 1249565 h 5034"/>
              <a:gd name="T80" fmla="*/ 610567 w 4268"/>
              <a:gd name="T81" fmla="*/ 1416073 h 5034"/>
              <a:gd name="T82" fmla="*/ 668103 w 4268"/>
              <a:gd name="T83" fmla="*/ 1328278 h 5034"/>
              <a:gd name="T84" fmla="*/ 670753 w 4268"/>
              <a:gd name="T85" fmla="*/ 1121657 h 5034"/>
              <a:gd name="T86" fmla="*/ 705578 w 4268"/>
              <a:gd name="T87" fmla="*/ 961961 h 5034"/>
              <a:gd name="T88" fmla="*/ 719205 w 4268"/>
              <a:gd name="T89" fmla="*/ 1091004 h 5034"/>
              <a:gd name="T90" fmla="*/ 760464 w 4268"/>
              <a:gd name="T91" fmla="*/ 1298760 h 5034"/>
              <a:gd name="T92" fmla="*/ 840713 w 4268"/>
              <a:gd name="T93" fmla="*/ 1521654 h 5034"/>
              <a:gd name="T94" fmla="*/ 1029977 w 4268"/>
              <a:gd name="T95" fmla="*/ 1631776 h 5034"/>
              <a:gd name="T96" fmla="*/ 1163976 w 4268"/>
              <a:gd name="T97" fmla="*/ 1661672 h 5034"/>
              <a:gd name="T98" fmla="*/ 1198044 w 4268"/>
              <a:gd name="T99" fmla="*/ 1469052 h 5034"/>
              <a:gd name="T100" fmla="*/ 1196151 w 4268"/>
              <a:gd name="T101" fmla="*/ 1309735 h 5034"/>
              <a:gd name="T102" fmla="*/ 1159434 w 4268"/>
              <a:gd name="T103" fmla="*/ 1126198 h 5034"/>
              <a:gd name="T104" fmla="*/ 1071237 w 4268"/>
              <a:gd name="T105" fmla="*/ 931308 h 5034"/>
              <a:gd name="T106" fmla="*/ 914147 w 4268"/>
              <a:gd name="T107" fmla="*/ 737932 h 5034"/>
              <a:gd name="T108" fmla="*/ 674917 w 4268"/>
              <a:gd name="T109" fmla="*/ 549097 h 5034"/>
              <a:gd name="T110" fmla="*/ 403890 w 4268"/>
              <a:gd name="T111" fmla="*/ 298579 h 5034"/>
              <a:gd name="T112" fmla="*/ 239987 w 4268"/>
              <a:gd name="T113" fmla="*/ 101797 h 50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68" h="5034">
                <a:moveTo>
                  <a:pt x="2846" y="4597"/>
                </a:moveTo>
                <a:lnTo>
                  <a:pt x="2846" y="4597"/>
                </a:lnTo>
                <a:lnTo>
                  <a:pt x="2803" y="4585"/>
                </a:lnTo>
                <a:lnTo>
                  <a:pt x="2749" y="4571"/>
                </a:lnTo>
                <a:lnTo>
                  <a:pt x="2687" y="4553"/>
                </a:lnTo>
                <a:lnTo>
                  <a:pt x="2617" y="4531"/>
                </a:lnTo>
                <a:lnTo>
                  <a:pt x="2538" y="4504"/>
                </a:lnTo>
                <a:lnTo>
                  <a:pt x="2454" y="4474"/>
                </a:lnTo>
                <a:lnTo>
                  <a:pt x="2362" y="4439"/>
                </a:lnTo>
                <a:lnTo>
                  <a:pt x="2265" y="4399"/>
                </a:lnTo>
                <a:lnTo>
                  <a:pt x="2215" y="4378"/>
                </a:lnTo>
                <a:lnTo>
                  <a:pt x="2164" y="4355"/>
                </a:lnTo>
                <a:lnTo>
                  <a:pt x="2112" y="4331"/>
                </a:lnTo>
                <a:lnTo>
                  <a:pt x="2059" y="4305"/>
                </a:lnTo>
                <a:lnTo>
                  <a:pt x="2004" y="4279"/>
                </a:lnTo>
                <a:lnTo>
                  <a:pt x="1950" y="4251"/>
                </a:lnTo>
                <a:lnTo>
                  <a:pt x="1894" y="4222"/>
                </a:lnTo>
                <a:lnTo>
                  <a:pt x="1838" y="4191"/>
                </a:lnTo>
                <a:lnTo>
                  <a:pt x="1781" y="4158"/>
                </a:lnTo>
                <a:lnTo>
                  <a:pt x="1724" y="4125"/>
                </a:lnTo>
                <a:lnTo>
                  <a:pt x="1666" y="4089"/>
                </a:lnTo>
                <a:lnTo>
                  <a:pt x="1608" y="4052"/>
                </a:lnTo>
                <a:lnTo>
                  <a:pt x="1550" y="4014"/>
                </a:lnTo>
                <a:lnTo>
                  <a:pt x="1492" y="3974"/>
                </a:lnTo>
                <a:lnTo>
                  <a:pt x="1434" y="3933"/>
                </a:lnTo>
                <a:lnTo>
                  <a:pt x="1376" y="3891"/>
                </a:lnTo>
                <a:lnTo>
                  <a:pt x="1319" y="3846"/>
                </a:lnTo>
                <a:lnTo>
                  <a:pt x="1261" y="3800"/>
                </a:lnTo>
                <a:lnTo>
                  <a:pt x="1204" y="3752"/>
                </a:lnTo>
                <a:lnTo>
                  <a:pt x="1147" y="3702"/>
                </a:lnTo>
                <a:lnTo>
                  <a:pt x="1092" y="3651"/>
                </a:lnTo>
                <a:lnTo>
                  <a:pt x="1036" y="3598"/>
                </a:lnTo>
                <a:lnTo>
                  <a:pt x="981" y="3543"/>
                </a:lnTo>
                <a:lnTo>
                  <a:pt x="927" y="3487"/>
                </a:lnTo>
                <a:lnTo>
                  <a:pt x="874" y="3428"/>
                </a:lnTo>
                <a:lnTo>
                  <a:pt x="822" y="3367"/>
                </a:lnTo>
                <a:lnTo>
                  <a:pt x="770" y="3305"/>
                </a:lnTo>
                <a:lnTo>
                  <a:pt x="720" y="3241"/>
                </a:lnTo>
                <a:lnTo>
                  <a:pt x="671" y="3174"/>
                </a:lnTo>
                <a:lnTo>
                  <a:pt x="624" y="3106"/>
                </a:lnTo>
                <a:lnTo>
                  <a:pt x="577" y="3037"/>
                </a:lnTo>
                <a:lnTo>
                  <a:pt x="533" y="2965"/>
                </a:lnTo>
                <a:lnTo>
                  <a:pt x="489" y="2891"/>
                </a:lnTo>
                <a:lnTo>
                  <a:pt x="448" y="2814"/>
                </a:lnTo>
                <a:lnTo>
                  <a:pt x="409" y="2736"/>
                </a:lnTo>
                <a:lnTo>
                  <a:pt x="371" y="2656"/>
                </a:lnTo>
                <a:lnTo>
                  <a:pt x="334" y="2573"/>
                </a:lnTo>
                <a:lnTo>
                  <a:pt x="318" y="2531"/>
                </a:lnTo>
                <a:lnTo>
                  <a:pt x="301" y="2489"/>
                </a:lnTo>
                <a:lnTo>
                  <a:pt x="284" y="2445"/>
                </a:lnTo>
                <a:lnTo>
                  <a:pt x="268" y="2402"/>
                </a:lnTo>
                <a:lnTo>
                  <a:pt x="253" y="2357"/>
                </a:lnTo>
                <a:lnTo>
                  <a:pt x="238" y="2312"/>
                </a:lnTo>
                <a:lnTo>
                  <a:pt x="225" y="2268"/>
                </a:lnTo>
                <a:lnTo>
                  <a:pt x="212" y="2221"/>
                </a:lnTo>
                <a:lnTo>
                  <a:pt x="198" y="2175"/>
                </a:lnTo>
                <a:lnTo>
                  <a:pt x="186" y="2127"/>
                </a:lnTo>
                <a:lnTo>
                  <a:pt x="174" y="2080"/>
                </a:lnTo>
                <a:lnTo>
                  <a:pt x="163" y="2031"/>
                </a:lnTo>
                <a:lnTo>
                  <a:pt x="152" y="1983"/>
                </a:lnTo>
                <a:lnTo>
                  <a:pt x="142" y="1933"/>
                </a:lnTo>
                <a:lnTo>
                  <a:pt x="134" y="1884"/>
                </a:lnTo>
                <a:lnTo>
                  <a:pt x="125" y="1833"/>
                </a:lnTo>
                <a:lnTo>
                  <a:pt x="117" y="1781"/>
                </a:lnTo>
                <a:lnTo>
                  <a:pt x="110" y="1730"/>
                </a:lnTo>
                <a:lnTo>
                  <a:pt x="103" y="1678"/>
                </a:lnTo>
                <a:lnTo>
                  <a:pt x="98" y="1624"/>
                </a:lnTo>
                <a:lnTo>
                  <a:pt x="92" y="1571"/>
                </a:lnTo>
                <a:lnTo>
                  <a:pt x="88" y="1517"/>
                </a:lnTo>
                <a:lnTo>
                  <a:pt x="84" y="1533"/>
                </a:lnTo>
                <a:lnTo>
                  <a:pt x="73" y="1580"/>
                </a:lnTo>
                <a:lnTo>
                  <a:pt x="59" y="1654"/>
                </a:lnTo>
                <a:lnTo>
                  <a:pt x="50" y="1702"/>
                </a:lnTo>
                <a:lnTo>
                  <a:pt x="41" y="1756"/>
                </a:lnTo>
                <a:lnTo>
                  <a:pt x="33" y="1816"/>
                </a:lnTo>
                <a:lnTo>
                  <a:pt x="24" y="1881"/>
                </a:lnTo>
                <a:lnTo>
                  <a:pt x="18" y="1952"/>
                </a:lnTo>
                <a:lnTo>
                  <a:pt x="11" y="2028"/>
                </a:lnTo>
                <a:lnTo>
                  <a:pt x="5" y="2109"/>
                </a:lnTo>
                <a:lnTo>
                  <a:pt x="2" y="2195"/>
                </a:lnTo>
                <a:lnTo>
                  <a:pt x="0" y="2286"/>
                </a:lnTo>
                <a:lnTo>
                  <a:pt x="1" y="2379"/>
                </a:lnTo>
                <a:lnTo>
                  <a:pt x="3" y="2477"/>
                </a:lnTo>
                <a:lnTo>
                  <a:pt x="6" y="2528"/>
                </a:lnTo>
                <a:lnTo>
                  <a:pt x="9" y="2579"/>
                </a:lnTo>
                <a:lnTo>
                  <a:pt x="13" y="2631"/>
                </a:lnTo>
                <a:lnTo>
                  <a:pt x="18" y="2684"/>
                </a:lnTo>
                <a:lnTo>
                  <a:pt x="23" y="2737"/>
                </a:lnTo>
                <a:lnTo>
                  <a:pt x="30" y="2792"/>
                </a:lnTo>
                <a:lnTo>
                  <a:pt x="38" y="2847"/>
                </a:lnTo>
                <a:lnTo>
                  <a:pt x="45" y="2902"/>
                </a:lnTo>
                <a:lnTo>
                  <a:pt x="54" y="2958"/>
                </a:lnTo>
                <a:lnTo>
                  <a:pt x="65" y="3015"/>
                </a:lnTo>
                <a:lnTo>
                  <a:pt x="77" y="3072"/>
                </a:lnTo>
                <a:lnTo>
                  <a:pt x="89" y="3130"/>
                </a:lnTo>
                <a:lnTo>
                  <a:pt x="102" y="3189"/>
                </a:lnTo>
                <a:lnTo>
                  <a:pt x="117" y="3247"/>
                </a:lnTo>
                <a:lnTo>
                  <a:pt x="134" y="3306"/>
                </a:lnTo>
                <a:lnTo>
                  <a:pt x="150" y="3366"/>
                </a:lnTo>
                <a:lnTo>
                  <a:pt x="169" y="3425"/>
                </a:lnTo>
                <a:lnTo>
                  <a:pt x="188" y="3486"/>
                </a:lnTo>
                <a:lnTo>
                  <a:pt x="209" y="3546"/>
                </a:lnTo>
                <a:lnTo>
                  <a:pt x="232" y="3607"/>
                </a:lnTo>
                <a:lnTo>
                  <a:pt x="256" y="3667"/>
                </a:lnTo>
                <a:lnTo>
                  <a:pt x="282" y="3729"/>
                </a:lnTo>
                <a:lnTo>
                  <a:pt x="309" y="3790"/>
                </a:lnTo>
                <a:lnTo>
                  <a:pt x="337" y="3852"/>
                </a:lnTo>
                <a:lnTo>
                  <a:pt x="367" y="3913"/>
                </a:lnTo>
                <a:lnTo>
                  <a:pt x="399" y="3974"/>
                </a:lnTo>
                <a:lnTo>
                  <a:pt x="431" y="4036"/>
                </a:lnTo>
                <a:lnTo>
                  <a:pt x="467" y="4097"/>
                </a:lnTo>
                <a:lnTo>
                  <a:pt x="504" y="4158"/>
                </a:lnTo>
                <a:lnTo>
                  <a:pt x="542" y="4218"/>
                </a:lnTo>
                <a:lnTo>
                  <a:pt x="571" y="4262"/>
                </a:lnTo>
                <a:lnTo>
                  <a:pt x="600" y="4304"/>
                </a:lnTo>
                <a:lnTo>
                  <a:pt x="629" y="4346"/>
                </a:lnTo>
                <a:lnTo>
                  <a:pt x="659" y="4385"/>
                </a:lnTo>
                <a:lnTo>
                  <a:pt x="689" y="4423"/>
                </a:lnTo>
                <a:lnTo>
                  <a:pt x="720" y="4459"/>
                </a:lnTo>
                <a:lnTo>
                  <a:pt x="750" y="4495"/>
                </a:lnTo>
                <a:lnTo>
                  <a:pt x="782" y="4529"/>
                </a:lnTo>
                <a:lnTo>
                  <a:pt x="814" y="4562"/>
                </a:lnTo>
                <a:lnTo>
                  <a:pt x="845" y="4593"/>
                </a:lnTo>
                <a:lnTo>
                  <a:pt x="878" y="4623"/>
                </a:lnTo>
                <a:lnTo>
                  <a:pt x="910" y="4652"/>
                </a:lnTo>
                <a:lnTo>
                  <a:pt x="942" y="4680"/>
                </a:lnTo>
                <a:lnTo>
                  <a:pt x="976" y="4707"/>
                </a:lnTo>
                <a:lnTo>
                  <a:pt x="1008" y="4732"/>
                </a:lnTo>
                <a:lnTo>
                  <a:pt x="1042" y="4756"/>
                </a:lnTo>
                <a:lnTo>
                  <a:pt x="1075" y="4779"/>
                </a:lnTo>
                <a:lnTo>
                  <a:pt x="1108" y="4801"/>
                </a:lnTo>
                <a:lnTo>
                  <a:pt x="1142" y="4822"/>
                </a:lnTo>
                <a:lnTo>
                  <a:pt x="1175" y="4842"/>
                </a:lnTo>
                <a:lnTo>
                  <a:pt x="1210" y="4860"/>
                </a:lnTo>
                <a:lnTo>
                  <a:pt x="1243" y="4878"/>
                </a:lnTo>
                <a:lnTo>
                  <a:pt x="1277" y="4894"/>
                </a:lnTo>
                <a:lnTo>
                  <a:pt x="1311" y="4910"/>
                </a:lnTo>
                <a:lnTo>
                  <a:pt x="1346" y="4924"/>
                </a:lnTo>
                <a:lnTo>
                  <a:pt x="1380" y="4938"/>
                </a:lnTo>
                <a:lnTo>
                  <a:pt x="1414" y="4950"/>
                </a:lnTo>
                <a:lnTo>
                  <a:pt x="1449" y="4961"/>
                </a:lnTo>
                <a:lnTo>
                  <a:pt x="1482" y="4972"/>
                </a:lnTo>
                <a:lnTo>
                  <a:pt x="1517" y="4981"/>
                </a:lnTo>
                <a:lnTo>
                  <a:pt x="1550" y="4990"/>
                </a:lnTo>
                <a:lnTo>
                  <a:pt x="1585" y="4998"/>
                </a:lnTo>
                <a:lnTo>
                  <a:pt x="1618" y="5006"/>
                </a:lnTo>
                <a:lnTo>
                  <a:pt x="1653" y="5011"/>
                </a:lnTo>
                <a:lnTo>
                  <a:pt x="1686" y="5017"/>
                </a:lnTo>
                <a:lnTo>
                  <a:pt x="1720" y="5022"/>
                </a:lnTo>
                <a:lnTo>
                  <a:pt x="1753" y="5026"/>
                </a:lnTo>
                <a:lnTo>
                  <a:pt x="1787" y="5029"/>
                </a:lnTo>
                <a:lnTo>
                  <a:pt x="1820" y="5032"/>
                </a:lnTo>
                <a:lnTo>
                  <a:pt x="1852" y="5033"/>
                </a:lnTo>
                <a:lnTo>
                  <a:pt x="1886" y="5034"/>
                </a:lnTo>
                <a:lnTo>
                  <a:pt x="1918" y="5034"/>
                </a:lnTo>
                <a:lnTo>
                  <a:pt x="1983" y="5033"/>
                </a:lnTo>
                <a:lnTo>
                  <a:pt x="2047" y="5028"/>
                </a:lnTo>
                <a:lnTo>
                  <a:pt x="2108" y="5022"/>
                </a:lnTo>
                <a:lnTo>
                  <a:pt x="2169" y="5013"/>
                </a:lnTo>
                <a:lnTo>
                  <a:pt x="2228" y="5001"/>
                </a:lnTo>
                <a:lnTo>
                  <a:pt x="2286" y="4989"/>
                </a:lnTo>
                <a:lnTo>
                  <a:pt x="2343" y="4975"/>
                </a:lnTo>
                <a:lnTo>
                  <a:pt x="2397" y="4958"/>
                </a:lnTo>
                <a:lnTo>
                  <a:pt x="2449" y="4940"/>
                </a:lnTo>
                <a:lnTo>
                  <a:pt x="2501" y="4921"/>
                </a:lnTo>
                <a:lnTo>
                  <a:pt x="2549" y="4901"/>
                </a:lnTo>
                <a:lnTo>
                  <a:pt x="2648" y="4908"/>
                </a:lnTo>
                <a:lnTo>
                  <a:pt x="2744" y="4912"/>
                </a:lnTo>
                <a:lnTo>
                  <a:pt x="2839" y="4914"/>
                </a:lnTo>
                <a:lnTo>
                  <a:pt x="2930" y="4914"/>
                </a:lnTo>
                <a:lnTo>
                  <a:pt x="3018" y="4911"/>
                </a:lnTo>
                <a:lnTo>
                  <a:pt x="3104" y="4907"/>
                </a:lnTo>
                <a:lnTo>
                  <a:pt x="3188" y="4900"/>
                </a:lnTo>
                <a:lnTo>
                  <a:pt x="3268" y="4892"/>
                </a:lnTo>
                <a:lnTo>
                  <a:pt x="3346" y="4882"/>
                </a:lnTo>
                <a:lnTo>
                  <a:pt x="3421" y="4871"/>
                </a:lnTo>
                <a:lnTo>
                  <a:pt x="3493" y="4859"/>
                </a:lnTo>
                <a:lnTo>
                  <a:pt x="3563" y="4845"/>
                </a:lnTo>
                <a:lnTo>
                  <a:pt x="3628" y="4831"/>
                </a:lnTo>
                <a:lnTo>
                  <a:pt x="3692" y="4815"/>
                </a:lnTo>
                <a:lnTo>
                  <a:pt x="3752" y="4800"/>
                </a:lnTo>
                <a:lnTo>
                  <a:pt x="3809" y="4784"/>
                </a:lnTo>
                <a:lnTo>
                  <a:pt x="3864" y="4767"/>
                </a:lnTo>
                <a:lnTo>
                  <a:pt x="3914" y="4750"/>
                </a:lnTo>
                <a:lnTo>
                  <a:pt x="3962" y="4734"/>
                </a:lnTo>
                <a:lnTo>
                  <a:pt x="4005" y="4717"/>
                </a:lnTo>
                <a:lnTo>
                  <a:pt x="4047" y="4701"/>
                </a:lnTo>
                <a:lnTo>
                  <a:pt x="4085" y="4686"/>
                </a:lnTo>
                <a:lnTo>
                  <a:pt x="4149" y="4658"/>
                </a:lnTo>
                <a:lnTo>
                  <a:pt x="4201" y="4633"/>
                </a:lnTo>
                <a:lnTo>
                  <a:pt x="4237" y="4613"/>
                </a:lnTo>
                <a:lnTo>
                  <a:pt x="4268" y="4597"/>
                </a:lnTo>
                <a:lnTo>
                  <a:pt x="4222" y="4612"/>
                </a:lnTo>
                <a:lnTo>
                  <a:pt x="4174" y="4626"/>
                </a:lnTo>
                <a:lnTo>
                  <a:pt x="4125" y="4638"/>
                </a:lnTo>
                <a:lnTo>
                  <a:pt x="4073" y="4648"/>
                </a:lnTo>
                <a:lnTo>
                  <a:pt x="4022" y="4657"/>
                </a:lnTo>
                <a:lnTo>
                  <a:pt x="3969" y="4663"/>
                </a:lnTo>
                <a:lnTo>
                  <a:pt x="3915" y="4670"/>
                </a:lnTo>
                <a:lnTo>
                  <a:pt x="3860" y="4675"/>
                </a:lnTo>
                <a:lnTo>
                  <a:pt x="3806" y="4677"/>
                </a:lnTo>
                <a:lnTo>
                  <a:pt x="3751" y="4679"/>
                </a:lnTo>
                <a:lnTo>
                  <a:pt x="3695" y="4680"/>
                </a:lnTo>
                <a:lnTo>
                  <a:pt x="3641" y="4680"/>
                </a:lnTo>
                <a:lnTo>
                  <a:pt x="3586" y="4679"/>
                </a:lnTo>
                <a:lnTo>
                  <a:pt x="3531" y="4678"/>
                </a:lnTo>
                <a:lnTo>
                  <a:pt x="3478" y="4676"/>
                </a:lnTo>
                <a:lnTo>
                  <a:pt x="3425" y="4672"/>
                </a:lnTo>
                <a:lnTo>
                  <a:pt x="3323" y="4663"/>
                </a:lnTo>
                <a:lnTo>
                  <a:pt x="3226" y="4655"/>
                </a:lnTo>
                <a:lnTo>
                  <a:pt x="3136" y="4643"/>
                </a:lnTo>
                <a:lnTo>
                  <a:pt x="3055" y="4632"/>
                </a:lnTo>
                <a:lnTo>
                  <a:pt x="2985" y="4621"/>
                </a:lnTo>
                <a:lnTo>
                  <a:pt x="2924" y="4611"/>
                </a:lnTo>
                <a:lnTo>
                  <a:pt x="2846" y="4597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41" y="65"/>
                </a:lnTo>
                <a:lnTo>
                  <a:pt x="428" y="130"/>
                </a:lnTo>
                <a:lnTo>
                  <a:pt x="415" y="193"/>
                </a:lnTo>
                <a:lnTo>
                  <a:pt x="402" y="256"/>
                </a:lnTo>
                <a:lnTo>
                  <a:pt x="391" y="318"/>
                </a:lnTo>
                <a:lnTo>
                  <a:pt x="381" y="379"/>
                </a:lnTo>
                <a:lnTo>
                  <a:pt x="371" y="441"/>
                </a:lnTo>
                <a:lnTo>
                  <a:pt x="362" y="501"/>
                </a:lnTo>
                <a:lnTo>
                  <a:pt x="354" y="561"/>
                </a:lnTo>
                <a:lnTo>
                  <a:pt x="348" y="620"/>
                </a:lnTo>
                <a:lnTo>
                  <a:pt x="341" y="678"/>
                </a:lnTo>
                <a:lnTo>
                  <a:pt x="335" y="736"/>
                </a:lnTo>
                <a:lnTo>
                  <a:pt x="331" y="794"/>
                </a:lnTo>
                <a:lnTo>
                  <a:pt x="326" y="851"/>
                </a:lnTo>
                <a:lnTo>
                  <a:pt x="323" y="907"/>
                </a:lnTo>
                <a:lnTo>
                  <a:pt x="321" y="963"/>
                </a:lnTo>
                <a:lnTo>
                  <a:pt x="319" y="1019"/>
                </a:lnTo>
                <a:lnTo>
                  <a:pt x="318" y="1073"/>
                </a:lnTo>
                <a:lnTo>
                  <a:pt x="318" y="1127"/>
                </a:lnTo>
                <a:lnTo>
                  <a:pt x="318" y="1180"/>
                </a:lnTo>
                <a:lnTo>
                  <a:pt x="319" y="1234"/>
                </a:lnTo>
                <a:lnTo>
                  <a:pt x="320" y="1286"/>
                </a:lnTo>
                <a:lnTo>
                  <a:pt x="322" y="1338"/>
                </a:lnTo>
                <a:lnTo>
                  <a:pt x="325" y="1389"/>
                </a:lnTo>
                <a:lnTo>
                  <a:pt x="329" y="1439"/>
                </a:lnTo>
                <a:lnTo>
                  <a:pt x="333" y="1489"/>
                </a:lnTo>
                <a:lnTo>
                  <a:pt x="339" y="1539"/>
                </a:lnTo>
                <a:lnTo>
                  <a:pt x="344" y="1588"/>
                </a:lnTo>
                <a:lnTo>
                  <a:pt x="350" y="1636"/>
                </a:lnTo>
                <a:lnTo>
                  <a:pt x="357" y="1684"/>
                </a:lnTo>
                <a:lnTo>
                  <a:pt x="364" y="1732"/>
                </a:lnTo>
                <a:lnTo>
                  <a:pt x="372" y="1779"/>
                </a:lnTo>
                <a:lnTo>
                  <a:pt x="381" y="1742"/>
                </a:lnTo>
                <a:lnTo>
                  <a:pt x="390" y="1708"/>
                </a:lnTo>
                <a:lnTo>
                  <a:pt x="400" y="1673"/>
                </a:lnTo>
                <a:lnTo>
                  <a:pt x="410" y="1641"/>
                </a:lnTo>
                <a:lnTo>
                  <a:pt x="431" y="1580"/>
                </a:lnTo>
                <a:lnTo>
                  <a:pt x="453" y="1523"/>
                </a:lnTo>
                <a:lnTo>
                  <a:pt x="475" y="1471"/>
                </a:lnTo>
                <a:lnTo>
                  <a:pt x="497" y="1425"/>
                </a:lnTo>
                <a:lnTo>
                  <a:pt x="519" y="1382"/>
                </a:lnTo>
                <a:lnTo>
                  <a:pt x="540" y="1344"/>
                </a:lnTo>
                <a:lnTo>
                  <a:pt x="560" y="1312"/>
                </a:lnTo>
                <a:lnTo>
                  <a:pt x="579" y="1283"/>
                </a:lnTo>
                <a:lnTo>
                  <a:pt x="595" y="1259"/>
                </a:lnTo>
                <a:lnTo>
                  <a:pt x="610" y="1240"/>
                </a:lnTo>
                <a:lnTo>
                  <a:pt x="630" y="1215"/>
                </a:lnTo>
                <a:lnTo>
                  <a:pt x="638" y="1206"/>
                </a:lnTo>
                <a:lnTo>
                  <a:pt x="622" y="1249"/>
                </a:lnTo>
                <a:lnTo>
                  <a:pt x="608" y="1293"/>
                </a:lnTo>
                <a:lnTo>
                  <a:pt x="595" y="1338"/>
                </a:lnTo>
                <a:lnTo>
                  <a:pt x="583" y="1381"/>
                </a:lnTo>
                <a:lnTo>
                  <a:pt x="572" y="1425"/>
                </a:lnTo>
                <a:lnTo>
                  <a:pt x="562" y="1468"/>
                </a:lnTo>
                <a:lnTo>
                  <a:pt x="554" y="1511"/>
                </a:lnTo>
                <a:lnTo>
                  <a:pt x="546" y="1555"/>
                </a:lnTo>
                <a:lnTo>
                  <a:pt x="538" y="1598"/>
                </a:lnTo>
                <a:lnTo>
                  <a:pt x="533" y="1641"/>
                </a:lnTo>
                <a:lnTo>
                  <a:pt x="527" y="1683"/>
                </a:lnTo>
                <a:lnTo>
                  <a:pt x="523" y="1725"/>
                </a:lnTo>
                <a:lnTo>
                  <a:pt x="519" y="1766"/>
                </a:lnTo>
                <a:lnTo>
                  <a:pt x="516" y="1807"/>
                </a:lnTo>
                <a:lnTo>
                  <a:pt x="513" y="1885"/>
                </a:lnTo>
                <a:lnTo>
                  <a:pt x="511" y="1961"/>
                </a:lnTo>
                <a:lnTo>
                  <a:pt x="511" y="2033"/>
                </a:lnTo>
                <a:lnTo>
                  <a:pt x="513" y="2102"/>
                </a:lnTo>
                <a:lnTo>
                  <a:pt x="516" y="2164"/>
                </a:lnTo>
                <a:lnTo>
                  <a:pt x="521" y="2222"/>
                </a:lnTo>
                <a:lnTo>
                  <a:pt x="525" y="2274"/>
                </a:lnTo>
                <a:lnTo>
                  <a:pt x="530" y="2320"/>
                </a:lnTo>
                <a:lnTo>
                  <a:pt x="535" y="2359"/>
                </a:lnTo>
                <a:lnTo>
                  <a:pt x="553" y="2406"/>
                </a:lnTo>
                <a:lnTo>
                  <a:pt x="572" y="2453"/>
                </a:lnTo>
                <a:lnTo>
                  <a:pt x="592" y="2499"/>
                </a:lnTo>
                <a:lnTo>
                  <a:pt x="613" y="2543"/>
                </a:lnTo>
                <a:lnTo>
                  <a:pt x="633" y="2588"/>
                </a:lnTo>
                <a:lnTo>
                  <a:pt x="656" y="2631"/>
                </a:lnTo>
                <a:lnTo>
                  <a:pt x="678" y="2675"/>
                </a:lnTo>
                <a:lnTo>
                  <a:pt x="700" y="2717"/>
                </a:lnTo>
                <a:lnTo>
                  <a:pt x="724" y="2760"/>
                </a:lnTo>
                <a:lnTo>
                  <a:pt x="747" y="2801"/>
                </a:lnTo>
                <a:lnTo>
                  <a:pt x="772" y="2841"/>
                </a:lnTo>
                <a:lnTo>
                  <a:pt x="796" y="2881"/>
                </a:lnTo>
                <a:lnTo>
                  <a:pt x="822" y="2920"/>
                </a:lnTo>
                <a:lnTo>
                  <a:pt x="847" y="2959"/>
                </a:lnTo>
                <a:lnTo>
                  <a:pt x="873" y="2997"/>
                </a:lnTo>
                <a:lnTo>
                  <a:pt x="900" y="3034"/>
                </a:lnTo>
                <a:lnTo>
                  <a:pt x="901" y="2968"/>
                </a:lnTo>
                <a:lnTo>
                  <a:pt x="903" y="2905"/>
                </a:lnTo>
                <a:lnTo>
                  <a:pt x="907" y="2842"/>
                </a:lnTo>
                <a:lnTo>
                  <a:pt x="912" y="2782"/>
                </a:lnTo>
                <a:lnTo>
                  <a:pt x="918" y="2723"/>
                </a:lnTo>
                <a:lnTo>
                  <a:pt x="926" y="2666"/>
                </a:lnTo>
                <a:lnTo>
                  <a:pt x="933" y="2611"/>
                </a:lnTo>
                <a:lnTo>
                  <a:pt x="942" y="2559"/>
                </a:lnTo>
                <a:lnTo>
                  <a:pt x="953" y="2508"/>
                </a:lnTo>
                <a:lnTo>
                  <a:pt x="963" y="2458"/>
                </a:lnTo>
                <a:lnTo>
                  <a:pt x="975" y="2412"/>
                </a:lnTo>
                <a:lnTo>
                  <a:pt x="987" y="2366"/>
                </a:lnTo>
                <a:lnTo>
                  <a:pt x="999" y="2323"/>
                </a:lnTo>
                <a:lnTo>
                  <a:pt x="1011" y="2282"/>
                </a:lnTo>
                <a:lnTo>
                  <a:pt x="1025" y="2243"/>
                </a:lnTo>
                <a:lnTo>
                  <a:pt x="1038" y="2206"/>
                </a:lnTo>
                <a:lnTo>
                  <a:pt x="1050" y="2171"/>
                </a:lnTo>
                <a:lnTo>
                  <a:pt x="1064" y="2138"/>
                </a:lnTo>
                <a:lnTo>
                  <a:pt x="1088" y="2079"/>
                </a:lnTo>
                <a:lnTo>
                  <a:pt x="1112" y="2028"/>
                </a:lnTo>
                <a:lnTo>
                  <a:pt x="1133" y="1987"/>
                </a:lnTo>
                <a:lnTo>
                  <a:pt x="1151" y="1954"/>
                </a:lnTo>
                <a:lnTo>
                  <a:pt x="1164" y="1930"/>
                </a:lnTo>
                <a:lnTo>
                  <a:pt x="1175" y="1911"/>
                </a:lnTo>
                <a:lnTo>
                  <a:pt x="1163" y="1974"/>
                </a:lnTo>
                <a:lnTo>
                  <a:pt x="1152" y="2037"/>
                </a:lnTo>
                <a:lnTo>
                  <a:pt x="1143" y="2099"/>
                </a:lnTo>
                <a:lnTo>
                  <a:pt x="1136" y="2163"/>
                </a:lnTo>
                <a:lnTo>
                  <a:pt x="1130" y="2225"/>
                </a:lnTo>
                <a:lnTo>
                  <a:pt x="1126" y="2287"/>
                </a:lnTo>
                <a:lnTo>
                  <a:pt x="1123" y="2348"/>
                </a:lnTo>
                <a:lnTo>
                  <a:pt x="1122" y="2409"/>
                </a:lnTo>
                <a:lnTo>
                  <a:pt x="1121" y="2470"/>
                </a:lnTo>
                <a:lnTo>
                  <a:pt x="1122" y="2530"/>
                </a:lnTo>
                <a:lnTo>
                  <a:pt x="1124" y="2588"/>
                </a:lnTo>
                <a:lnTo>
                  <a:pt x="1127" y="2646"/>
                </a:lnTo>
                <a:lnTo>
                  <a:pt x="1131" y="2703"/>
                </a:lnTo>
                <a:lnTo>
                  <a:pt x="1136" y="2758"/>
                </a:lnTo>
                <a:lnTo>
                  <a:pt x="1142" y="2813"/>
                </a:lnTo>
                <a:lnTo>
                  <a:pt x="1147" y="2866"/>
                </a:lnTo>
                <a:lnTo>
                  <a:pt x="1154" y="2917"/>
                </a:lnTo>
                <a:lnTo>
                  <a:pt x="1162" y="2967"/>
                </a:lnTo>
                <a:lnTo>
                  <a:pt x="1178" y="3063"/>
                </a:lnTo>
                <a:lnTo>
                  <a:pt x="1194" y="3151"/>
                </a:lnTo>
                <a:lnTo>
                  <a:pt x="1211" y="3230"/>
                </a:lnTo>
                <a:lnTo>
                  <a:pt x="1229" y="3302"/>
                </a:lnTo>
                <a:lnTo>
                  <a:pt x="1245" y="3364"/>
                </a:lnTo>
                <a:lnTo>
                  <a:pt x="1259" y="3415"/>
                </a:lnTo>
                <a:lnTo>
                  <a:pt x="1270" y="3456"/>
                </a:lnTo>
                <a:lnTo>
                  <a:pt x="1338" y="3518"/>
                </a:lnTo>
                <a:lnTo>
                  <a:pt x="1406" y="3578"/>
                </a:lnTo>
                <a:lnTo>
                  <a:pt x="1474" y="3635"/>
                </a:lnTo>
                <a:lnTo>
                  <a:pt x="1543" y="3690"/>
                </a:lnTo>
                <a:lnTo>
                  <a:pt x="1613" y="3742"/>
                </a:lnTo>
                <a:lnTo>
                  <a:pt x="1683" y="3792"/>
                </a:lnTo>
                <a:lnTo>
                  <a:pt x="1752" y="3839"/>
                </a:lnTo>
                <a:lnTo>
                  <a:pt x="1822" y="3885"/>
                </a:lnTo>
                <a:lnTo>
                  <a:pt x="1807" y="3807"/>
                </a:lnTo>
                <a:lnTo>
                  <a:pt x="1793" y="3730"/>
                </a:lnTo>
                <a:lnTo>
                  <a:pt x="1782" y="3655"/>
                </a:lnTo>
                <a:lnTo>
                  <a:pt x="1773" y="3582"/>
                </a:lnTo>
                <a:lnTo>
                  <a:pt x="1765" y="3510"/>
                </a:lnTo>
                <a:lnTo>
                  <a:pt x="1761" y="3441"/>
                </a:lnTo>
                <a:lnTo>
                  <a:pt x="1758" y="3374"/>
                </a:lnTo>
                <a:lnTo>
                  <a:pt x="1755" y="3309"/>
                </a:lnTo>
                <a:lnTo>
                  <a:pt x="1755" y="3246"/>
                </a:lnTo>
                <a:lnTo>
                  <a:pt x="1757" y="3186"/>
                </a:lnTo>
                <a:lnTo>
                  <a:pt x="1759" y="3127"/>
                </a:lnTo>
                <a:lnTo>
                  <a:pt x="1762" y="3070"/>
                </a:lnTo>
                <a:lnTo>
                  <a:pt x="1767" y="3016"/>
                </a:lnTo>
                <a:lnTo>
                  <a:pt x="1772" y="2964"/>
                </a:lnTo>
                <a:lnTo>
                  <a:pt x="1779" y="2915"/>
                </a:lnTo>
                <a:lnTo>
                  <a:pt x="1786" y="2868"/>
                </a:lnTo>
                <a:lnTo>
                  <a:pt x="1793" y="2823"/>
                </a:lnTo>
                <a:lnTo>
                  <a:pt x="1801" y="2781"/>
                </a:lnTo>
                <a:lnTo>
                  <a:pt x="1809" y="2742"/>
                </a:lnTo>
                <a:lnTo>
                  <a:pt x="1818" y="2705"/>
                </a:lnTo>
                <a:lnTo>
                  <a:pt x="1835" y="2639"/>
                </a:lnTo>
                <a:lnTo>
                  <a:pt x="1850" y="2584"/>
                </a:lnTo>
                <a:lnTo>
                  <a:pt x="1864" y="2542"/>
                </a:lnTo>
                <a:lnTo>
                  <a:pt x="1875" y="2511"/>
                </a:lnTo>
                <a:lnTo>
                  <a:pt x="1885" y="2485"/>
                </a:lnTo>
                <a:lnTo>
                  <a:pt x="1884" y="2552"/>
                </a:lnTo>
                <a:lnTo>
                  <a:pt x="1884" y="2620"/>
                </a:lnTo>
                <a:lnTo>
                  <a:pt x="1886" y="2686"/>
                </a:lnTo>
                <a:lnTo>
                  <a:pt x="1889" y="2753"/>
                </a:lnTo>
                <a:lnTo>
                  <a:pt x="1894" y="2819"/>
                </a:lnTo>
                <a:lnTo>
                  <a:pt x="1900" y="2883"/>
                </a:lnTo>
                <a:lnTo>
                  <a:pt x="1908" y="2948"/>
                </a:lnTo>
                <a:lnTo>
                  <a:pt x="1917" y="3012"/>
                </a:lnTo>
                <a:lnTo>
                  <a:pt x="1928" y="3075"/>
                </a:lnTo>
                <a:lnTo>
                  <a:pt x="1939" y="3137"/>
                </a:lnTo>
                <a:lnTo>
                  <a:pt x="1952" y="3198"/>
                </a:lnTo>
                <a:lnTo>
                  <a:pt x="1965" y="3258"/>
                </a:lnTo>
                <a:lnTo>
                  <a:pt x="1979" y="3317"/>
                </a:lnTo>
                <a:lnTo>
                  <a:pt x="1993" y="3375"/>
                </a:lnTo>
                <a:lnTo>
                  <a:pt x="2009" y="3432"/>
                </a:lnTo>
                <a:lnTo>
                  <a:pt x="2024" y="3487"/>
                </a:lnTo>
                <a:lnTo>
                  <a:pt x="2041" y="3541"/>
                </a:lnTo>
                <a:lnTo>
                  <a:pt x="2057" y="3594"/>
                </a:lnTo>
                <a:lnTo>
                  <a:pt x="2073" y="3644"/>
                </a:lnTo>
                <a:lnTo>
                  <a:pt x="2091" y="3694"/>
                </a:lnTo>
                <a:lnTo>
                  <a:pt x="2125" y="3787"/>
                </a:lnTo>
                <a:lnTo>
                  <a:pt x="2158" y="3873"/>
                </a:lnTo>
                <a:lnTo>
                  <a:pt x="2190" y="3951"/>
                </a:lnTo>
                <a:lnTo>
                  <a:pt x="2221" y="4021"/>
                </a:lnTo>
                <a:lnTo>
                  <a:pt x="2248" y="4081"/>
                </a:lnTo>
                <a:lnTo>
                  <a:pt x="2272" y="4131"/>
                </a:lnTo>
                <a:lnTo>
                  <a:pt x="2354" y="4169"/>
                </a:lnTo>
                <a:lnTo>
                  <a:pt x="2435" y="4204"/>
                </a:lnTo>
                <a:lnTo>
                  <a:pt x="2512" y="4235"/>
                </a:lnTo>
                <a:lnTo>
                  <a:pt x="2586" y="4264"/>
                </a:lnTo>
                <a:lnTo>
                  <a:pt x="2656" y="4290"/>
                </a:lnTo>
                <a:lnTo>
                  <a:pt x="2721" y="4312"/>
                </a:lnTo>
                <a:lnTo>
                  <a:pt x="2783" y="4332"/>
                </a:lnTo>
                <a:lnTo>
                  <a:pt x="2839" y="4350"/>
                </a:lnTo>
                <a:lnTo>
                  <a:pt x="2890" y="4365"/>
                </a:lnTo>
                <a:lnTo>
                  <a:pt x="2936" y="4378"/>
                </a:lnTo>
                <a:lnTo>
                  <a:pt x="3008" y="4397"/>
                </a:lnTo>
                <a:lnTo>
                  <a:pt x="3054" y="4407"/>
                </a:lnTo>
                <a:lnTo>
                  <a:pt x="3069" y="4410"/>
                </a:lnTo>
                <a:lnTo>
                  <a:pt x="3075" y="4391"/>
                </a:lnTo>
                <a:lnTo>
                  <a:pt x="3091" y="4339"/>
                </a:lnTo>
                <a:lnTo>
                  <a:pt x="3101" y="4300"/>
                </a:lnTo>
                <a:lnTo>
                  <a:pt x="3112" y="4253"/>
                </a:lnTo>
                <a:lnTo>
                  <a:pt x="3123" y="4200"/>
                </a:lnTo>
                <a:lnTo>
                  <a:pt x="3134" y="4139"/>
                </a:lnTo>
                <a:lnTo>
                  <a:pt x="3144" y="4073"/>
                </a:lnTo>
                <a:lnTo>
                  <a:pt x="3154" y="4001"/>
                </a:lnTo>
                <a:lnTo>
                  <a:pt x="3162" y="3923"/>
                </a:lnTo>
                <a:lnTo>
                  <a:pt x="3165" y="3882"/>
                </a:lnTo>
                <a:lnTo>
                  <a:pt x="3168" y="3839"/>
                </a:lnTo>
                <a:lnTo>
                  <a:pt x="3170" y="3796"/>
                </a:lnTo>
                <a:lnTo>
                  <a:pt x="3171" y="3751"/>
                </a:lnTo>
                <a:lnTo>
                  <a:pt x="3171" y="3705"/>
                </a:lnTo>
                <a:lnTo>
                  <a:pt x="3171" y="3659"/>
                </a:lnTo>
                <a:lnTo>
                  <a:pt x="3170" y="3611"/>
                </a:lnTo>
                <a:lnTo>
                  <a:pt x="3168" y="3562"/>
                </a:lnTo>
                <a:lnTo>
                  <a:pt x="3164" y="3512"/>
                </a:lnTo>
                <a:lnTo>
                  <a:pt x="3160" y="3461"/>
                </a:lnTo>
                <a:lnTo>
                  <a:pt x="3154" y="3410"/>
                </a:lnTo>
                <a:lnTo>
                  <a:pt x="3148" y="3359"/>
                </a:lnTo>
                <a:lnTo>
                  <a:pt x="3140" y="3305"/>
                </a:lnTo>
                <a:lnTo>
                  <a:pt x="3131" y="3251"/>
                </a:lnTo>
                <a:lnTo>
                  <a:pt x="3121" y="3198"/>
                </a:lnTo>
                <a:lnTo>
                  <a:pt x="3109" y="3143"/>
                </a:lnTo>
                <a:lnTo>
                  <a:pt x="3095" y="3087"/>
                </a:lnTo>
                <a:lnTo>
                  <a:pt x="3080" y="3032"/>
                </a:lnTo>
                <a:lnTo>
                  <a:pt x="3063" y="2976"/>
                </a:lnTo>
                <a:lnTo>
                  <a:pt x="3045" y="2919"/>
                </a:lnTo>
                <a:lnTo>
                  <a:pt x="3025" y="2863"/>
                </a:lnTo>
                <a:lnTo>
                  <a:pt x="3003" y="2805"/>
                </a:lnTo>
                <a:lnTo>
                  <a:pt x="2979" y="2748"/>
                </a:lnTo>
                <a:lnTo>
                  <a:pt x="2953" y="2692"/>
                </a:lnTo>
                <a:lnTo>
                  <a:pt x="2926" y="2634"/>
                </a:lnTo>
                <a:lnTo>
                  <a:pt x="2895" y="2576"/>
                </a:lnTo>
                <a:lnTo>
                  <a:pt x="2864" y="2519"/>
                </a:lnTo>
                <a:lnTo>
                  <a:pt x="2830" y="2461"/>
                </a:lnTo>
                <a:lnTo>
                  <a:pt x="2793" y="2403"/>
                </a:lnTo>
                <a:lnTo>
                  <a:pt x="2755" y="2346"/>
                </a:lnTo>
                <a:lnTo>
                  <a:pt x="2714" y="2288"/>
                </a:lnTo>
                <a:lnTo>
                  <a:pt x="2670" y="2231"/>
                </a:lnTo>
                <a:lnTo>
                  <a:pt x="2624" y="2174"/>
                </a:lnTo>
                <a:lnTo>
                  <a:pt x="2576" y="2117"/>
                </a:lnTo>
                <a:lnTo>
                  <a:pt x="2525" y="2061"/>
                </a:lnTo>
                <a:lnTo>
                  <a:pt x="2472" y="2006"/>
                </a:lnTo>
                <a:lnTo>
                  <a:pt x="2415" y="1950"/>
                </a:lnTo>
                <a:lnTo>
                  <a:pt x="2356" y="1895"/>
                </a:lnTo>
                <a:lnTo>
                  <a:pt x="2293" y="1842"/>
                </a:lnTo>
                <a:lnTo>
                  <a:pt x="2228" y="1788"/>
                </a:lnTo>
                <a:lnTo>
                  <a:pt x="2160" y="1735"/>
                </a:lnTo>
                <a:lnTo>
                  <a:pt x="2089" y="1682"/>
                </a:lnTo>
                <a:lnTo>
                  <a:pt x="1983" y="1605"/>
                </a:lnTo>
                <a:lnTo>
                  <a:pt x="1881" y="1528"/>
                </a:lnTo>
                <a:lnTo>
                  <a:pt x="1783" y="1451"/>
                </a:lnTo>
                <a:lnTo>
                  <a:pt x="1688" y="1374"/>
                </a:lnTo>
                <a:lnTo>
                  <a:pt x="1598" y="1297"/>
                </a:lnTo>
                <a:lnTo>
                  <a:pt x="1511" y="1222"/>
                </a:lnTo>
                <a:lnTo>
                  <a:pt x="1429" y="1147"/>
                </a:lnTo>
                <a:lnTo>
                  <a:pt x="1349" y="1073"/>
                </a:lnTo>
                <a:lnTo>
                  <a:pt x="1274" y="1000"/>
                </a:lnTo>
                <a:lnTo>
                  <a:pt x="1201" y="928"/>
                </a:lnTo>
                <a:lnTo>
                  <a:pt x="1132" y="858"/>
                </a:lnTo>
                <a:lnTo>
                  <a:pt x="1067" y="789"/>
                </a:lnTo>
                <a:lnTo>
                  <a:pt x="1006" y="722"/>
                </a:lnTo>
                <a:lnTo>
                  <a:pt x="948" y="657"/>
                </a:lnTo>
                <a:lnTo>
                  <a:pt x="893" y="594"/>
                </a:lnTo>
                <a:lnTo>
                  <a:pt x="842" y="533"/>
                </a:lnTo>
                <a:lnTo>
                  <a:pt x="794" y="475"/>
                </a:lnTo>
                <a:lnTo>
                  <a:pt x="749" y="420"/>
                </a:lnTo>
                <a:lnTo>
                  <a:pt x="708" y="366"/>
                </a:lnTo>
                <a:lnTo>
                  <a:pt x="670" y="316"/>
                </a:lnTo>
                <a:lnTo>
                  <a:pt x="634" y="269"/>
                </a:lnTo>
                <a:lnTo>
                  <a:pt x="603" y="225"/>
                </a:lnTo>
                <a:lnTo>
                  <a:pt x="550" y="147"/>
                </a:lnTo>
                <a:lnTo>
                  <a:pt x="508" y="85"/>
                </a:lnTo>
                <a:lnTo>
                  <a:pt x="479" y="39"/>
                </a:lnTo>
                <a:lnTo>
                  <a:pt x="456" y="0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13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7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75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25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2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2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785786" y="285734"/>
            <a:ext cx="428628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IMG_1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285998"/>
            <a:ext cx="2500330" cy="257176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2285998"/>
            <a:ext cx="6072198" cy="2571768"/>
            <a:chOff x="0" y="2285998"/>
            <a:chExt cx="6072198" cy="2571768"/>
          </a:xfrm>
        </p:grpSpPr>
        <p:pic>
          <p:nvPicPr>
            <p:cNvPr id="7" name="图片 6" descr="IMG_0572(20200925-153238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00364" y="2285998"/>
              <a:ext cx="3071834" cy="2571768"/>
            </a:xfrm>
            <a:prstGeom prst="rect">
              <a:avLst/>
            </a:prstGeom>
          </p:spPr>
        </p:pic>
        <p:pic>
          <p:nvPicPr>
            <p:cNvPr id="8" name="图片 7" descr="调整大小 图片4(2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85998"/>
              <a:ext cx="2786082" cy="2500330"/>
            </a:xfrm>
            <a:prstGeom prst="rect">
              <a:avLst/>
            </a:prstGeom>
          </p:spPr>
        </p:pic>
      </p:grpSp>
      <p:sp>
        <p:nvSpPr>
          <p:cNvPr id="10" name="文本框 3"/>
          <p:cNvSpPr txBox="1"/>
          <p:nvPr/>
        </p:nvSpPr>
        <p:spPr>
          <a:xfrm>
            <a:off x="285720" y="142858"/>
            <a:ext cx="44930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理论学习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"/>
          <p:cNvGrpSpPr/>
          <p:nvPr/>
        </p:nvGrpSpPr>
        <p:grpSpPr>
          <a:xfrm>
            <a:off x="6291129" y="1445084"/>
            <a:ext cx="2755941" cy="2777799"/>
            <a:chOff x="2337743" y="399337"/>
            <a:chExt cx="2956503" cy="3111770"/>
          </a:xfrm>
        </p:grpSpPr>
        <p:cxnSp>
          <p:nvCxnSpPr>
            <p:cNvPr id="3" name="直接连接符 2"/>
            <p:cNvCxnSpPr>
              <a:endCxn id="4" idx="4"/>
            </p:cNvCxnSpPr>
            <p:nvPr/>
          </p:nvCxnSpPr>
          <p:spPr>
            <a:xfrm flipH="1" flipV="1">
              <a:off x="4116362" y="2488781"/>
              <a:ext cx="511494" cy="1005877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568209" y="399337"/>
              <a:ext cx="2101784" cy="2209240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337743" y="1181242"/>
              <a:ext cx="2562715" cy="620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70C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  <a:cs typeface="+mn-ea"/>
                  <a:sym typeface="+mn-lt"/>
                </a:rPr>
                <a:t> </a:t>
              </a:r>
              <a:r>
                <a:rPr lang="zh-CN" altLang="en-US" sz="3000" b="1" dirty="0">
                  <a:ln>
                    <a:solidFill>
                      <a:schemeClr val="bg1"/>
                    </a:solidFill>
                  </a:ln>
                  <a:solidFill>
                    <a:srgbClr val="0070C0"/>
                  </a:solidFill>
                  <a:cs typeface="+mn-ea"/>
                  <a:sym typeface="+mn-lt"/>
                </a:rPr>
                <a:t>课例研究</a:t>
              </a:r>
            </a:p>
          </p:txBody>
        </p:sp>
        <p:cxnSp>
          <p:nvCxnSpPr>
            <p:cNvPr id="7" name="直接连接符 6"/>
            <p:cNvCxnSpPr>
              <a:endCxn id="8" idx="4"/>
            </p:cNvCxnSpPr>
            <p:nvPr/>
          </p:nvCxnSpPr>
          <p:spPr>
            <a:xfrm flipV="1">
              <a:off x="4609459" y="2816802"/>
              <a:ext cx="250827" cy="694305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693984" y="2136957"/>
              <a:ext cx="600262" cy="706190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 descr="QQ图片202006101422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744550"/>
            <a:ext cx="3000396" cy="2058569"/>
          </a:xfrm>
          <a:prstGeom prst="roundRect">
            <a:avLst/>
          </a:prstGeom>
        </p:spPr>
      </p:pic>
      <p:pic>
        <p:nvPicPr>
          <p:cNvPr id="17" name="图片 16" descr="QQ图片202006101422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502"/>
            <a:ext cx="2946466" cy="1881228"/>
          </a:xfrm>
          <a:prstGeom prst="ellipse">
            <a:avLst/>
          </a:prstGeom>
        </p:spPr>
      </p:pic>
      <p:pic>
        <p:nvPicPr>
          <p:cNvPr id="18" name="图片 17" descr="QQ图片202006101422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3000378"/>
            <a:ext cx="2896453" cy="1881704"/>
          </a:xfrm>
          <a:prstGeom prst="ellipse">
            <a:avLst/>
          </a:prstGeom>
        </p:spPr>
      </p:pic>
      <p:pic>
        <p:nvPicPr>
          <p:cNvPr id="15" name="图片 14" descr="调整大小 图片2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785800"/>
            <a:ext cx="2714644" cy="2097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30">
        <p:strips dir="rd"/>
      </p:transition>
    </mc:Choice>
    <mc:Fallback>
      <p:transition>
        <p:strips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57488" y="785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 smtClean="0">
                <a:solidFill>
                  <a:schemeClr val="accent1"/>
                </a:solidFill>
              </a:rPr>
              <a:t>。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8573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图片 7" descr="调整大小 IMG_8291_爱奇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785800"/>
            <a:ext cx="3150700" cy="1928826"/>
          </a:xfrm>
          <a:prstGeom prst="rect">
            <a:avLst/>
          </a:prstGeom>
        </p:spPr>
      </p:pic>
      <p:pic>
        <p:nvPicPr>
          <p:cNvPr id="9" name="图片 10" descr="Cache_57f21e2fdecc0f55.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143254"/>
            <a:ext cx="2782677" cy="20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6" descr="Cache_3b2813d44c8d8527.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3" y="2928940"/>
            <a:ext cx="2857520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IMG_20200610_13254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1000114"/>
            <a:ext cx="2808450" cy="1855466"/>
          </a:xfrm>
          <a:prstGeom prst="roundRect">
            <a:avLst/>
          </a:prstGeom>
        </p:spPr>
      </p:pic>
      <p:sp>
        <p:nvSpPr>
          <p:cNvPr id="13" name="文本框 3"/>
          <p:cNvSpPr txBox="1"/>
          <p:nvPr/>
        </p:nvSpPr>
        <p:spPr>
          <a:xfrm>
            <a:off x="285720" y="142858"/>
            <a:ext cx="449309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多样的绘本阅读活动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485952652"/>
  <p:tag name="KSO_WM_UNIT_PLACING_PICTURE_USER_VIEWPORT" val="{&quot;height&quot;:9251.6346456692918,&quot;width&quot;:6028.5464566929131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1051</Words>
  <Application>Microsoft Office PowerPoint</Application>
  <PresentationFormat>全屏显示(16:9)</PresentationFormat>
  <Paragraphs>112</Paragraphs>
  <Slides>23</Slides>
  <Notes>12</Notes>
  <HiddenSlides>0</HiddenSlides>
  <MMClips>1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Office 主题​​</vt:lpstr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吕兰</cp:lastModifiedBy>
  <cp:revision>371</cp:revision>
  <dcterms:created xsi:type="dcterms:W3CDTF">2016-04-14T03:39:04Z</dcterms:created>
  <dcterms:modified xsi:type="dcterms:W3CDTF">2020-09-28T06:35:22Z</dcterms:modified>
</cp:coreProperties>
</file>