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6" r:id="rId4"/>
    <p:sldId id="258" r:id="rId5"/>
    <p:sldId id="262" r:id="rId6"/>
    <p:sldId id="303" r:id="rId7"/>
    <p:sldId id="304" r:id="rId8"/>
    <p:sldId id="283" r:id="rId9"/>
    <p:sldId id="266" r:id="rId10"/>
    <p:sldId id="282" r:id="rId11"/>
    <p:sldId id="267" r:id="rId12"/>
    <p:sldId id="268" r:id="rId13"/>
    <p:sldId id="269" r:id="rId14"/>
    <p:sldId id="284" r:id="rId15"/>
    <p:sldId id="270" r:id="rId16"/>
    <p:sldId id="271" r:id="rId17"/>
    <p:sldId id="272" r:id="rId18"/>
    <p:sldId id="273" r:id="rId19"/>
    <p:sldId id="285" r:id="rId20"/>
    <p:sldId id="274" r:id="rId21"/>
    <p:sldId id="275" r:id="rId22"/>
    <p:sldId id="276" r:id="rId23"/>
    <p:sldId id="277" r:id="rId24"/>
    <p:sldId id="278" r:id="rId25"/>
    <p:sldId id="279" r:id="rId26"/>
    <p:sldId id="30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4F0"/>
    <a:srgbClr val="E2E9DF"/>
    <a:srgbClr val="C5D4BF"/>
    <a:srgbClr val="062F3D"/>
    <a:srgbClr val="91AC8B"/>
    <a:srgbClr val="F9F9FB"/>
    <a:srgbClr val="F7F8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1290" y="504"/>
      </p:cViewPr>
      <p:guideLst>
        <p:guide orient="horz" pos="2113"/>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产品1</c:v>
                </c:pt>
              </c:strCache>
            </c:strRef>
          </c:tx>
          <c:spPr>
            <a:ln w="28575" cap="rnd">
              <a:solidFill>
                <a:srgbClr val="324B82"/>
              </a:solidFill>
              <a:round/>
            </a:ln>
            <a:effectLst/>
          </c:spPr>
          <c:marker>
            <c:symbol val="none"/>
          </c:marker>
          <c:dLbls>
            <c:delete val="1"/>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产品2</c:v>
                </c:pt>
              </c:strCache>
            </c:strRef>
          </c:tx>
          <c:spPr>
            <a:ln w="28575" cap="rnd">
              <a:solidFill>
                <a:srgbClr val="324B82"/>
              </a:solidFill>
              <a:prstDash val="lgDash"/>
              <a:round/>
            </a:ln>
            <a:effectLst/>
          </c:spPr>
          <c:marker>
            <c:symbol val="none"/>
          </c:marker>
          <c:dLbls>
            <c:delete val="1"/>
          </c:dLbls>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4.6</c:v>
                </c:pt>
                <c:pt idx="2">
                  <c:v>1.8</c:v>
                </c:pt>
                <c:pt idx="3">
                  <c:v>2.8</c:v>
                </c:pt>
              </c:numCache>
            </c:numRef>
          </c:val>
          <c:smooth val="0"/>
        </c:ser>
        <c:dLbls>
          <c:showLegendKey val="0"/>
          <c:showVal val="0"/>
          <c:showCatName val="0"/>
          <c:showSerName val="0"/>
          <c:showPercent val="0"/>
          <c:showBubbleSize val="0"/>
        </c:dLbls>
        <c:marker val="0"/>
        <c:smooth val="0"/>
        <c:axId val="1386182128"/>
        <c:axId val="1386180448"/>
      </c:lineChart>
      <c:catAx>
        <c:axId val="1386182128"/>
        <c:scaling>
          <c:orientation val="minMax"/>
        </c:scaling>
        <c:delete val="0"/>
        <c:axPos val="b"/>
        <c:numFmt formatCode="General" sourceLinked="1"/>
        <c:majorTickMark val="none"/>
        <c:minorTickMark val="none"/>
        <c:tickLblPos val="nextTo"/>
        <c:spPr>
          <a:noFill/>
          <a:ln w="9525" cap="flat" cmpd="sng" algn="ctr">
            <a:solidFill>
              <a:srgbClr val="324B82"/>
            </a:solidFill>
            <a:round/>
          </a:ln>
          <a:effectLst/>
        </c:spPr>
        <c:txPr>
          <a:bodyPr rot="-60000000" spcFirstLastPara="1" vertOverflow="ellipsis" vert="horz" wrap="square" anchor="ctr" anchorCtr="1"/>
          <a:lstStyle/>
          <a:p>
            <a:pPr>
              <a:defRPr lang="zh-CN" sz="2400" b="1" i="0" u="none" strike="noStrike" kern="1200" baseline="0">
                <a:solidFill>
                  <a:srgbClr val="324B82"/>
                </a:solidFill>
                <a:latin typeface="方正静蕾简体" panose="02000000000000000000" pitchFamily="2" charset="-122"/>
                <a:ea typeface="方正静蕾简体" panose="02000000000000000000" pitchFamily="2" charset="-122"/>
                <a:cs typeface="+mn-cs"/>
              </a:defRPr>
            </a:pPr>
          </a:p>
        </c:txPr>
        <c:crossAx val="1386180448"/>
        <c:crosses val="autoZero"/>
        <c:auto val="1"/>
        <c:lblAlgn val="ctr"/>
        <c:lblOffset val="100"/>
        <c:noMultiLvlLbl val="0"/>
      </c:catAx>
      <c:valAx>
        <c:axId val="1386180448"/>
        <c:scaling>
          <c:orientation val="minMax"/>
        </c:scaling>
        <c:delete val="0"/>
        <c:axPos val="l"/>
        <c:majorGridlines>
          <c:spPr>
            <a:ln w="9525" cap="flat" cmpd="sng" algn="ctr">
              <a:solidFill>
                <a:srgbClr val="324B82"/>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400" b="1" i="0" u="none" strike="noStrike" kern="1200" baseline="0">
                <a:solidFill>
                  <a:srgbClr val="062F3D"/>
                </a:solidFill>
                <a:latin typeface="方正静蕾简体" panose="02000000000000000000" pitchFamily="2" charset="-122"/>
                <a:ea typeface="方正静蕾简体" panose="02000000000000000000" pitchFamily="2" charset="-122"/>
                <a:cs typeface="+mn-cs"/>
              </a:defRPr>
            </a:pPr>
          </a:p>
        </c:txPr>
        <c:crossAx val="13861821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745AB1-B219-418D-8C0F-E52BE92721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F3CF2F-87FE-4072-83AF-BCC2A8DAE62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4F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45AB1-B219-418D-8C0F-E52BE927212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3CF2F-87FE-4072-83AF-BCC2A8DAE62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2.emf"/><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1182514" y="2336123"/>
            <a:ext cx="2571948" cy="2397156"/>
          </a:xfrm>
          <a:prstGeom prst="rect">
            <a:avLst/>
          </a:prstGeom>
          <a:noFill/>
        </p:spPr>
      </p:pic>
      <p:pic>
        <p:nvPicPr>
          <p:cNvPr id="9" name="图片 8"/>
          <p:cNvPicPr>
            <a:picLocks noChangeAspect="1"/>
          </p:cNvPicPr>
          <p:nvPr/>
        </p:nvPicPr>
        <p:blipFill>
          <a:blip r:embed="rId2"/>
          <a:stretch>
            <a:fillRect/>
          </a:stretch>
        </p:blipFill>
        <p:spPr>
          <a:xfrm rot="5400000" flipH="1">
            <a:off x="1335419" y="200556"/>
            <a:ext cx="1121825" cy="2346007"/>
          </a:xfrm>
          <a:prstGeom prst="rect">
            <a:avLst/>
          </a:prstGeom>
        </p:spPr>
      </p:pic>
      <p:sp>
        <p:nvSpPr>
          <p:cNvPr id="10" name="Rectangle 150"/>
          <p:cNvSpPr>
            <a:spLocks noChangeArrowheads="1"/>
          </p:cNvSpPr>
          <p:nvPr/>
        </p:nvSpPr>
        <p:spPr bwMode="auto">
          <a:xfrm>
            <a:off x="10377674" y="4663503"/>
            <a:ext cx="79375" cy="160338"/>
          </a:xfrm>
          <a:prstGeom prst="rect">
            <a:avLst/>
          </a:prstGeom>
          <a:solidFill>
            <a:srgbClr val="F7D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151"/>
          <p:cNvSpPr/>
          <p:nvPr/>
        </p:nvSpPr>
        <p:spPr bwMode="auto">
          <a:xfrm>
            <a:off x="10767406" y="3949129"/>
            <a:ext cx="169863" cy="169863"/>
          </a:xfrm>
          <a:custGeom>
            <a:avLst/>
            <a:gdLst>
              <a:gd name="T0" fmla="*/ 33 w 107"/>
              <a:gd name="T1" fmla="*/ 107 h 107"/>
              <a:gd name="T2" fmla="*/ 0 w 107"/>
              <a:gd name="T3" fmla="*/ 64 h 107"/>
              <a:gd name="T4" fmla="*/ 74 w 107"/>
              <a:gd name="T5" fmla="*/ 0 h 107"/>
              <a:gd name="T6" fmla="*/ 107 w 107"/>
              <a:gd name="T7" fmla="*/ 43 h 107"/>
              <a:gd name="T8" fmla="*/ 33 w 107"/>
              <a:gd name="T9" fmla="*/ 107 h 107"/>
            </a:gdLst>
            <a:ahLst/>
            <a:cxnLst>
              <a:cxn ang="0">
                <a:pos x="T0" y="T1"/>
              </a:cxn>
              <a:cxn ang="0">
                <a:pos x="T2" y="T3"/>
              </a:cxn>
              <a:cxn ang="0">
                <a:pos x="T4" y="T5"/>
              </a:cxn>
              <a:cxn ang="0">
                <a:pos x="T6" y="T7"/>
              </a:cxn>
              <a:cxn ang="0">
                <a:pos x="T8" y="T9"/>
              </a:cxn>
            </a:cxnLst>
            <a:rect l="0" t="0" r="r" b="b"/>
            <a:pathLst>
              <a:path w="107" h="107">
                <a:moveTo>
                  <a:pt x="33" y="107"/>
                </a:moveTo>
                <a:lnTo>
                  <a:pt x="0" y="64"/>
                </a:lnTo>
                <a:lnTo>
                  <a:pt x="74" y="0"/>
                </a:lnTo>
                <a:lnTo>
                  <a:pt x="107" y="43"/>
                </a:lnTo>
                <a:lnTo>
                  <a:pt x="33" y="10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156"/>
          <p:cNvSpPr>
            <a:spLocks noChangeArrowheads="1"/>
          </p:cNvSpPr>
          <p:nvPr/>
        </p:nvSpPr>
        <p:spPr bwMode="auto">
          <a:xfrm>
            <a:off x="10738036" y="5290565"/>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13" name="Freeform 160"/>
          <p:cNvSpPr/>
          <p:nvPr/>
        </p:nvSpPr>
        <p:spPr bwMode="auto">
          <a:xfrm>
            <a:off x="11462731" y="5645213"/>
            <a:ext cx="150813" cy="184150"/>
          </a:xfrm>
          <a:custGeom>
            <a:avLst/>
            <a:gdLst>
              <a:gd name="T0" fmla="*/ 95 w 95"/>
              <a:gd name="T1" fmla="*/ 87 h 116"/>
              <a:gd name="T2" fmla="*/ 51 w 95"/>
              <a:gd name="T3" fmla="*/ 116 h 116"/>
              <a:gd name="T4" fmla="*/ 0 w 95"/>
              <a:gd name="T5" fmla="*/ 30 h 116"/>
              <a:gd name="T6" fmla="*/ 44 w 95"/>
              <a:gd name="T7" fmla="*/ 0 h 116"/>
              <a:gd name="T8" fmla="*/ 95 w 95"/>
              <a:gd name="T9" fmla="*/ 87 h 116"/>
            </a:gdLst>
            <a:ahLst/>
            <a:cxnLst>
              <a:cxn ang="0">
                <a:pos x="T0" y="T1"/>
              </a:cxn>
              <a:cxn ang="0">
                <a:pos x="T2" y="T3"/>
              </a:cxn>
              <a:cxn ang="0">
                <a:pos x="T4" y="T5"/>
              </a:cxn>
              <a:cxn ang="0">
                <a:pos x="T6" y="T7"/>
              </a:cxn>
              <a:cxn ang="0">
                <a:pos x="T8" y="T9"/>
              </a:cxn>
            </a:cxnLst>
            <a:rect l="0" t="0" r="r" b="b"/>
            <a:pathLst>
              <a:path w="95" h="116">
                <a:moveTo>
                  <a:pt x="95" y="87"/>
                </a:moveTo>
                <a:lnTo>
                  <a:pt x="51" y="116"/>
                </a:lnTo>
                <a:lnTo>
                  <a:pt x="0" y="30"/>
                </a:lnTo>
                <a:lnTo>
                  <a:pt x="44" y="0"/>
                </a:lnTo>
                <a:lnTo>
                  <a:pt x="95" y="8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63"/>
          <p:cNvSpPr>
            <a:spLocks noChangeArrowheads="1"/>
          </p:cNvSpPr>
          <p:nvPr/>
        </p:nvSpPr>
        <p:spPr bwMode="auto">
          <a:xfrm>
            <a:off x="9790299" y="5158803"/>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15" name="Oval 164"/>
          <p:cNvSpPr>
            <a:spLocks noChangeArrowheads="1"/>
          </p:cNvSpPr>
          <p:nvPr/>
        </p:nvSpPr>
        <p:spPr bwMode="auto">
          <a:xfrm>
            <a:off x="10145106" y="3356961"/>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1025" name="矩形 1024"/>
          <p:cNvSpPr>
            <a:spLocks noChangeAspect="1"/>
          </p:cNvSpPr>
          <p:nvPr/>
        </p:nvSpPr>
        <p:spPr>
          <a:xfrm>
            <a:off x="723900" y="812800"/>
            <a:ext cx="2344738" cy="1122363"/>
          </a:xfrm>
          <a:prstGeom prst="rect">
            <a:avLst/>
          </a:prstGeom>
          <a:noFill/>
          <a:ln w="9525">
            <a:noFill/>
          </a:ln>
        </p:spPr>
      </p:sp>
      <p:sp>
        <p:nvSpPr>
          <p:cNvPr id="2" name="文本框 1"/>
          <p:cNvSpPr txBox="1"/>
          <p:nvPr/>
        </p:nvSpPr>
        <p:spPr>
          <a:xfrm>
            <a:off x="5840095" y="812800"/>
            <a:ext cx="3540760" cy="1106805"/>
          </a:xfrm>
          <a:prstGeom prst="rect">
            <a:avLst/>
          </a:prstGeom>
          <a:noFill/>
        </p:spPr>
        <p:txBody>
          <a:bodyPr wrap="none" rtlCol="0">
            <a:spAutoFit/>
          </a:bodyPr>
          <a:p>
            <a:r>
              <a:rPr lang="zh-CN" altLang="en-US" sz="6600" b="1">
                <a:solidFill>
                  <a:schemeClr val="accent6">
                    <a:lumMod val="75000"/>
                  </a:schemeClr>
                </a:solidFill>
                <a:latin typeface="娃娃体-简" panose="040B0500000000000000" charset="-122"/>
                <a:ea typeface="娃娃体-简" panose="040B0500000000000000" charset="-122"/>
                <a:cs typeface="Kaiti SC Regular" panose="02010600040101010101" charset="-122"/>
              </a:rPr>
              <a:t>芸豆之旅</a:t>
            </a:r>
            <a:endParaRPr lang="zh-CN" altLang="en-US" sz="6600" b="1">
              <a:solidFill>
                <a:schemeClr val="accent6">
                  <a:lumMod val="75000"/>
                </a:schemeClr>
              </a:solidFill>
              <a:latin typeface="娃娃体-简" panose="040B0500000000000000" charset="-122"/>
              <a:ea typeface="娃娃体-简" panose="040B0500000000000000" charset="-122"/>
              <a:cs typeface="Kaiti SC Regular" panose="02010600040101010101" charset="-122"/>
            </a:endParaRPr>
          </a:p>
        </p:txBody>
      </p:sp>
      <p:sp>
        <p:nvSpPr>
          <p:cNvPr id="16" name="文本框 15"/>
          <p:cNvSpPr txBox="1"/>
          <p:nvPr/>
        </p:nvSpPr>
        <p:spPr>
          <a:xfrm>
            <a:off x="5468753" y="2114192"/>
            <a:ext cx="4099541" cy="645160"/>
          </a:xfrm>
          <a:prstGeom prst="rect">
            <a:avLst/>
          </a:prstGeom>
          <a:noFill/>
        </p:spPr>
        <p:txBody>
          <a:bodyPr wrap="square" rtlCol="0">
            <a:spAutoFit/>
          </a:bodyPr>
          <a:p>
            <a:pPr algn="dist"/>
            <a:r>
              <a:rPr lang="en-US" altLang="zh-CN"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1.</a:t>
            </a:r>
            <a:r>
              <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中队名的由来</a:t>
            </a:r>
            <a:endPar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5468753" y="2953662"/>
            <a:ext cx="4099541" cy="645160"/>
          </a:xfrm>
          <a:prstGeom prst="rect">
            <a:avLst/>
          </a:prstGeom>
          <a:noFill/>
        </p:spPr>
        <p:txBody>
          <a:bodyPr wrap="square" rtlCol="0">
            <a:spAutoFit/>
          </a:bodyPr>
          <a:p>
            <a:pPr algn="dist"/>
            <a:r>
              <a:rPr 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2.</a:t>
            </a:r>
            <a:r>
              <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队徽的设计。</a:t>
            </a:r>
            <a:endPar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endParaRPr>
          </a:p>
        </p:txBody>
      </p:sp>
      <p:sp>
        <p:nvSpPr>
          <p:cNvPr id="6" name="文本框 5"/>
          <p:cNvSpPr txBox="1"/>
          <p:nvPr/>
        </p:nvSpPr>
        <p:spPr>
          <a:xfrm>
            <a:off x="5467350" y="4624705"/>
            <a:ext cx="6715760" cy="645160"/>
          </a:xfrm>
          <a:prstGeom prst="rect">
            <a:avLst/>
          </a:prstGeom>
          <a:noFill/>
        </p:spPr>
        <p:txBody>
          <a:bodyPr wrap="square" rtlCol="0">
            <a:spAutoFit/>
          </a:bodyPr>
          <a:p>
            <a:pPr algn="dist"/>
            <a:r>
              <a:rPr 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4.</a:t>
            </a:r>
            <a:r>
              <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班本课程《一颗豆豆的旅行》</a:t>
            </a:r>
            <a:endPar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endParaRPr>
          </a:p>
        </p:txBody>
      </p:sp>
      <p:sp>
        <p:nvSpPr>
          <p:cNvPr id="8" name="文本框 7"/>
          <p:cNvSpPr txBox="1"/>
          <p:nvPr/>
        </p:nvSpPr>
        <p:spPr>
          <a:xfrm>
            <a:off x="5468753" y="3843932"/>
            <a:ext cx="4099541" cy="645160"/>
          </a:xfrm>
          <a:prstGeom prst="rect">
            <a:avLst/>
          </a:prstGeom>
          <a:noFill/>
        </p:spPr>
        <p:txBody>
          <a:bodyPr wrap="square" rtlCol="0">
            <a:spAutoFit/>
          </a:bodyPr>
          <a:p>
            <a:pPr algn="dist"/>
            <a:r>
              <a:rPr 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3.</a:t>
            </a:r>
            <a:r>
              <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rPr>
              <a:t>队歌的创作。</a:t>
            </a:r>
            <a:endParaRPr lang="zh-CN" altLang="en-US" sz="3600" b="1">
              <a:solidFill>
                <a:schemeClr val="accent6">
                  <a:lumMod val="75000"/>
                </a:schemeClr>
              </a:solidFill>
              <a:latin typeface="华文楷体" panose="02010600040101010101" charset="-122"/>
              <a:ea typeface="华文楷体" panose="02010600040101010101" charset="-122"/>
              <a:cs typeface="华文楷体" panose="0201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5"/>
          <p:cNvSpPr/>
          <p:nvPr/>
        </p:nvSpPr>
        <p:spPr bwMode="auto">
          <a:xfrm rot="18265844">
            <a:off x="9607248" y="2581220"/>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72" name="Freeform 5"/>
          <p:cNvSpPr/>
          <p:nvPr/>
        </p:nvSpPr>
        <p:spPr bwMode="auto">
          <a:xfrm rot="18265844">
            <a:off x="6997766" y="2961785"/>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rot="18265844">
            <a:off x="4486593" y="3482549"/>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rot="18265844">
            <a:off x="1928897" y="2724431"/>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56" name="Freeform 5"/>
          <p:cNvSpPr>
            <a:spLocks noEditPoints="1"/>
          </p:cNvSpPr>
          <p:nvPr/>
        </p:nvSpPr>
        <p:spPr bwMode="auto">
          <a:xfrm rot="169628">
            <a:off x="1610795" y="2286882"/>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58" name="Freeform 5"/>
          <p:cNvSpPr>
            <a:spLocks noEditPoints="1"/>
          </p:cNvSpPr>
          <p:nvPr/>
        </p:nvSpPr>
        <p:spPr bwMode="auto">
          <a:xfrm rot="169628">
            <a:off x="4187984" y="2988731"/>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59" name="Freeform 5"/>
          <p:cNvSpPr>
            <a:spLocks noEditPoints="1"/>
          </p:cNvSpPr>
          <p:nvPr/>
        </p:nvSpPr>
        <p:spPr bwMode="auto">
          <a:xfrm rot="169628">
            <a:off x="6708168" y="2529942"/>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60" name="Freeform 5"/>
          <p:cNvSpPr>
            <a:spLocks noEditPoints="1"/>
          </p:cNvSpPr>
          <p:nvPr/>
        </p:nvSpPr>
        <p:spPr bwMode="auto">
          <a:xfrm rot="169628">
            <a:off x="9285358" y="2119968"/>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61" name="任意多边形 60"/>
          <p:cNvSpPr/>
          <p:nvPr/>
        </p:nvSpPr>
        <p:spPr>
          <a:xfrm>
            <a:off x="2435238" y="2124711"/>
            <a:ext cx="7750629" cy="90188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rgbClr val="06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1754584" y="2734204"/>
            <a:ext cx="931665" cy="584775"/>
          </a:xfrm>
          <a:prstGeom prst="rect">
            <a:avLst/>
          </a:prstGeom>
          <a:noFill/>
        </p:spPr>
        <p:txBody>
          <a:bodyPr wrap="none" rtlCol="0">
            <a:spAutoFit/>
          </a:bodyPr>
          <a:lstStyle/>
          <a:p>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销售</a:t>
            </a:r>
            <a:endPar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3" name="文本框 62"/>
          <p:cNvSpPr txBox="1"/>
          <p:nvPr/>
        </p:nvSpPr>
        <p:spPr>
          <a:xfrm>
            <a:off x="4369851" y="3492537"/>
            <a:ext cx="931665" cy="584775"/>
          </a:xfrm>
          <a:prstGeom prst="rect">
            <a:avLst/>
          </a:prstGeom>
          <a:noFill/>
        </p:spPr>
        <p:txBody>
          <a:bodyPr wrap="none" rtlCol="0">
            <a:spAutoFit/>
          </a:bodyPr>
          <a:lstStyle/>
          <a:p>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财务</a:t>
            </a:r>
            <a:endPar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4" name="文本框 63"/>
          <p:cNvSpPr txBox="1"/>
          <p:nvPr/>
        </p:nvSpPr>
        <p:spPr>
          <a:xfrm>
            <a:off x="6890035" y="3007037"/>
            <a:ext cx="931665" cy="584775"/>
          </a:xfrm>
          <a:prstGeom prst="rect">
            <a:avLst/>
          </a:prstGeom>
          <a:noFill/>
        </p:spPr>
        <p:txBody>
          <a:bodyPr wrap="none" rtlCol="0">
            <a:spAutoFit/>
          </a:bodyPr>
          <a:lstStyle/>
          <a:p>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行政</a:t>
            </a:r>
            <a:endPar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5" name="文本框 64"/>
          <p:cNvSpPr txBox="1"/>
          <p:nvPr/>
        </p:nvSpPr>
        <p:spPr>
          <a:xfrm>
            <a:off x="9418919" y="2588010"/>
            <a:ext cx="931665" cy="584775"/>
          </a:xfrm>
          <a:prstGeom prst="rect">
            <a:avLst/>
          </a:prstGeom>
          <a:noFill/>
        </p:spPr>
        <p:txBody>
          <a:bodyPr wrap="none" rtlCol="0">
            <a:spAutoFit/>
          </a:bodyPr>
          <a:lstStyle/>
          <a:p>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人力</a:t>
            </a:r>
            <a:endPar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6" name="文本框 65"/>
          <p:cNvSpPr txBox="1"/>
          <p:nvPr/>
        </p:nvSpPr>
        <p:spPr>
          <a:xfrm>
            <a:off x="1190410" y="4077312"/>
            <a:ext cx="2107935"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7" name="文本框 66"/>
          <p:cNvSpPr txBox="1"/>
          <p:nvPr/>
        </p:nvSpPr>
        <p:spPr>
          <a:xfrm>
            <a:off x="3781715" y="4662060"/>
            <a:ext cx="2107935"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8" name="文本框 67"/>
          <p:cNvSpPr txBox="1"/>
          <p:nvPr/>
        </p:nvSpPr>
        <p:spPr>
          <a:xfrm>
            <a:off x="6391042" y="4143110"/>
            <a:ext cx="2107935"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9" name="文本框 68"/>
          <p:cNvSpPr txBox="1"/>
          <p:nvPr/>
        </p:nvSpPr>
        <p:spPr>
          <a:xfrm>
            <a:off x="8962093" y="3846893"/>
            <a:ext cx="2107935"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pic>
        <p:nvPicPr>
          <p:cNvPr id="74"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75" name="文本框 74"/>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4"/>
          <p:cNvGrpSpPr>
            <a:grpSpLocks noChangeAspect="1"/>
          </p:cNvGrpSpPr>
          <p:nvPr/>
        </p:nvGrpSpPr>
        <p:grpSpPr bwMode="auto">
          <a:xfrm rot="8206570">
            <a:off x="5596892" y="1478830"/>
            <a:ext cx="858774" cy="4591138"/>
            <a:chOff x="3468" y="167"/>
            <a:chExt cx="754" cy="4031"/>
          </a:xfrm>
        </p:grpSpPr>
        <p:sp>
          <p:nvSpPr>
            <p:cNvPr id="20" name="Freeform 5"/>
            <p:cNvSpPr/>
            <p:nvPr/>
          </p:nvSpPr>
          <p:spPr bwMode="auto">
            <a:xfrm>
              <a:off x="3468" y="3742"/>
              <a:ext cx="754" cy="456"/>
            </a:xfrm>
            <a:custGeom>
              <a:avLst/>
              <a:gdLst>
                <a:gd name="T0" fmla="*/ 305 w 316"/>
                <a:gd name="T1" fmla="*/ 141 h 193"/>
                <a:gd name="T2" fmla="*/ 4 w 316"/>
                <a:gd name="T3" fmla="*/ 135 h 193"/>
                <a:gd name="T4" fmla="*/ 31 w 316"/>
                <a:gd name="T5" fmla="*/ 0 h 193"/>
                <a:gd name="T6" fmla="*/ 31 w 316"/>
                <a:gd name="T7" fmla="*/ 0 h 193"/>
                <a:gd name="T8" fmla="*/ 285 w 316"/>
                <a:gd name="T9" fmla="*/ 2 h 193"/>
                <a:gd name="T10" fmla="*/ 305 w 316"/>
                <a:gd name="T11" fmla="*/ 141 h 193"/>
              </a:gdLst>
              <a:ahLst/>
              <a:cxnLst>
                <a:cxn ang="0">
                  <a:pos x="T0" y="T1"/>
                </a:cxn>
                <a:cxn ang="0">
                  <a:pos x="T2" y="T3"/>
                </a:cxn>
                <a:cxn ang="0">
                  <a:pos x="T4" y="T5"/>
                </a:cxn>
                <a:cxn ang="0">
                  <a:pos x="T6" y="T7"/>
                </a:cxn>
                <a:cxn ang="0">
                  <a:pos x="T8" y="T9"/>
                </a:cxn>
                <a:cxn ang="0">
                  <a:pos x="T10" y="T11"/>
                </a:cxn>
              </a:cxnLst>
              <a:rect l="0" t="0" r="r" b="b"/>
              <a:pathLst>
                <a:path w="316" h="193">
                  <a:moveTo>
                    <a:pt x="305" y="141"/>
                  </a:moveTo>
                  <a:cubicBezTo>
                    <a:pt x="267" y="193"/>
                    <a:pt x="16" y="177"/>
                    <a:pt x="4" y="135"/>
                  </a:cubicBezTo>
                  <a:cubicBezTo>
                    <a:pt x="0" y="121"/>
                    <a:pt x="31" y="0"/>
                    <a:pt x="31" y="0"/>
                  </a:cubicBezTo>
                  <a:cubicBezTo>
                    <a:pt x="31" y="0"/>
                    <a:pt x="31" y="0"/>
                    <a:pt x="31" y="0"/>
                  </a:cubicBezTo>
                  <a:cubicBezTo>
                    <a:pt x="49" y="7"/>
                    <a:pt x="159" y="45"/>
                    <a:pt x="285" y="2"/>
                  </a:cubicBezTo>
                  <a:cubicBezTo>
                    <a:pt x="285" y="2"/>
                    <a:pt x="316" y="126"/>
                    <a:pt x="305" y="141"/>
                  </a:cubicBezTo>
                  <a:close/>
                </a:path>
              </a:pathLst>
            </a:custGeom>
            <a:solidFill>
              <a:srgbClr val="91A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3535" y="3427"/>
              <a:ext cx="622" cy="421"/>
            </a:xfrm>
            <a:custGeom>
              <a:avLst/>
              <a:gdLst>
                <a:gd name="T0" fmla="*/ 259 w 261"/>
                <a:gd name="T1" fmla="*/ 3 h 178"/>
                <a:gd name="T2" fmla="*/ 259 w 261"/>
                <a:gd name="T3" fmla="*/ 1 h 178"/>
                <a:gd name="T4" fmla="*/ 261 w 261"/>
                <a:gd name="T5" fmla="*/ 2 h 178"/>
                <a:gd name="T6" fmla="*/ 261 w 261"/>
                <a:gd name="T7" fmla="*/ 134 h 178"/>
                <a:gd name="T8" fmla="*/ 257 w 261"/>
                <a:gd name="T9" fmla="*/ 135 h 178"/>
                <a:gd name="T10" fmla="*/ 3 w 261"/>
                <a:gd name="T11" fmla="*/ 133 h 178"/>
                <a:gd name="T12" fmla="*/ 0 w 261"/>
                <a:gd name="T13" fmla="*/ 131 h 178"/>
                <a:gd name="T14" fmla="*/ 0 w 261"/>
                <a:gd name="T15" fmla="*/ 0 h 178"/>
                <a:gd name="T16" fmla="*/ 4 w 261"/>
                <a:gd name="T17" fmla="*/ 1 h 178"/>
                <a:gd name="T18" fmla="*/ 259 w 261"/>
                <a:gd name="T19"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78">
                  <a:moveTo>
                    <a:pt x="259" y="3"/>
                  </a:moveTo>
                  <a:cubicBezTo>
                    <a:pt x="259" y="1"/>
                    <a:pt x="259" y="1"/>
                    <a:pt x="259" y="1"/>
                  </a:cubicBezTo>
                  <a:cubicBezTo>
                    <a:pt x="261" y="2"/>
                    <a:pt x="261" y="2"/>
                    <a:pt x="261" y="2"/>
                  </a:cubicBezTo>
                  <a:cubicBezTo>
                    <a:pt x="261" y="134"/>
                    <a:pt x="261" y="134"/>
                    <a:pt x="261" y="134"/>
                  </a:cubicBezTo>
                  <a:cubicBezTo>
                    <a:pt x="260" y="134"/>
                    <a:pt x="258" y="135"/>
                    <a:pt x="257" y="135"/>
                  </a:cubicBezTo>
                  <a:cubicBezTo>
                    <a:pt x="131" y="178"/>
                    <a:pt x="21" y="140"/>
                    <a:pt x="3" y="133"/>
                  </a:cubicBezTo>
                  <a:cubicBezTo>
                    <a:pt x="1" y="132"/>
                    <a:pt x="0" y="131"/>
                    <a:pt x="0" y="131"/>
                  </a:cubicBezTo>
                  <a:cubicBezTo>
                    <a:pt x="0" y="0"/>
                    <a:pt x="0" y="0"/>
                    <a:pt x="0" y="0"/>
                  </a:cubicBezTo>
                  <a:cubicBezTo>
                    <a:pt x="0" y="0"/>
                    <a:pt x="1" y="0"/>
                    <a:pt x="4" y="1"/>
                  </a:cubicBezTo>
                  <a:cubicBezTo>
                    <a:pt x="23" y="9"/>
                    <a:pt x="132" y="47"/>
                    <a:pt x="259" y="3"/>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p:nvPr/>
          </p:nvSpPr>
          <p:spPr bwMode="auto">
            <a:xfrm>
              <a:off x="3776" y="167"/>
              <a:ext cx="136" cy="158"/>
            </a:xfrm>
            <a:custGeom>
              <a:avLst/>
              <a:gdLst>
                <a:gd name="T0" fmla="*/ 0 w 57"/>
                <a:gd name="T1" fmla="*/ 58 h 67"/>
                <a:gd name="T2" fmla="*/ 30 w 57"/>
                <a:gd name="T3" fmla="*/ 0 h 67"/>
                <a:gd name="T4" fmla="*/ 57 w 57"/>
                <a:gd name="T5" fmla="*/ 58 h 67"/>
                <a:gd name="T6" fmla="*/ 30 w 57"/>
                <a:gd name="T7" fmla="*/ 67 h 67"/>
                <a:gd name="T8" fmla="*/ 0 w 57"/>
                <a:gd name="T9" fmla="*/ 58 h 67"/>
              </a:gdLst>
              <a:ahLst/>
              <a:cxnLst>
                <a:cxn ang="0">
                  <a:pos x="T0" y="T1"/>
                </a:cxn>
                <a:cxn ang="0">
                  <a:pos x="T2" y="T3"/>
                </a:cxn>
                <a:cxn ang="0">
                  <a:pos x="T4" y="T5"/>
                </a:cxn>
                <a:cxn ang="0">
                  <a:pos x="T6" y="T7"/>
                </a:cxn>
                <a:cxn ang="0">
                  <a:pos x="T8" y="T9"/>
                </a:cxn>
              </a:cxnLst>
              <a:rect l="0" t="0" r="r" b="b"/>
              <a:pathLst>
                <a:path w="57" h="67">
                  <a:moveTo>
                    <a:pt x="0" y="58"/>
                  </a:moveTo>
                  <a:cubicBezTo>
                    <a:pt x="30" y="0"/>
                    <a:pt x="30" y="0"/>
                    <a:pt x="30" y="0"/>
                  </a:cubicBezTo>
                  <a:cubicBezTo>
                    <a:pt x="57" y="58"/>
                    <a:pt x="57" y="58"/>
                    <a:pt x="57" y="58"/>
                  </a:cubicBezTo>
                  <a:cubicBezTo>
                    <a:pt x="48" y="63"/>
                    <a:pt x="44" y="67"/>
                    <a:pt x="30" y="67"/>
                  </a:cubicBezTo>
                  <a:cubicBezTo>
                    <a:pt x="13" y="67"/>
                    <a:pt x="7" y="62"/>
                    <a:pt x="0" y="5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3752" y="614"/>
              <a:ext cx="226" cy="135"/>
            </a:xfrm>
            <a:custGeom>
              <a:avLst/>
              <a:gdLst>
                <a:gd name="T0" fmla="*/ 0 w 95"/>
                <a:gd name="T1" fmla="*/ 57 h 57"/>
                <a:gd name="T2" fmla="*/ 0 w 95"/>
                <a:gd name="T3" fmla="*/ 56 h 57"/>
                <a:gd name="T4" fmla="*/ 95 w 95"/>
                <a:gd name="T5" fmla="*/ 53 h 57"/>
              </a:gdLst>
              <a:ahLst/>
              <a:cxnLst>
                <a:cxn ang="0">
                  <a:pos x="T0" y="T1"/>
                </a:cxn>
                <a:cxn ang="0">
                  <a:pos x="T2" y="T3"/>
                </a:cxn>
                <a:cxn ang="0">
                  <a:pos x="T4" y="T5"/>
                </a:cxn>
              </a:cxnLst>
              <a:rect l="0" t="0" r="r" b="b"/>
              <a:pathLst>
                <a:path w="95" h="57">
                  <a:moveTo>
                    <a:pt x="0" y="57"/>
                  </a:moveTo>
                  <a:cubicBezTo>
                    <a:pt x="0" y="57"/>
                    <a:pt x="0" y="56"/>
                    <a:pt x="0" y="56"/>
                  </a:cubicBezTo>
                  <a:cubicBezTo>
                    <a:pt x="3" y="52"/>
                    <a:pt x="40" y="0"/>
                    <a:pt x="95" y="53"/>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3537" y="652"/>
              <a:ext cx="215" cy="2777"/>
            </a:xfrm>
            <a:custGeom>
              <a:avLst/>
              <a:gdLst>
                <a:gd name="T0" fmla="*/ 3 w 90"/>
                <a:gd name="T1" fmla="*/ 1174 h 1174"/>
                <a:gd name="T2" fmla="*/ 2 w 90"/>
                <a:gd name="T3" fmla="*/ 1171 h 1174"/>
                <a:gd name="T4" fmla="*/ 0 w 90"/>
                <a:gd name="T5" fmla="*/ 41 h 1174"/>
                <a:gd name="T6" fmla="*/ 9 w 90"/>
                <a:gd name="T7" fmla="*/ 30 h 1174"/>
                <a:gd name="T8" fmla="*/ 90 w 90"/>
                <a:gd name="T9" fmla="*/ 40 h 1174"/>
              </a:gdLst>
              <a:ahLst/>
              <a:cxnLst>
                <a:cxn ang="0">
                  <a:pos x="T0" y="T1"/>
                </a:cxn>
                <a:cxn ang="0">
                  <a:pos x="T2" y="T3"/>
                </a:cxn>
                <a:cxn ang="0">
                  <a:pos x="T4" y="T5"/>
                </a:cxn>
                <a:cxn ang="0">
                  <a:pos x="T6" y="T7"/>
                </a:cxn>
                <a:cxn ang="0">
                  <a:pos x="T8" y="T9"/>
                </a:cxn>
              </a:cxnLst>
              <a:rect l="0" t="0" r="r" b="b"/>
              <a:pathLst>
                <a:path w="90" h="1174">
                  <a:moveTo>
                    <a:pt x="3" y="1174"/>
                  </a:moveTo>
                  <a:cubicBezTo>
                    <a:pt x="2" y="1171"/>
                    <a:pt x="2" y="1171"/>
                    <a:pt x="2" y="1171"/>
                  </a:cubicBezTo>
                  <a:cubicBezTo>
                    <a:pt x="0" y="41"/>
                    <a:pt x="0" y="41"/>
                    <a:pt x="0" y="41"/>
                  </a:cubicBezTo>
                  <a:cubicBezTo>
                    <a:pt x="0" y="41"/>
                    <a:pt x="3" y="36"/>
                    <a:pt x="9" y="30"/>
                  </a:cubicBezTo>
                  <a:cubicBezTo>
                    <a:pt x="23" y="17"/>
                    <a:pt x="52" y="0"/>
                    <a:pt x="90" y="40"/>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3535" y="3427"/>
              <a:ext cx="622" cy="421"/>
            </a:xfrm>
            <a:custGeom>
              <a:avLst/>
              <a:gdLst>
                <a:gd name="T0" fmla="*/ 261 w 261"/>
                <a:gd name="T1" fmla="*/ 134 h 178"/>
                <a:gd name="T2" fmla="*/ 257 w 261"/>
                <a:gd name="T3" fmla="*/ 135 h 178"/>
                <a:gd name="T4" fmla="*/ 3 w 261"/>
                <a:gd name="T5" fmla="*/ 133 h 178"/>
                <a:gd name="T6" fmla="*/ 0 w 261"/>
                <a:gd name="T7" fmla="*/ 131 h 178"/>
                <a:gd name="T8" fmla="*/ 0 w 261"/>
                <a:gd name="T9" fmla="*/ 0 h 178"/>
              </a:gdLst>
              <a:ahLst/>
              <a:cxnLst>
                <a:cxn ang="0">
                  <a:pos x="T0" y="T1"/>
                </a:cxn>
                <a:cxn ang="0">
                  <a:pos x="T2" y="T3"/>
                </a:cxn>
                <a:cxn ang="0">
                  <a:pos x="T4" y="T5"/>
                </a:cxn>
                <a:cxn ang="0">
                  <a:pos x="T6" y="T7"/>
                </a:cxn>
                <a:cxn ang="0">
                  <a:pos x="T8" y="T9"/>
                </a:cxn>
              </a:cxnLst>
              <a:rect l="0" t="0" r="r" b="b"/>
              <a:pathLst>
                <a:path w="261" h="178">
                  <a:moveTo>
                    <a:pt x="261" y="134"/>
                  </a:moveTo>
                  <a:cubicBezTo>
                    <a:pt x="260" y="134"/>
                    <a:pt x="258" y="135"/>
                    <a:pt x="257" y="135"/>
                  </a:cubicBezTo>
                  <a:cubicBezTo>
                    <a:pt x="131" y="178"/>
                    <a:pt x="21" y="140"/>
                    <a:pt x="3" y="133"/>
                  </a:cubicBezTo>
                  <a:cubicBezTo>
                    <a:pt x="1" y="132"/>
                    <a:pt x="0" y="131"/>
                    <a:pt x="0" y="131"/>
                  </a:cubicBezTo>
                  <a:cubicBezTo>
                    <a:pt x="0" y="0"/>
                    <a:pt x="0" y="0"/>
                    <a:pt x="0" y="0"/>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3535" y="3420"/>
              <a:ext cx="617" cy="118"/>
            </a:xfrm>
            <a:custGeom>
              <a:avLst/>
              <a:gdLst>
                <a:gd name="T0" fmla="*/ 259 w 259"/>
                <a:gd name="T1" fmla="*/ 5 h 50"/>
                <a:gd name="T2" fmla="*/ 259 w 259"/>
                <a:gd name="T3" fmla="*/ 6 h 50"/>
                <a:gd name="T4" fmla="*/ 4 w 259"/>
                <a:gd name="T5" fmla="*/ 4 h 50"/>
                <a:gd name="T6" fmla="*/ 0 w 259"/>
                <a:gd name="T7" fmla="*/ 3 h 50"/>
                <a:gd name="T8" fmla="*/ 3 w 259"/>
                <a:gd name="T9" fmla="*/ 1 h 50"/>
              </a:gdLst>
              <a:ahLst/>
              <a:cxnLst>
                <a:cxn ang="0">
                  <a:pos x="T0" y="T1"/>
                </a:cxn>
                <a:cxn ang="0">
                  <a:pos x="T2" y="T3"/>
                </a:cxn>
                <a:cxn ang="0">
                  <a:pos x="T4" y="T5"/>
                </a:cxn>
                <a:cxn ang="0">
                  <a:pos x="T6" y="T7"/>
                </a:cxn>
                <a:cxn ang="0">
                  <a:pos x="T8" y="T9"/>
                </a:cxn>
              </a:cxnLst>
              <a:rect l="0" t="0" r="r" b="b"/>
              <a:pathLst>
                <a:path w="259" h="50">
                  <a:moveTo>
                    <a:pt x="259" y="5"/>
                  </a:moveTo>
                  <a:cubicBezTo>
                    <a:pt x="259" y="5"/>
                    <a:pt x="259" y="6"/>
                    <a:pt x="259" y="6"/>
                  </a:cubicBezTo>
                  <a:cubicBezTo>
                    <a:pt x="132" y="50"/>
                    <a:pt x="23" y="12"/>
                    <a:pt x="4" y="4"/>
                  </a:cubicBezTo>
                  <a:cubicBezTo>
                    <a:pt x="1" y="3"/>
                    <a:pt x="0" y="3"/>
                    <a:pt x="0" y="3"/>
                  </a:cubicBezTo>
                  <a:cubicBezTo>
                    <a:pt x="0" y="3"/>
                    <a:pt x="2" y="0"/>
                    <a:pt x="3" y="1"/>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3568" y="3481"/>
              <a:ext cx="553" cy="81"/>
            </a:xfrm>
            <a:custGeom>
              <a:avLst/>
              <a:gdLst>
                <a:gd name="T0" fmla="*/ 0 w 232"/>
                <a:gd name="T1" fmla="*/ 0 h 34"/>
                <a:gd name="T2" fmla="*/ 232 w 232"/>
                <a:gd name="T3" fmla="*/ 1 h 34"/>
              </a:gdLst>
              <a:ahLst/>
              <a:cxnLst>
                <a:cxn ang="0">
                  <a:pos x="T0" y="T1"/>
                </a:cxn>
                <a:cxn ang="0">
                  <a:pos x="T2" y="T3"/>
                </a:cxn>
              </a:cxnLst>
              <a:rect l="0" t="0" r="r" b="b"/>
              <a:pathLst>
                <a:path w="232" h="34">
                  <a:moveTo>
                    <a:pt x="0" y="0"/>
                  </a:moveTo>
                  <a:cubicBezTo>
                    <a:pt x="35" y="11"/>
                    <a:pt x="126" y="34"/>
                    <a:pt x="232" y="1"/>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5"/>
            <p:cNvSpPr/>
            <p:nvPr/>
          </p:nvSpPr>
          <p:spPr bwMode="auto">
            <a:xfrm>
              <a:off x="3568" y="3526"/>
              <a:ext cx="546" cy="83"/>
            </a:xfrm>
            <a:custGeom>
              <a:avLst/>
              <a:gdLst>
                <a:gd name="T0" fmla="*/ 0 w 229"/>
                <a:gd name="T1" fmla="*/ 0 h 35"/>
                <a:gd name="T2" fmla="*/ 229 w 229"/>
                <a:gd name="T3" fmla="*/ 3 h 35"/>
              </a:gdLst>
              <a:ahLst/>
              <a:cxnLst>
                <a:cxn ang="0">
                  <a:pos x="T0" y="T1"/>
                </a:cxn>
                <a:cxn ang="0">
                  <a:pos x="T2" y="T3"/>
                </a:cxn>
              </a:cxnLst>
              <a:rect l="0" t="0" r="r" b="b"/>
              <a:pathLst>
                <a:path w="229" h="35">
                  <a:moveTo>
                    <a:pt x="0" y="0"/>
                  </a:moveTo>
                  <a:cubicBezTo>
                    <a:pt x="34" y="11"/>
                    <a:pt x="124" y="35"/>
                    <a:pt x="229" y="3"/>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6"/>
            <p:cNvSpPr/>
            <p:nvPr/>
          </p:nvSpPr>
          <p:spPr bwMode="auto">
            <a:xfrm>
              <a:off x="3566" y="3656"/>
              <a:ext cx="563" cy="83"/>
            </a:xfrm>
            <a:custGeom>
              <a:avLst/>
              <a:gdLst>
                <a:gd name="T0" fmla="*/ 0 w 236"/>
                <a:gd name="T1" fmla="*/ 0 h 35"/>
                <a:gd name="T2" fmla="*/ 236 w 236"/>
                <a:gd name="T3" fmla="*/ 0 h 35"/>
              </a:gdLst>
              <a:ahLst/>
              <a:cxnLst>
                <a:cxn ang="0">
                  <a:pos x="T0" y="T1"/>
                </a:cxn>
                <a:cxn ang="0">
                  <a:pos x="T2" y="T3"/>
                </a:cxn>
              </a:cxnLst>
              <a:rect l="0" t="0" r="r" b="b"/>
              <a:pathLst>
                <a:path w="236" h="35">
                  <a:moveTo>
                    <a:pt x="0" y="0"/>
                  </a:moveTo>
                  <a:cubicBezTo>
                    <a:pt x="34" y="11"/>
                    <a:pt x="128" y="35"/>
                    <a:pt x="236" y="0"/>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7"/>
            <p:cNvSpPr/>
            <p:nvPr/>
          </p:nvSpPr>
          <p:spPr bwMode="auto">
            <a:xfrm>
              <a:off x="3566" y="3701"/>
              <a:ext cx="560" cy="86"/>
            </a:xfrm>
            <a:custGeom>
              <a:avLst/>
              <a:gdLst>
                <a:gd name="T0" fmla="*/ 0 w 235"/>
                <a:gd name="T1" fmla="*/ 0 h 36"/>
                <a:gd name="T2" fmla="*/ 235 w 235"/>
                <a:gd name="T3" fmla="*/ 2 h 36"/>
              </a:gdLst>
              <a:ahLst/>
              <a:cxnLst>
                <a:cxn ang="0">
                  <a:pos x="T0" y="T1"/>
                </a:cxn>
                <a:cxn ang="0">
                  <a:pos x="T2" y="T3"/>
                </a:cxn>
              </a:cxnLst>
              <a:rect l="0" t="0" r="r" b="b"/>
              <a:pathLst>
                <a:path w="235" h="36">
                  <a:moveTo>
                    <a:pt x="0" y="0"/>
                  </a:moveTo>
                  <a:cubicBezTo>
                    <a:pt x="34" y="11"/>
                    <a:pt x="127" y="36"/>
                    <a:pt x="235" y="2"/>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8"/>
            <p:cNvSpPr/>
            <p:nvPr/>
          </p:nvSpPr>
          <p:spPr bwMode="auto">
            <a:xfrm>
              <a:off x="3468" y="3742"/>
              <a:ext cx="754" cy="456"/>
            </a:xfrm>
            <a:custGeom>
              <a:avLst/>
              <a:gdLst>
                <a:gd name="T0" fmla="*/ 285 w 316"/>
                <a:gd name="T1" fmla="*/ 2 h 193"/>
                <a:gd name="T2" fmla="*/ 305 w 316"/>
                <a:gd name="T3" fmla="*/ 141 h 193"/>
                <a:gd name="T4" fmla="*/ 4 w 316"/>
                <a:gd name="T5" fmla="*/ 135 h 193"/>
                <a:gd name="T6" fmla="*/ 31 w 316"/>
                <a:gd name="T7" fmla="*/ 0 h 193"/>
              </a:gdLst>
              <a:ahLst/>
              <a:cxnLst>
                <a:cxn ang="0">
                  <a:pos x="T0" y="T1"/>
                </a:cxn>
                <a:cxn ang="0">
                  <a:pos x="T2" y="T3"/>
                </a:cxn>
                <a:cxn ang="0">
                  <a:pos x="T4" y="T5"/>
                </a:cxn>
                <a:cxn ang="0">
                  <a:pos x="T6" y="T7"/>
                </a:cxn>
              </a:cxnLst>
              <a:rect l="0" t="0" r="r" b="b"/>
              <a:pathLst>
                <a:path w="316" h="193">
                  <a:moveTo>
                    <a:pt x="285" y="2"/>
                  </a:moveTo>
                  <a:cubicBezTo>
                    <a:pt x="285" y="2"/>
                    <a:pt x="316" y="126"/>
                    <a:pt x="305" y="141"/>
                  </a:cubicBezTo>
                  <a:cubicBezTo>
                    <a:pt x="267" y="193"/>
                    <a:pt x="16" y="177"/>
                    <a:pt x="4" y="135"/>
                  </a:cubicBezTo>
                  <a:cubicBezTo>
                    <a:pt x="0" y="121"/>
                    <a:pt x="31" y="0"/>
                    <a:pt x="31" y="0"/>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9"/>
            <p:cNvSpPr/>
            <p:nvPr/>
          </p:nvSpPr>
          <p:spPr bwMode="auto">
            <a:xfrm>
              <a:off x="4152" y="3429"/>
              <a:ext cx="5" cy="315"/>
            </a:xfrm>
            <a:custGeom>
              <a:avLst/>
              <a:gdLst>
                <a:gd name="T0" fmla="*/ 5 w 5"/>
                <a:gd name="T1" fmla="*/ 315 h 315"/>
                <a:gd name="T2" fmla="*/ 5 w 5"/>
                <a:gd name="T3" fmla="*/ 3 h 315"/>
                <a:gd name="T4" fmla="*/ 0 w 5"/>
                <a:gd name="T5" fmla="*/ 0 h 315"/>
              </a:gdLst>
              <a:ahLst/>
              <a:cxnLst>
                <a:cxn ang="0">
                  <a:pos x="T0" y="T1"/>
                </a:cxn>
                <a:cxn ang="0">
                  <a:pos x="T2" y="T3"/>
                </a:cxn>
                <a:cxn ang="0">
                  <a:pos x="T4" y="T5"/>
                </a:cxn>
              </a:cxnLst>
              <a:rect l="0" t="0" r="r" b="b"/>
              <a:pathLst>
                <a:path w="5" h="315">
                  <a:moveTo>
                    <a:pt x="5" y="315"/>
                  </a:moveTo>
                  <a:lnTo>
                    <a:pt x="5" y="3"/>
                  </a:lnTo>
                  <a:lnTo>
                    <a:pt x="0" y="0"/>
                  </a:ln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20"/>
            <p:cNvSpPr/>
            <p:nvPr/>
          </p:nvSpPr>
          <p:spPr bwMode="auto">
            <a:xfrm>
              <a:off x="3978" y="685"/>
              <a:ext cx="177" cy="2749"/>
            </a:xfrm>
            <a:custGeom>
              <a:avLst/>
              <a:gdLst>
                <a:gd name="T0" fmla="*/ 0 w 74"/>
                <a:gd name="T1" fmla="*/ 23 h 1162"/>
                <a:gd name="T2" fmla="*/ 57 w 74"/>
                <a:gd name="T3" fmla="*/ 16 h 1162"/>
                <a:gd name="T4" fmla="*/ 74 w 74"/>
                <a:gd name="T5" fmla="*/ 31 h 1162"/>
                <a:gd name="T6" fmla="*/ 73 w 74"/>
                <a:gd name="T7" fmla="*/ 1160 h 1162"/>
                <a:gd name="T8" fmla="*/ 73 w 74"/>
                <a:gd name="T9" fmla="*/ 1162 h 1162"/>
                <a:gd name="T10" fmla="*/ 73 w 74"/>
                <a:gd name="T11" fmla="*/ 1162 h 1162"/>
              </a:gdLst>
              <a:ahLst/>
              <a:cxnLst>
                <a:cxn ang="0">
                  <a:pos x="T0" y="T1"/>
                </a:cxn>
                <a:cxn ang="0">
                  <a:pos x="T2" y="T3"/>
                </a:cxn>
                <a:cxn ang="0">
                  <a:pos x="T4" y="T5"/>
                </a:cxn>
                <a:cxn ang="0">
                  <a:pos x="T6" y="T7"/>
                </a:cxn>
                <a:cxn ang="0">
                  <a:pos x="T8" y="T9"/>
                </a:cxn>
                <a:cxn ang="0">
                  <a:pos x="T10" y="T11"/>
                </a:cxn>
              </a:cxnLst>
              <a:rect l="0" t="0" r="r" b="b"/>
              <a:pathLst>
                <a:path w="74" h="1162">
                  <a:moveTo>
                    <a:pt x="0" y="23"/>
                  </a:moveTo>
                  <a:cubicBezTo>
                    <a:pt x="0" y="23"/>
                    <a:pt x="28" y="0"/>
                    <a:pt x="57" y="16"/>
                  </a:cubicBezTo>
                  <a:cubicBezTo>
                    <a:pt x="63" y="19"/>
                    <a:pt x="69" y="24"/>
                    <a:pt x="74" y="31"/>
                  </a:cubicBezTo>
                  <a:cubicBezTo>
                    <a:pt x="73" y="1160"/>
                    <a:pt x="73" y="1160"/>
                    <a:pt x="73" y="1160"/>
                  </a:cubicBezTo>
                  <a:cubicBezTo>
                    <a:pt x="73" y="1162"/>
                    <a:pt x="73" y="1162"/>
                    <a:pt x="73" y="1162"/>
                  </a:cubicBezTo>
                  <a:cubicBezTo>
                    <a:pt x="73" y="1162"/>
                    <a:pt x="73" y="1162"/>
                    <a:pt x="73" y="1162"/>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Line 21"/>
            <p:cNvSpPr>
              <a:spLocks noChangeShapeType="1"/>
            </p:cNvSpPr>
            <p:nvPr/>
          </p:nvSpPr>
          <p:spPr bwMode="auto">
            <a:xfrm>
              <a:off x="3976" y="1234"/>
              <a:ext cx="0" cy="2165"/>
            </a:xfrm>
            <a:prstGeom prst="line">
              <a:avLst/>
            </a:prstGeom>
            <a:noFill/>
            <a:ln w="222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Line 22"/>
            <p:cNvSpPr>
              <a:spLocks noChangeShapeType="1"/>
            </p:cNvSpPr>
            <p:nvPr/>
          </p:nvSpPr>
          <p:spPr bwMode="auto">
            <a:xfrm>
              <a:off x="3976" y="739"/>
              <a:ext cx="0" cy="220"/>
            </a:xfrm>
            <a:prstGeom prst="line">
              <a:avLst/>
            </a:prstGeom>
            <a:noFill/>
            <a:ln w="222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23"/>
            <p:cNvSpPr>
              <a:spLocks noChangeShapeType="1"/>
            </p:cNvSpPr>
            <p:nvPr/>
          </p:nvSpPr>
          <p:spPr bwMode="auto">
            <a:xfrm>
              <a:off x="3749" y="1970"/>
              <a:ext cx="0" cy="1301"/>
            </a:xfrm>
            <a:prstGeom prst="line">
              <a:avLst/>
            </a:prstGeom>
            <a:noFill/>
            <a:ln w="222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Line 24"/>
            <p:cNvSpPr>
              <a:spLocks noChangeShapeType="1"/>
            </p:cNvSpPr>
            <p:nvPr/>
          </p:nvSpPr>
          <p:spPr bwMode="auto">
            <a:xfrm>
              <a:off x="3749" y="749"/>
              <a:ext cx="0" cy="683"/>
            </a:xfrm>
            <a:prstGeom prst="line">
              <a:avLst/>
            </a:prstGeom>
            <a:noFill/>
            <a:ln w="222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Freeform 25"/>
            <p:cNvSpPr/>
            <p:nvPr/>
          </p:nvSpPr>
          <p:spPr bwMode="auto">
            <a:xfrm>
              <a:off x="3559" y="167"/>
              <a:ext cx="555" cy="556"/>
            </a:xfrm>
            <a:custGeom>
              <a:avLst/>
              <a:gdLst>
                <a:gd name="T0" fmla="*/ 0 w 555"/>
                <a:gd name="T1" fmla="*/ 556 h 556"/>
                <a:gd name="T2" fmla="*/ 217 w 555"/>
                <a:gd name="T3" fmla="*/ 137 h 556"/>
                <a:gd name="T4" fmla="*/ 288 w 555"/>
                <a:gd name="T5" fmla="*/ 0 h 556"/>
                <a:gd name="T6" fmla="*/ 353 w 555"/>
                <a:gd name="T7" fmla="*/ 137 h 556"/>
                <a:gd name="T8" fmla="*/ 555 w 555"/>
                <a:gd name="T9" fmla="*/ 556 h 556"/>
              </a:gdLst>
              <a:ahLst/>
              <a:cxnLst>
                <a:cxn ang="0">
                  <a:pos x="T0" y="T1"/>
                </a:cxn>
                <a:cxn ang="0">
                  <a:pos x="T2" y="T3"/>
                </a:cxn>
                <a:cxn ang="0">
                  <a:pos x="T4" y="T5"/>
                </a:cxn>
                <a:cxn ang="0">
                  <a:pos x="T6" y="T7"/>
                </a:cxn>
                <a:cxn ang="0">
                  <a:pos x="T8" y="T9"/>
                </a:cxn>
              </a:cxnLst>
              <a:rect l="0" t="0" r="r" b="b"/>
              <a:pathLst>
                <a:path w="555" h="556">
                  <a:moveTo>
                    <a:pt x="0" y="556"/>
                  </a:moveTo>
                  <a:lnTo>
                    <a:pt x="217" y="137"/>
                  </a:lnTo>
                  <a:lnTo>
                    <a:pt x="288" y="0"/>
                  </a:lnTo>
                  <a:lnTo>
                    <a:pt x="353" y="137"/>
                  </a:lnTo>
                  <a:lnTo>
                    <a:pt x="555" y="556"/>
                  </a:ln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26"/>
            <p:cNvSpPr/>
            <p:nvPr/>
          </p:nvSpPr>
          <p:spPr bwMode="auto">
            <a:xfrm>
              <a:off x="3776" y="304"/>
              <a:ext cx="136" cy="21"/>
            </a:xfrm>
            <a:custGeom>
              <a:avLst/>
              <a:gdLst>
                <a:gd name="T0" fmla="*/ 0 w 57"/>
                <a:gd name="T1" fmla="*/ 0 h 9"/>
                <a:gd name="T2" fmla="*/ 30 w 57"/>
                <a:gd name="T3" fmla="*/ 9 h 9"/>
                <a:gd name="T4" fmla="*/ 57 w 57"/>
                <a:gd name="T5" fmla="*/ 0 h 9"/>
              </a:gdLst>
              <a:ahLst/>
              <a:cxnLst>
                <a:cxn ang="0">
                  <a:pos x="T0" y="T1"/>
                </a:cxn>
                <a:cxn ang="0">
                  <a:pos x="T2" y="T3"/>
                </a:cxn>
                <a:cxn ang="0">
                  <a:pos x="T4" y="T5"/>
                </a:cxn>
              </a:cxnLst>
              <a:rect l="0" t="0" r="r" b="b"/>
              <a:pathLst>
                <a:path w="57" h="9">
                  <a:moveTo>
                    <a:pt x="0" y="0"/>
                  </a:moveTo>
                  <a:cubicBezTo>
                    <a:pt x="7" y="4"/>
                    <a:pt x="13" y="9"/>
                    <a:pt x="30" y="9"/>
                  </a:cubicBezTo>
                  <a:cubicBezTo>
                    <a:pt x="44" y="9"/>
                    <a:pt x="48" y="5"/>
                    <a:pt x="57" y="0"/>
                  </a:cubicBezTo>
                </a:path>
              </a:pathLst>
            </a:custGeom>
            <a:noFill/>
            <a:ln w="222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0" name="Freeform 27"/>
          <p:cNvSpPr/>
          <p:nvPr/>
        </p:nvSpPr>
        <p:spPr bwMode="auto">
          <a:xfrm flipH="1" flipV="1">
            <a:off x="7571208" y="5268513"/>
            <a:ext cx="2088232" cy="248318"/>
          </a:xfrm>
          <a:custGeom>
            <a:avLst/>
            <a:gdLst>
              <a:gd name="T0" fmla="*/ 770 w 1157"/>
              <a:gd name="T1" fmla="*/ 42 h 69"/>
              <a:gd name="T2" fmla="*/ 714 w 1157"/>
              <a:gd name="T3" fmla="*/ 63 h 69"/>
              <a:gd name="T4" fmla="*/ 711 w 1157"/>
              <a:gd name="T5" fmla="*/ 66 h 69"/>
              <a:gd name="T6" fmla="*/ 686 w 1157"/>
              <a:gd name="T7" fmla="*/ 68 h 69"/>
              <a:gd name="T8" fmla="*/ 602 w 1157"/>
              <a:gd name="T9" fmla="*/ 61 h 69"/>
              <a:gd name="T10" fmla="*/ 569 w 1157"/>
              <a:gd name="T11" fmla="*/ 50 h 69"/>
              <a:gd name="T12" fmla="*/ 557 w 1157"/>
              <a:gd name="T13" fmla="*/ 50 h 69"/>
              <a:gd name="T14" fmla="*/ 534 w 1157"/>
              <a:gd name="T15" fmla="*/ 44 h 69"/>
              <a:gd name="T16" fmla="*/ 495 w 1157"/>
              <a:gd name="T17" fmla="*/ 44 h 69"/>
              <a:gd name="T18" fmla="*/ 452 w 1157"/>
              <a:gd name="T19" fmla="*/ 39 h 69"/>
              <a:gd name="T20" fmla="*/ 439 w 1157"/>
              <a:gd name="T21" fmla="*/ 41 h 69"/>
              <a:gd name="T22" fmla="*/ 427 w 1157"/>
              <a:gd name="T23" fmla="*/ 43 h 69"/>
              <a:gd name="T24" fmla="*/ 422 w 1157"/>
              <a:gd name="T25" fmla="*/ 50 h 69"/>
              <a:gd name="T26" fmla="*/ 363 w 1157"/>
              <a:gd name="T27" fmla="*/ 59 h 69"/>
              <a:gd name="T28" fmla="*/ 320 w 1157"/>
              <a:gd name="T29" fmla="*/ 62 h 69"/>
              <a:gd name="T30" fmla="*/ 278 w 1157"/>
              <a:gd name="T31" fmla="*/ 54 h 69"/>
              <a:gd name="T32" fmla="*/ 246 w 1157"/>
              <a:gd name="T33" fmla="*/ 52 h 69"/>
              <a:gd name="T34" fmla="*/ 221 w 1157"/>
              <a:gd name="T35" fmla="*/ 40 h 69"/>
              <a:gd name="T36" fmla="*/ 183 w 1157"/>
              <a:gd name="T37" fmla="*/ 48 h 69"/>
              <a:gd name="T38" fmla="*/ 151 w 1157"/>
              <a:gd name="T39" fmla="*/ 46 h 69"/>
              <a:gd name="T40" fmla="*/ 109 w 1157"/>
              <a:gd name="T41" fmla="*/ 50 h 69"/>
              <a:gd name="T42" fmla="*/ 73 w 1157"/>
              <a:gd name="T43" fmla="*/ 52 h 69"/>
              <a:gd name="T44" fmla="*/ 41 w 1157"/>
              <a:gd name="T45" fmla="*/ 48 h 69"/>
              <a:gd name="T46" fmla="*/ 83 w 1157"/>
              <a:gd name="T47" fmla="*/ 46 h 69"/>
              <a:gd name="T48" fmla="*/ 12 w 1157"/>
              <a:gd name="T49" fmla="*/ 50 h 69"/>
              <a:gd name="T50" fmla="*/ 21 w 1157"/>
              <a:gd name="T51" fmla="*/ 44 h 69"/>
              <a:gd name="T52" fmla="*/ 12 w 1157"/>
              <a:gd name="T53" fmla="*/ 35 h 69"/>
              <a:gd name="T54" fmla="*/ 46 w 1157"/>
              <a:gd name="T55" fmla="*/ 37 h 69"/>
              <a:gd name="T56" fmla="*/ 66 w 1157"/>
              <a:gd name="T57" fmla="*/ 35 h 69"/>
              <a:gd name="T58" fmla="*/ 128 w 1157"/>
              <a:gd name="T59" fmla="*/ 39 h 69"/>
              <a:gd name="T60" fmla="*/ 108 w 1157"/>
              <a:gd name="T61" fmla="*/ 32 h 69"/>
              <a:gd name="T62" fmla="*/ 167 w 1157"/>
              <a:gd name="T63" fmla="*/ 29 h 69"/>
              <a:gd name="T64" fmla="*/ 180 w 1157"/>
              <a:gd name="T65" fmla="*/ 23 h 69"/>
              <a:gd name="T66" fmla="*/ 249 w 1157"/>
              <a:gd name="T67" fmla="*/ 26 h 69"/>
              <a:gd name="T68" fmla="*/ 284 w 1157"/>
              <a:gd name="T69" fmla="*/ 30 h 69"/>
              <a:gd name="T70" fmla="*/ 328 w 1157"/>
              <a:gd name="T71" fmla="*/ 35 h 69"/>
              <a:gd name="T72" fmla="*/ 357 w 1157"/>
              <a:gd name="T73" fmla="*/ 37 h 69"/>
              <a:gd name="T74" fmla="*/ 367 w 1157"/>
              <a:gd name="T75" fmla="*/ 42 h 69"/>
              <a:gd name="T76" fmla="*/ 376 w 1157"/>
              <a:gd name="T77" fmla="*/ 38 h 69"/>
              <a:gd name="T78" fmla="*/ 359 w 1157"/>
              <a:gd name="T79" fmla="*/ 36 h 69"/>
              <a:gd name="T80" fmla="*/ 396 w 1157"/>
              <a:gd name="T81" fmla="*/ 18 h 69"/>
              <a:gd name="T82" fmla="*/ 495 w 1157"/>
              <a:gd name="T83" fmla="*/ 15 h 69"/>
              <a:gd name="T84" fmla="*/ 615 w 1157"/>
              <a:gd name="T85" fmla="*/ 32 h 69"/>
              <a:gd name="T86" fmla="*/ 672 w 1157"/>
              <a:gd name="T87" fmla="*/ 39 h 69"/>
              <a:gd name="T88" fmla="*/ 682 w 1157"/>
              <a:gd name="T89" fmla="*/ 39 h 69"/>
              <a:gd name="T90" fmla="*/ 687 w 1157"/>
              <a:gd name="T91" fmla="*/ 18 h 69"/>
              <a:gd name="T92" fmla="*/ 745 w 1157"/>
              <a:gd name="T93" fmla="*/ 1 h 69"/>
              <a:gd name="T94" fmla="*/ 785 w 1157"/>
              <a:gd name="T95" fmla="*/ 3 h 69"/>
              <a:gd name="T96" fmla="*/ 870 w 1157"/>
              <a:gd name="T97" fmla="*/ 8 h 69"/>
              <a:gd name="T98" fmla="*/ 992 w 1157"/>
              <a:gd name="T99" fmla="*/ 16 h 69"/>
              <a:gd name="T100" fmla="*/ 1113 w 1157"/>
              <a:gd name="T101" fmla="*/ 22 h 69"/>
              <a:gd name="T102" fmla="*/ 1151 w 1157"/>
              <a:gd name="T103" fmla="*/ 24 h 69"/>
              <a:gd name="T104" fmla="*/ 1098 w 1157"/>
              <a:gd name="T105" fmla="*/ 35 h 69"/>
              <a:gd name="T106" fmla="*/ 1060 w 1157"/>
              <a:gd name="T107" fmla="*/ 38 h 69"/>
              <a:gd name="T108" fmla="*/ 1006 w 1157"/>
              <a:gd name="T109" fmla="*/ 40 h 69"/>
              <a:gd name="T110" fmla="*/ 937 w 1157"/>
              <a:gd name="T111" fmla="*/ 40 h 69"/>
              <a:gd name="T112" fmla="*/ 920 w 1157"/>
              <a:gd name="T113" fmla="*/ 38 h 69"/>
              <a:gd name="T114" fmla="*/ 843 w 1157"/>
              <a:gd name="T115" fmla="*/ 34 h 69"/>
              <a:gd name="T116" fmla="*/ 811 w 1157"/>
              <a:gd name="T117" fmla="*/ 31 h 69"/>
              <a:gd name="T118" fmla="*/ 761 w 1157"/>
              <a:gd name="T119" fmla="*/ 29 h 69"/>
              <a:gd name="T120" fmla="*/ 727 w 1157"/>
              <a:gd name="T121" fmla="*/ 21 h 69"/>
              <a:gd name="T122" fmla="*/ 744 w 1157"/>
              <a:gd name="T123"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7" h="69">
                <a:moveTo>
                  <a:pt x="755" y="21"/>
                </a:moveTo>
                <a:cubicBezTo>
                  <a:pt x="758" y="19"/>
                  <a:pt x="762" y="20"/>
                  <a:pt x="766" y="20"/>
                </a:cubicBezTo>
                <a:cubicBezTo>
                  <a:pt x="766" y="20"/>
                  <a:pt x="766" y="20"/>
                  <a:pt x="766" y="20"/>
                </a:cubicBezTo>
                <a:cubicBezTo>
                  <a:pt x="766" y="21"/>
                  <a:pt x="766" y="21"/>
                  <a:pt x="766" y="21"/>
                </a:cubicBezTo>
                <a:cubicBezTo>
                  <a:pt x="767" y="22"/>
                  <a:pt x="767" y="23"/>
                  <a:pt x="765" y="22"/>
                </a:cubicBezTo>
                <a:cubicBezTo>
                  <a:pt x="770" y="23"/>
                  <a:pt x="771" y="26"/>
                  <a:pt x="770" y="29"/>
                </a:cubicBezTo>
                <a:cubicBezTo>
                  <a:pt x="770" y="32"/>
                  <a:pt x="769" y="34"/>
                  <a:pt x="772" y="36"/>
                </a:cubicBezTo>
                <a:cubicBezTo>
                  <a:pt x="771" y="36"/>
                  <a:pt x="769" y="34"/>
                  <a:pt x="767" y="36"/>
                </a:cubicBezTo>
                <a:cubicBezTo>
                  <a:pt x="766" y="40"/>
                  <a:pt x="769" y="40"/>
                  <a:pt x="770" y="42"/>
                </a:cubicBezTo>
                <a:cubicBezTo>
                  <a:pt x="769" y="42"/>
                  <a:pt x="767" y="44"/>
                  <a:pt x="765" y="45"/>
                </a:cubicBezTo>
                <a:cubicBezTo>
                  <a:pt x="764" y="46"/>
                  <a:pt x="762" y="47"/>
                  <a:pt x="763" y="47"/>
                </a:cubicBezTo>
                <a:cubicBezTo>
                  <a:pt x="759" y="49"/>
                  <a:pt x="759" y="44"/>
                  <a:pt x="753" y="46"/>
                </a:cubicBezTo>
                <a:cubicBezTo>
                  <a:pt x="746" y="48"/>
                  <a:pt x="747" y="51"/>
                  <a:pt x="741" y="52"/>
                </a:cubicBezTo>
                <a:cubicBezTo>
                  <a:pt x="740" y="56"/>
                  <a:pt x="748" y="51"/>
                  <a:pt x="751" y="50"/>
                </a:cubicBezTo>
                <a:cubicBezTo>
                  <a:pt x="747" y="52"/>
                  <a:pt x="742" y="54"/>
                  <a:pt x="736" y="56"/>
                </a:cubicBezTo>
                <a:cubicBezTo>
                  <a:pt x="733" y="58"/>
                  <a:pt x="742" y="57"/>
                  <a:pt x="745" y="54"/>
                </a:cubicBezTo>
                <a:cubicBezTo>
                  <a:pt x="742" y="58"/>
                  <a:pt x="731" y="60"/>
                  <a:pt x="726" y="59"/>
                </a:cubicBezTo>
                <a:cubicBezTo>
                  <a:pt x="722" y="61"/>
                  <a:pt x="718" y="61"/>
                  <a:pt x="714" y="63"/>
                </a:cubicBezTo>
                <a:cubicBezTo>
                  <a:pt x="720" y="62"/>
                  <a:pt x="724" y="65"/>
                  <a:pt x="733" y="63"/>
                </a:cubicBezTo>
                <a:cubicBezTo>
                  <a:pt x="745" y="60"/>
                  <a:pt x="725" y="63"/>
                  <a:pt x="734" y="60"/>
                </a:cubicBezTo>
                <a:cubicBezTo>
                  <a:pt x="738" y="61"/>
                  <a:pt x="738" y="61"/>
                  <a:pt x="738" y="61"/>
                </a:cubicBezTo>
                <a:cubicBezTo>
                  <a:pt x="741" y="59"/>
                  <a:pt x="746" y="58"/>
                  <a:pt x="750" y="57"/>
                </a:cubicBezTo>
                <a:cubicBezTo>
                  <a:pt x="751" y="55"/>
                  <a:pt x="748" y="56"/>
                  <a:pt x="746" y="57"/>
                </a:cubicBezTo>
                <a:cubicBezTo>
                  <a:pt x="753" y="54"/>
                  <a:pt x="755" y="51"/>
                  <a:pt x="763" y="49"/>
                </a:cubicBezTo>
                <a:cubicBezTo>
                  <a:pt x="762" y="52"/>
                  <a:pt x="757" y="55"/>
                  <a:pt x="752" y="57"/>
                </a:cubicBezTo>
                <a:cubicBezTo>
                  <a:pt x="746" y="59"/>
                  <a:pt x="741" y="61"/>
                  <a:pt x="740" y="63"/>
                </a:cubicBezTo>
                <a:cubicBezTo>
                  <a:pt x="731" y="64"/>
                  <a:pt x="721" y="66"/>
                  <a:pt x="711" y="66"/>
                </a:cubicBezTo>
                <a:cubicBezTo>
                  <a:pt x="710" y="66"/>
                  <a:pt x="718" y="63"/>
                  <a:pt x="709" y="63"/>
                </a:cubicBezTo>
                <a:cubicBezTo>
                  <a:pt x="709" y="65"/>
                  <a:pt x="702" y="67"/>
                  <a:pt x="690" y="68"/>
                </a:cubicBezTo>
                <a:cubicBezTo>
                  <a:pt x="692" y="67"/>
                  <a:pt x="687" y="67"/>
                  <a:pt x="683" y="67"/>
                </a:cubicBezTo>
                <a:cubicBezTo>
                  <a:pt x="678" y="66"/>
                  <a:pt x="674" y="66"/>
                  <a:pt x="677" y="65"/>
                </a:cubicBezTo>
                <a:cubicBezTo>
                  <a:pt x="682" y="66"/>
                  <a:pt x="684" y="64"/>
                  <a:pt x="684" y="64"/>
                </a:cubicBezTo>
                <a:cubicBezTo>
                  <a:pt x="674" y="64"/>
                  <a:pt x="682" y="62"/>
                  <a:pt x="677" y="62"/>
                </a:cubicBezTo>
                <a:cubicBezTo>
                  <a:pt x="668" y="63"/>
                  <a:pt x="668" y="63"/>
                  <a:pt x="669" y="63"/>
                </a:cubicBezTo>
                <a:cubicBezTo>
                  <a:pt x="669" y="64"/>
                  <a:pt x="669" y="64"/>
                  <a:pt x="660" y="64"/>
                </a:cubicBezTo>
                <a:cubicBezTo>
                  <a:pt x="664" y="65"/>
                  <a:pt x="674" y="67"/>
                  <a:pt x="686" y="68"/>
                </a:cubicBezTo>
                <a:cubicBezTo>
                  <a:pt x="685" y="69"/>
                  <a:pt x="675" y="68"/>
                  <a:pt x="670" y="69"/>
                </a:cubicBezTo>
                <a:cubicBezTo>
                  <a:pt x="677" y="68"/>
                  <a:pt x="665" y="67"/>
                  <a:pt x="671" y="67"/>
                </a:cubicBezTo>
                <a:cubicBezTo>
                  <a:pt x="663" y="66"/>
                  <a:pt x="655" y="65"/>
                  <a:pt x="647" y="64"/>
                </a:cubicBezTo>
                <a:cubicBezTo>
                  <a:pt x="640" y="63"/>
                  <a:pt x="635" y="61"/>
                  <a:pt x="629" y="61"/>
                </a:cubicBezTo>
                <a:cubicBezTo>
                  <a:pt x="628" y="64"/>
                  <a:pt x="649" y="65"/>
                  <a:pt x="643" y="68"/>
                </a:cubicBezTo>
                <a:cubicBezTo>
                  <a:pt x="636" y="67"/>
                  <a:pt x="637" y="65"/>
                  <a:pt x="632" y="65"/>
                </a:cubicBezTo>
                <a:cubicBezTo>
                  <a:pt x="626" y="66"/>
                  <a:pt x="617" y="64"/>
                  <a:pt x="610" y="63"/>
                </a:cubicBezTo>
                <a:cubicBezTo>
                  <a:pt x="614" y="62"/>
                  <a:pt x="614" y="62"/>
                  <a:pt x="614" y="62"/>
                </a:cubicBezTo>
                <a:cubicBezTo>
                  <a:pt x="612" y="61"/>
                  <a:pt x="606" y="61"/>
                  <a:pt x="602" y="61"/>
                </a:cubicBezTo>
                <a:cubicBezTo>
                  <a:pt x="603" y="61"/>
                  <a:pt x="603" y="61"/>
                  <a:pt x="603" y="61"/>
                </a:cubicBezTo>
                <a:cubicBezTo>
                  <a:pt x="600" y="60"/>
                  <a:pt x="600" y="60"/>
                  <a:pt x="600" y="60"/>
                </a:cubicBezTo>
                <a:cubicBezTo>
                  <a:pt x="599" y="60"/>
                  <a:pt x="599" y="60"/>
                  <a:pt x="599" y="60"/>
                </a:cubicBezTo>
                <a:cubicBezTo>
                  <a:pt x="596" y="59"/>
                  <a:pt x="587" y="59"/>
                  <a:pt x="581" y="57"/>
                </a:cubicBezTo>
                <a:cubicBezTo>
                  <a:pt x="582" y="56"/>
                  <a:pt x="587" y="58"/>
                  <a:pt x="591" y="58"/>
                </a:cubicBezTo>
                <a:cubicBezTo>
                  <a:pt x="592" y="58"/>
                  <a:pt x="599" y="59"/>
                  <a:pt x="597" y="57"/>
                </a:cubicBezTo>
                <a:cubicBezTo>
                  <a:pt x="589" y="56"/>
                  <a:pt x="584" y="53"/>
                  <a:pt x="576" y="52"/>
                </a:cubicBezTo>
                <a:cubicBezTo>
                  <a:pt x="577" y="52"/>
                  <a:pt x="578" y="52"/>
                  <a:pt x="579" y="52"/>
                </a:cubicBezTo>
                <a:cubicBezTo>
                  <a:pt x="578" y="51"/>
                  <a:pt x="573" y="51"/>
                  <a:pt x="569" y="50"/>
                </a:cubicBezTo>
                <a:cubicBezTo>
                  <a:pt x="560" y="50"/>
                  <a:pt x="573" y="53"/>
                  <a:pt x="567" y="53"/>
                </a:cubicBezTo>
                <a:cubicBezTo>
                  <a:pt x="569" y="55"/>
                  <a:pt x="576" y="54"/>
                  <a:pt x="574" y="56"/>
                </a:cubicBezTo>
                <a:cubicBezTo>
                  <a:pt x="573" y="56"/>
                  <a:pt x="570" y="57"/>
                  <a:pt x="568" y="57"/>
                </a:cubicBezTo>
                <a:cubicBezTo>
                  <a:pt x="564" y="55"/>
                  <a:pt x="558" y="56"/>
                  <a:pt x="555" y="55"/>
                </a:cubicBezTo>
                <a:cubicBezTo>
                  <a:pt x="559" y="55"/>
                  <a:pt x="559" y="55"/>
                  <a:pt x="559" y="55"/>
                </a:cubicBezTo>
                <a:cubicBezTo>
                  <a:pt x="560" y="54"/>
                  <a:pt x="556" y="54"/>
                  <a:pt x="555" y="54"/>
                </a:cubicBezTo>
                <a:cubicBezTo>
                  <a:pt x="559" y="52"/>
                  <a:pt x="559" y="52"/>
                  <a:pt x="559" y="52"/>
                </a:cubicBezTo>
                <a:cubicBezTo>
                  <a:pt x="564" y="53"/>
                  <a:pt x="565" y="55"/>
                  <a:pt x="570" y="54"/>
                </a:cubicBezTo>
                <a:cubicBezTo>
                  <a:pt x="562" y="53"/>
                  <a:pt x="566" y="51"/>
                  <a:pt x="557" y="50"/>
                </a:cubicBezTo>
                <a:cubicBezTo>
                  <a:pt x="555" y="50"/>
                  <a:pt x="558" y="50"/>
                  <a:pt x="558" y="51"/>
                </a:cubicBezTo>
                <a:cubicBezTo>
                  <a:pt x="555" y="51"/>
                  <a:pt x="553" y="49"/>
                  <a:pt x="547" y="49"/>
                </a:cubicBezTo>
                <a:cubicBezTo>
                  <a:pt x="550" y="50"/>
                  <a:pt x="553" y="51"/>
                  <a:pt x="548" y="52"/>
                </a:cubicBezTo>
                <a:cubicBezTo>
                  <a:pt x="547" y="50"/>
                  <a:pt x="547" y="50"/>
                  <a:pt x="547" y="50"/>
                </a:cubicBezTo>
                <a:cubicBezTo>
                  <a:pt x="545" y="50"/>
                  <a:pt x="545" y="50"/>
                  <a:pt x="544" y="50"/>
                </a:cubicBezTo>
                <a:cubicBezTo>
                  <a:pt x="540" y="50"/>
                  <a:pt x="547" y="49"/>
                  <a:pt x="541" y="48"/>
                </a:cubicBezTo>
                <a:cubicBezTo>
                  <a:pt x="540" y="49"/>
                  <a:pt x="538" y="49"/>
                  <a:pt x="538" y="49"/>
                </a:cubicBezTo>
                <a:cubicBezTo>
                  <a:pt x="532" y="48"/>
                  <a:pt x="536" y="48"/>
                  <a:pt x="531" y="47"/>
                </a:cubicBezTo>
                <a:cubicBezTo>
                  <a:pt x="536" y="47"/>
                  <a:pt x="539" y="45"/>
                  <a:pt x="534" y="44"/>
                </a:cubicBezTo>
                <a:cubicBezTo>
                  <a:pt x="527" y="43"/>
                  <a:pt x="523" y="41"/>
                  <a:pt x="516" y="42"/>
                </a:cubicBezTo>
                <a:cubicBezTo>
                  <a:pt x="514" y="41"/>
                  <a:pt x="514" y="41"/>
                  <a:pt x="514" y="41"/>
                </a:cubicBezTo>
                <a:cubicBezTo>
                  <a:pt x="514" y="43"/>
                  <a:pt x="509" y="41"/>
                  <a:pt x="506" y="41"/>
                </a:cubicBezTo>
                <a:cubicBezTo>
                  <a:pt x="504" y="42"/>
                  <a:pt x="517" y="42"/>
                  <a:pt x="514" y="45"/>
                </a:cubicBezTo>
                <a:cubicBezTo>
                  <a:pt x="509" y="44"/>
                  <a:pt x="510" y="46"/>
                  <a:pt x="511" y="46"/>
                </a:cubicBezTo>
                <a:cubicBezTo>
                  <a:pt x="506" y="46"/>
                  <a:pt x="511" y="44"/>
                  <a:pt x="510" y="43"/>
                </a:cubicBezTo>
                <a:cubicBezTo>
                  <a:pt x="509" y="44"/>
                  <a:pt x="501" y="42"/>
                  <a:pt x="503" y="44"/>
                </a:cubicBezTo>
                <a:cubicBezTo>
                  <a:pt x="499" y="43"/>
                  <a:pt x="499" y="42"/>
                  <a:pt x="496" y="42"/>
                </a:cubicBezTo>
                <a:cubicBezTo>
                  <a:pt x="496" y="42"/>
                  <a:pt x="496" y="43"/>
                  <a:pt x="495" y="44"/>
                </a:cubicBezTo>
                <a:cubicBezTo>
                  <a:pt x="495" y="43"/>
                  <a:pt x="490" y="44"/>
                  <a:pt x="489" y="44"/>
                </a:cubicBezTo>
                <a:cubicBezTo>
                  <a:pt x="490" y="43"/>
                  <a:pt x="489" y="42"/>
                  <a:pt x="492" y="43"/>
                </a:cubicBezTo>
                <a:cubicBezTo>
                  <a:pt x="493" y="42"/>
                  <a:pt x="484" y="42"/>
                  <a:pt x="485" y="41"/>
                </a:cubicBezTo>
                <a:cubicBezTo>
                  <a:pt x="484" y="43"/>
                  <a:pt x="477" y="41"/>
                  <a:pt x="473" y="41"/>
                </a:cubicBezTo>
                <a:cubicBezTo>
                  <a:pt x="476" y="37"/>
                  <a:pt x="479" y="43"/>
                  <a:pt x="482" y="40"/>
                </a:cubicBezTo>
                <a:cubicBezTo>
                  <a:pt x="478" y="38"/>
                  <a:pt x="466" y="39"/>
                  <a:pt x="459" y="37"/>
                </a:cubicBezTo>
                <a:cubicBezTo>
                  <a:pt x="453" y="38"/>
                  <a:pt x="459" y="39"/>
                  <a:pt x="458" y="40"/>
                </a:cubicBezTo>
                <a:cubicBezTo>
                  <a:pt x="463" y="41"/>
                  <a:pt x="465" y="40"/>
                  <a:pt x="469" y="40"/>
                </a:cubicBezTo>
                <a:cubicBezTo>
                  <a:pt x="463" y="41"/>
                  <a:pt x="456" y="40"/>
                  <a:pt x="452" y="39"/>
                </a:cubicBezTo>
                <a:cubicBezTo>
                  <a:pt x="447" y="39"/>
                  <a:pt x="449" y="43"/>
                  <a:pt x="446" y="43"/>
                </a:cubicBezTo>
                <a:cubicBezTo>
                  <a:pt x="445" y="42"/>
                  <a:pt x="445" y="41"/>
                  <a:pt x="445" y="41"/>
                </a:cubicBezTo>
                <a:cubicBezTo>
                  <a:pt x="444" y="40"/>
                  <a:pt x="443" y="41"/>
                  <a:pt x="442" y="41"/>
                </a:cubicBezTo>
                <a:cubicBezTo>
                  <a:pt x="441" y="41"/>
                  <a:pt x="443" y="40"/>
                  <a:pt x="441" y="40"/>
                </a:cubicBezTo>
                <a:cubicBezTo>
                  <a:pt x="440" y="40"/>
                  <a:pt x="440" y="40"/>
                  <a:pt x="440" y="40"/>
                </a:cubicBezTo>
                <a:cubicBezTo>
                  <a:pt x="440" y="40"/>
                  <a:pt x="440" y="40"/>
                  <a:pt x="440" y="40"/>
                </a:cubicBezTo>
                <a:cubicBezTo>
                  <a:pt x="439" y="40"/>
                  <a:pt x="439" y="40"/>
                  <a:pt x="439" y="40"/>
                </a:cubicBezTo>
                <a:cubicBezTo>
                  <a:pt x="438" y="41"/>
                  <a:pt x="439" y="41"/>
                  <a:pt x="439" y="41"/>
                </a:cubicBezTo>
                <a:cubicBezTo>
                  <a:pt x="439" y="41"/>
                  <a:pt x="439" y="41"/>
                  <a:pt x="439" y="41"/>
                </a:cubicBezTo>
                <a:cubicBezTo>
                  <a:pt x="438" y="41"/>
                  <a:pt x="437" y="42"/>
                  <a:pt x="438" y="43"/>
                </a:cubicBezTo>
                <a:cubicBezTo>
                  <a:pt x="439" y="43"/>
                  <a:pt x="439" y="44"/>
                  <a:pt x="436" y="43"/>
                </a:cubicBezTo>
                <a:cubicBezTo>
                  <a:pt x="435" y="42"/>
                  <a:pt x="437" y="43"/>
                  <a:pt x="437" y="42"/>
                </a:cubicBezTo>
                <a:cubicBezTo>
                  <a:pt x="436" y="42"/>
                  <a:pt x="432" y="41"/>
                  <a:pt x="430" y="41"/>
                </a:cubicBezTo>
                <a:cubicBezTo>
                  <a:pt x="432" y="42"/>
                  <a:pt x="429" y="42"/>
                  <a:pt x="429" y="42"/>
                </a:cubicBezTo>
                <a:cubicBezTo>
                  <a:pt x="432" y="43"/>
                  <a:pt x="432" y="42"/>
                  <a:pt x="434" y="42"/>
                </a:cubicBezTo>
                <a:cubicBezTo>
                  <a:pt x="433" y="42"/>
                  <a:pt x="433" y="43"/>
                  <a:pt x="433" y="43"/>
                </a:cubicBezTo>
                <a:cubicBezTo>
                  <a:pt x="433" y="43"/>
                  <a:pt x="433" y="43"/>
                  <a:pt x="433" y="43"/>
                </a:cubicBezTo>
                <a:cubicBezTo>
                  <a:pt x="431" y="43"/>
                  <a:pt x="429" y="43"/>
                  <a:pt x="427" y="43"/>
                </a:cubicBezTo>
                <a:cubicBezTo>
                  <a:pt x="430" y="42"/>
                  <a:pt x="424" y="42"/>
                  <a:pt x="423" y="42"/>
                </a:cubicBezTo>
                <a:cubicBezTo>
                  <a:pt x="422" y="43"/>
                  <a:pt x="421" y="45"/>
                  <a:pt x="425" y="45"/>
                </a:cubicBezTo>
                <a:cubicBezTo>
                  <a:pt x="424" y="45"/>
                  <a:pt x="423" y="45"/>
                  <a:pt x="422" y="45"/>
                </a:cubicBezTo>
                <a:cubicBezTo>
                  <a:pt x="421" y="46"/>
                  <a:pt x="420" y="46"/>
                  <a:pt x="419" y="47"/>
                </a:cubicBezTo>
                <a:cubicBezTo>
                  <a:pt x="417" y="48"/>
                  <a:pt x="416" y="49"/>
                  <a:pt x="414" y="50"/>
                </a:cubicBezTo>
                <a:cubicBezTo>
                  <a:pt x="416" y="47"/>
                  <a:pt x="411" y="49"/>
                  <a:pt x="409" y="49"/>
                </a:cubicBezTo>
                <a:cubicBezTo>
                  <a:pt x="409" y="51"/>
                  <a:pt x="408" y="52"/>
                  <a:pt x="407" y="53"/>
                </a:cubicBezTo>
                <a:cubicBezTo>
                  <a:pt x="414" y="50"/>
                  <a:pt x="408" y="55"/>
                  <a:pt x="412" y="55"/>
                </a:cubicBezTo>
                <a:cubicBezTo>
                  <a:pt x="418" y="55"/>
                  <a:pt x="420" y="52"/>
                  <a:pt x="422" y="50"/>
                </a:cubicBezTo>
                <a:cubicBezTo>
                  <a:pt x="423" y="53"/>
                  <a:pt x="419" y="54"/>
                  <a:pt x="416" y="55"/>
                </a:cubicBezTo>
                <a:cubicBezTo>
                  <a:pt x="412" y="56"/>
                  <a:pt x="408" y="56"/>
                  <a:pt x="405" y="58"/>
                </a:cubicBezTo>
                <a:cubicBezTo>
                  <a:pt x="406" y="59"/>
                  <a:pt x="409" y="59"/>
                  <a:pt x="412" y="58"/>
                </a:cubicBezTo>
                <a:cubicBezTo>
                  <a:pt x="411" y="59"/>
                  <a:pt x="402" y="59"/>
                  <a:pt x="397" y="61"/>
                </a:cubicBezTo>
                <a:cubicBezTo>
                  <a:pt x="398" y="61"/>
                  <a:pt x="399" y="59"/>
                  <a:pt x="392" y="60"/>
                </a:cubicBezTo>
                <a:cubicBezTo>
                  <a:pt x="390" y="61"/>
                  <a:pt x="388" y="62"/>
                  <a:pt x="386" y="62"/>
                </a:cubicBezTo>
                <a:cubicBezTo>
                  <a:pt x="375" y="64"/>
                  <a:pt x="380" y="61"/>
                  <a:pt x="371" y="61"/>
                </a:cubicBezTo>
                <a:cubicBezTo>
                  <a:pt x="372" y="61"/>
                  <a:pt x="374" y="60"/>
                  <a:pt x="375" y="60"/>
                </a:cubicBezTo>
                <a:cubicBezTo>
                  <a:pt x="373" y="58"/>
                  <a:pt x="364" y="60"/>
                  <a:pt x="363" y="59"/>
                </a:cubicBezTo>
                <a:cubicBezTo>
                  <a:pt x="367" y="58"/>
                  <a:pt x="371" y="60"/>
                  <a:pt x="376" y="59"/>
                </a:cubicBezTo>
                <a:cubicBezTo>
                  <a:pt x="376" y="57"/>
                  <a:pt x="369" y="58"/>
                  <a:pt x="365" y="58"/>
                </a:cubicBezTo>
                <a:cubicBezTo>
                  <a:pt x="355" y="59"/>
                  <a:pt x="358" y="59"/>
                  <a:pt x="350" y="60"/>
                </a:cubicBezTo>
                <a:cubicBezTo>
                  <a:pt x="349" y="63"/>
                  <a:pt x="365" y="63"/>
                  <a:pt x="365" y="66"/>
                </a:cubicBezTo>
                <a:cubicBezTo>
                  <a:pt x="359" y="66"/>
                  <a:pt x="349" y="66"/>
                  <a:pt x="343" y="66"/>
                </a:cubicBezTo>
                <a:cubicBezTo>
                  <a:pt x="338" y="66"/>
                  <a:pt x="333" y="66"/>
                  <a:pt x="329" y="66"/>
                </a:cubicBezTo>
                <a:cubicBezTo>
                  <a:pt x="320" y="65"/>
                  <a:pt x="322" y="63"/>
                  <a:pt x="324" y="61"/>
                </a:cubicBezTo>
                <a:cubicBezTo>
                  <a:pt x="321" y="61"/>
                  <a:pt x="319" y="61"/>
                  <a:pt x="317" y="61"/>
                </a:cubicBezTo>
                <a:cubicBezTo>
                  <a:pt x="320" y="62"/>
                  <a:pt x="320" y="62"/>
                  <a:pt x="320" y="62"/>
                </a:cubicBezTo>
                <a:cubicBezTo>
                  <a:pt x="310" y="61"/>
                  <a:pt x="305" y="60"/>
                  <a:pt x="295" y="59"/>
                </a:cubicBezTo>
                <a:cubicBezTo>
                  <a:pt x="290" y="58"/>
                  <a:pt x="293" y="56"/>
                  <a:pt x="296" y="55"/>
                </a:cubicBezTo>
                <a:cubicBezTo>
                  <a:pt x="290" y="54"/>
                  <a:pt x="290" y="54"/>
                  <a:pt x="290" y="54"/>
                </a:cubicBezTo>
                <a:cubicBezTo>
                  <a:pt x="291" y="54"/>
                  <a:pt x="291" y="54"/>
                  <a:pt x="291" y="54"/>
                </a:cubicBezTo>
                <a:cubicBezTo>
                  <a:pt x="291" y="53"/>
                  <a:pt x="286" y="52"/>
                  <a:pt x="282" y="52"/>
                </a:cubicBezTo>
                <a:cubicBezTo>
                  <a:pt x="281" y="53"/>
                  <a:pt x="283" y="53"/>
                  <a:pt x="283" y="54"/>
                </a:cubicBezTo>
                <a:cubicBezTo>
                  <a:pt x="279" y="54"/>
                  <a:pt x="274" y="53"/>
                  <a:pt x="272" y="52"/>
                </a:cubicBezTo>
                <a:cubicBezTo>
                  <a:pt x="271" y="53"/>
                  <a:pt x="272" y="54"/>
                  <a:pt x="277" y="54"/>
                </a:cubicBezTo>
                <a:cubicBezTo>
                  <a:pt x="277" y="54"/>
                  <a:pt x="277" y="54"/>
                  <a:pt x="278" y="54"/>
                </a:cubicBezTo>
                <a:cubicBezTo>
                  <a:pt x="284" y="56"/>
                  <a:pt x="284" y="56"/>
                  <a:pt x="284" y="56"/>
                </a:cubicBezTo>
                <a:cubicBezTo>
                  <a:pt x="277" y="54"/>
                  <a:pt x="271" y="55"/>
                  <a:pt x="269" y="57"/>
                </a:cubicBezTo>
                <a:cubicBezTo>
                  <a:pt x="262" y="55"/>
                  <a:pt x="277" y="56"/>
                  <a:pt x="268" y="54"/>
                </a:cubicBezTo>
                <a:cubicBezTo>
                  <a:pt x="253" y="56"/>
                  <a:pt x="247" y="50"/>
                  <a:pt x="236" y="54"/>
                </a:cubicBezTo>
                <a:cubicBezTo>
                  <a:pt x="232" y="52"/>
                  <a:pt x="227" y="50"/>
                  <a:pt x="219" y="49"/>
                </a:cubicBezTo>
                <a:cubicBezTo>
                  <a:pt x="220" y="48"/>
                  <a:pt x="214" y="48"/>
                  <a:pt x="216" y="47"/>
                </a:cubicBezTo>
                <a:cubicBezTo>
                  <a:pt x="226" y="45"/>
                  <a:pt x="229" y="51"/>
                  <a:pt x="237" y="49"/>
                </a:cubicBezTo>
                <a:cubicBezTo>
                  <a:pt x="240" y="50"/>
                  <a:pt x="238" y="51"/>
                  <a:pt x="239" y="52"/>
                </a:cubicBezTo>
                <a:cubicBezTo>
                  <a:pt x="242" y="52"/>
                  <a:pt x="245" y="53"/>
                  <a:pt x="246" y="52"/>
                </a:cubicBezTo>
                <a:cubicBezTo>
                  <a:pt x="240" y="50"/>
                  <a:pt x="247" y="48"/>
                  <a:pt x="238" y="47"/>
                </a:cubicBezTo>
                <a:cubicBezTo>
                  <a:pt x="240" y="46"/>
                  <a:pt x="248" y="47"/>
                  <a:pt x="251" y="47"/>
                </a:cubicBezTo>
                <a:cubicBezTo>
                  <a:pt x="251" y="47"/>
                  <a:pt x="253" y="46"/>
                  <a:pt x="255" y="46"/>
                </a:cubicBezTo>
                <a:cubicBezTo>
                  <a:pt x="254" y="45"/>
                  <a:pt x="249" y="43"/>
                  <a:pt x="247" y="42"/>
                </a:cubicBezTo>
                <a:cubicBezTo>
                  <a:pt x="248" y="42"/>
                  <a:pt x="246" y="42"/>
                  <a:pt x="246" y="43"/>
                </a:cubicBezTo>
                <a:cubicBezTo>
                  <a:pt x="243" y="42"/>
                  <a:pt x="240" y="41"/>
                  <a:pt x="238" y="40"/>
                </a:cubicBezTo>
                <a:cubicBezTo>
                  <a:pt x="234" y="40"/>
                  <a:pt x="232" y="41"/>
                  <a:pt x="233" y="42"/>
                </a:cubicBezTo>
                <a:cubicBezTo>
                  <a:pt x="227" y="42"/>
                  <a:pt x="219" y="39"/>
                  <a:pt x="217" y="41"/>
                </a:cubicBezTo>
                <a:cubicBezTo>
                  <a:pt x="210" y="40"/>
                  <a:pt x="220" y="40"/>
                  <a:pt x="221" y="40"/>
                </a:cubicBezTo>
                <a:cubicBezTo>
                  <a:pt x="221" y="40"/>
                  <a:pt x="221" y="40"/>
                  <a:pt x="221" y="40"/>
                </a:cubicBezTo>
                <a:cubicBezTo>
                  <a:pt x="229" y="41"/>
                  <a:pt x="229" y="41"/>
                  <a:pt x="229" y="41"/>
                </a:cubicBezTo>
                <a:cubicBezTo>
                  <a:pt x="231" y="38"/>
                  <a:pt x="219" y="40"/>
                  <a:pt x="219" y="38"/>
                </a:cubicBezTo>
                <a:cubicBezTo>
                  <a:pt x="221" y="33"/>
                  <a:pt x="207" y="38"/>
                  <a:pt x="202" y="37"/>
                </a:cubicBezTo>
                <a:cubicBezTo>
                  <a:pt x="204" y="39"/>
                  <a:pt x="205" y="40"/>
                  <a:pt x="207" y="41"/>
                </a:cubicBezTo>
                <a:cubicBezTo>
                  <a:pt x="202" y="40"/>
                  <a:pt x="202" y="40"/>
                  <a:pt x="202" y="40"/>
                </a:cubicBezTo>
                <a:cubicBezTo>
                  <a:pt x="204" y="41"/>
                  <a:pt x="203" y="44"/>
                  <a:pt x="207" y="45"/>
                </a:cubicBezTo>
                <a:cubicBezTo>
                  <a:pt x="200" y="45"/>
                  <a:pt x="190" y="45"/>
                  <a:pt x="185" y="45"/>
                </a:cubicBezTo>
                <a:cubicBezTo>
                  <a:pt x="184" y="46"/>
                  <a:pt x="183" y="47"/>
                  <a:pt x="183" y="48"/>
                </a:cubicBezTo>
                <a:cubicBezTo>
                  <a:pt x="177" y="46"/>
                  <a:pt x="173" y="49"/>
                  <a:pt x="167" y="49"/>
                </a:cubicBezTo>
                <a:cubicBezTo>
                  <a:pt x="161" y="48"/>
                  <a:pt x="173" y="47"/>
                  <a:pt x="168" y="46"/>
                </a:cubicBezTo>
                <a:cubicBezTo>
                  <a:pt x="167" y="47"/>
                  <a:pt x="163" y="46"/>
                  <a:pt x="161" y="46"/>
                </a:cubicBezTo>
                <a:cubicBezTo>
                  <a:pt x="163" y="47"/>
                  <a:pt x="170" y="45"/>
                  <a:pt x="175" y="45"/>
                </a:cubicBezTo>
                <a:cubicBezTo>
                  <a:pt x="171" y="45"/>
                  <a:pt x="171" y="43"/>
                  <a:pt x="170" y="43"/>
                </a:cubicBezTo>
                <a:cubicBezTo>
                  <a:pt x="176" y="42"/>
                  <a:pt x="176" y="42"/>
                  <a:pt x="176" y="42"/>
                </a:cubicBezTo>
                <a:cubicBezTo>
                  <a:pt x="176" y="40"/>
                  <a:pt x="168" y="42"/>
                  <a:pt x="165" y="41"/>
                </a:cubicBezTo>
                <a:cubicBezTo>
                  <a:pt x="168" y="43"/>
                  <a:pt x="167" y="43"/>
                  <a:pt x="169" y="45"/>
                </a:cubicBezTo>
                <a:cubicBezTo>
                  <a:pt x="163" y="44"/>
                  <a:pt x="155" y="44"/>
                  <a:pt x="151" y="46"/>
                </a:cubicBezTo>
                <a:cubicBezTo>
                  <a:pt x="149" y="47"/>
                  <a:pt x="154" y="47"/>
                  <a:pt x="156" y="47"/>
                </a:cubicBezTo>
                <a:cubicBezTo>
                  <a:pt x="155" y="48"/>
                  <a:pt x="150" y="47"/>
                  <a:pt x="150" y="48"/>
                </a:cubicBezTo>
                <a:cubicBezTo>
                  <a:pt x="151" y="49"/>
                  <a:pt x="153" y="48"/>
                  <a:pt x="155" y="48"/>
                </a:cubicBezTo>
                <a:cubicBezTo>
                  <a:pt x="150" y="49"/>
                  <a:pt x="145" y="49"/>
                  <a:pt x="140" y="50"/>
                </a:cubicBezTo>
                <a:cubicBezTo>
                  <a:pt x="141" y="50"/>
                  <a:pt x="145" y="50"/>
                  <a:pt x="147" y="50"/>
                </a:cubicBezTo>
                <a:cubicBezTo>
                  <a:pt x="143" y="51"/>
                  <a:pt x="139" y="51"/>
                  <a:pt x="132" y="49"/>
                </a:cubicBezTo>
                <a:cubicBezTo>
                  <a:pt x="128" y="50"/>
                  <a:pt x="122" y="52"/>
                  <a:pt x="125" y="53"/>
                </a:cubicBezTo>
                <a:cubicBezTo>
                  <a:pt x="122" y="52"/>
                  <a:pt x="123" y="52"/>
                  <a:pt x="123" y="51"/>
                </a:cubicBezTo>
                <a:cubicBezTo>
                  <a:pt x="116" y="52"/>
                  <a:pt x="113" y="50"/>
                  <a:pt x="109" y="50"/>
                </a:cubicBezTo>
                <a:cubicBezTo>
                  <a:pt x="111" y="48"/>
                  <a:pt x="111" y="48"/>
                  <a:pt x="111" y="48"/>
                </a:cubicBezTo>
                <a:cubicBezTo>
                  <a:pt x="105" y="50"/>
                  <a:pt x="108" y="46"/>
                  <a:pt x="102" y="48"/>
                </a:cubicBezTo>
                <a:cubicBezTo>
                  <a:pt x="104" y="49"/>
                  <a:pt x="105" y="51"/>
                  <a:pt x="105" y="52"/>
                </a:cubicBezTo>
                <a:cubicBezTo>
                  <a:pt x="103" y="51"/>
                  <a:pt x="100" y="53"/>
                  <a:pt x="97" y="53"/>
                </a:cubicBezTo>
                <a:cubicBezTo>
                  <a:pt x="98" y="52"/>
                  <a:pt x="90" y="52"/>
                  <a:pt x="94" y="51"/>
                </a:cubicBezTo>
                <a:cubicBezTo>
                  <a:pt x="87" y="50"/>
                  <a:pt x="85" y="52"/>
                  <a:pt x="79" y="51"/>
                </a:cubicBezTo>
                <a:cubicBezTo>
                  <a:pt x="82" y="50"/>
                  <a:pt x="73" y="50"/>
                  <a:pt x="75" y="49"/>
                </a:cubicBezTo>
                <a:cubicBezTo>
                  <a:pt x="68" y="49"/>
                  <a:pt x="65" y="51"/>
                  <a:pt x="67" y="52"/>
                </a:cubicBezTo>
                <a:cubicBezTo>
                  <a:pt x="70" y="52"/>
                  <a:pt x="73" y="51"/>
                  <a:pt x="73" y="52"/>
                </a:cubicBezTo>
                <a:cubicBezTo>
                  <a:pt x="69" y="53"/>
                  <a:pt x="65" y="53"/>
                  <a:pt x="61" y="53"/>
                </a:cubicBezTo>
                <a:cubicBezTo>
                  <a:pt x="59" y="54"/>
                  <a:pt x="55" y="54"/>
                  <a:pt x="55" y="56"/>
                </a:cubicBezTo>
                <a:cubicBezTo>
                  <a:pt x="51" y="54"/>
                  <a:pt x="44" y="58"/>
                  <a:pt x="40" y="56"/>
                </a:cubicBezTo>
                <a:cubicBezTo>
                  <a:pt x="45" y="57"/>
                  <a:pt x="48" y="55"/>
                  <a:pt x="49" y="55"/>
                </a:cubicBezTo>
                <a:cubicBezTo>
                  <a:pt x="47" y="55"/>
                  <a:pt x="47" y="55"/>
                  <a:pt x="47" y="55"/>
                </a:cubicBezTo>
                <a:cubicBezTo>
                  <a:pt x="47" y="55"/>
                  <a:pt x="48" y="54"/>
                  <a:pt x="48" y="54"/>
                </a:cubicBezTo>
                <a:cubicBezTo>
                  <a:pt x="42" y="52"/>
                  <a:pt x="42" y="52"/>
                  <a:pt x="42" y="52"/>
                </a:cubicBezTo>
                <a:cubicBezTo>
                  <a:pt x="47" y="51"/>
                  <a:pt x="43" y="54"/>
                  <a:pt x="50" y="53"/>
                </a:cubicBezTo>
                <a:cubicBezTo>
                  <a:pt x="55" y="51"/>
                  <a:pt x="36" y="50"/>
                  <a:pt x="41" y="48"/>
                </a:cubicBezTo>
                <a:cubicBezTo>
                  <a:pt x="46" y="47"/>
                  <a:pt x="46" y="50"/>
                  <a:pt x="50" y="50"/>
                </a:cubicBezTo>
                <a:cubicBezTo>
                  <a:pt x="49" y="50"/>
                  <a:pt x="49" y="50"/>
                  <a:pt x="49" y="50"/>
                </a:cubicBezTo>
                <a:cubicBezTo>
                  <a:pt x="53" y="51"/>
                  <a:pt x="56" y="51"/>
                  <a:pt x="59" y="51"/>
                </a:cubicBezTo>
                <a:cubicBezTo>
                  <a:pt x="59" y="50"/>
                  <a:pt x="56" y="50"/>
                  <a:pt x="56" y="50"/>
                </a:cubicBezTo>
                <a:cubicBezTo>
                  <a:pt x="67" y="49"/>
                  <a:pt x="68" y="47"/>
                  <a:pt x="80" y="46"/>
                </a:cubicBezTo>
                <a:cubicBezTo>
                  <a:pt x="79" y="47"/>
                  <a:pt x="78" y="49"/>
                  <a:pt x="84" y="49"/>
                </a:cubicBezTo>
                <a:cubicBezTo>
                  <a:pt x="88" y="50"/>
                  <a:pt x="88" y="48"/>
                  <a:pt x="91" y="48"/>
                </a:cubicBezTo>
                <a:cubicBezTo>
                  <a:pt x="89" y="47"/>
                  <a:pt x="86" y="46"/>
                  <a:pt x="84" y="47"/>
                </a:cubicBezTo>
                <a:cubicBezTo>
                  <a:pt x="83" y="46"/>
                  <a:pt x="83" y="46"/>
                  <a:pt x="83" y="46"/>
                </a:cubicBezTo>
                <a:cubicBezTo>
                  <a:pt x="73" y="44"/>
                  <a:pt x="76" y="42"/>
                  <a:pt x="64" y="42"/>
                </a:cubicBezTo>
                <a:cubicBezTo>
                  <a:pt x="63" y="41"/>
                  <a:pt x="54" y="41"/>
                  <a:pt x="49" y="42"/>
                </a:cubicBezTo>
                <a:cubicBezTo>
                  <a:pt x="51" y="40"/>
                  <a:pt x="51" y="40"/>
                  <a:pt x="51" y="40"/>
                </a:cubicBezTo>
                <a:cubicBezTo>
                  <a:pt x="44" y="38"/>
                  <a:pt x="51" y="42"/>
                  <a:pt x="42" y="41"/>
                </a:cubicBezTo>
                <a:cubicBezTo>
                  <a:pt x="40" y="43"/>
                  <a:pt x="34" y="46"/>
                  <a:pt x="39" y="48"/>
                </a:cubicBezTo>
                <a:cubicBezTo>
                  <a:pt x="33" y="49"/>
                  <a:pt x="31" y="48"/>
                  <a:pt x="25" y="48"/>
                </a:cubicBezTo>
                <a:cubicBezTo>
                  <a:pt x="22" y="50"/>
                  <a:pt x="27" y="50"/>
                  <a:pt x="27" y="52"/>
                </a:cubicBezTo>
                <a:cubicBezTo>
                  <a:pt x="22" y="52"/>
                  <a:pt x="17" y="51"/>
                  <a:pt x="20" y="50"/>
                </a:cubicBezTo>
                <a:cubicBezTo>
                  <a:pt x="18" y="50"/>
                  <a:pt x="15" y="50"/>
                  <a:pt x="12" y="50"/>
                </a:cubicBezTo>
                <a:cubicBezTo>
                  <a:pt x="12" y="51"/>
                  <a:pt x="15" y="51"/>
                  <a:pt x="16" y="51"/>
                </a:cubicBezTo>
                <a:cubicBezTo>
                  <a:pt x="13" y="51"/>
                  <a:pt x="7" y="50"/>
                  <a:pt x="6" y="49"/>
                </a:cubicBezTo>
                <a:cubicBezTo>
                  <a:pt x="6" y="49"/>
                  <a:pt x="8" y="50"/>
                  <a:pt x="9" y="49"/>
                </a:cubicBezTo>
                <a:cubicBezTo>
                  <a:pt x="6" y="49"/>
                  <a:pt x="0" y="48"/>
                  <a:pt x="0" y="47"/>
                </a:cubicBezTo>
                <a:cubicBezTo>
                  <a:pt x="5" y="48"/>
                  <a:pt x="6" y="46"/>
                  <a:pt x="10" y="47"/>
                </a:cubicBezTo>
                <a:cubicBezTo>
                  <a:pt x="10" y="47"/>
                  <a:pt x="9" y="46"/>
                  <a:pt x="7" y="46"/>
                </a:cubicBezTo>
                <a:cubicBezTo>
                  <a:pt x="11" y="45"/>
                  <a:pt x="15" y="45"/>
                  <a:pt x="16" y="44"/>
                </a:cubicBezTo>
                <a:cubicBezTo>
                  <a:pt x="13" y="45"/>
                  <a:pt x="11" y="43"/>
                  <a:pt x="11" y="43"/>
                </a:cubicBezTo>
                <a:cubicBezTo>
                  <a:pt x="13" y="43"/>
                  <a:pt x="19" y="43"/>
                  <a:pt x="21" y="44"/>
                </a:cubicBezTo>
                <a:cubicBezTo>
                  <a:pt x="21" y="41"/>
                  <a:pt x="32" y="44"/>
                  <a:pt x="28" y="42"/>
                </a:cubicBezTo>
                <a:cubicBezTo>
                  <a:pt x="29" y="43"/>
                  <a:pt x="33" y="43"/>
                  <a:pt x="35" y="42"/>
                </a:cubicBezTo>
                <a:cubicBezTo>
                  <a:pt x="34" y="41"/>
                  <a:pt x="29" y="41"/>
                  <a:pt x="27" y="39"/>
                </a:cubicBezTo>
                <a:cubicBezTo>
                  <a:pt x="16" y="38"/>
                  <a:pt x="27" y="41"/>
                  <a:pt x="25" y="42"/>
                </a:cubicBezTo>
                <a:cubicBezTo>
                  <a:pt x="22" y="42"/>
                  <a:pt x="19" y="42"/>
                  <a:pt x="16" y="42"/>
                </a:cubicBezTo>
                <a:cubicBezTo>
                  <a:pt x="17" y="41"/>
                  <a:pt x="13" y="40"/>
                  <a:pt x="19" y="40"/>
                </a:cubicBezTo>
                <a:cubicBezTo>
                  <a:pt x="16" y="39"/>
                  <a:pt x="12" y="38"/>
                  <a:pt x="8" y="39"/>
                </a:cubicBezTo>
                <a:cubicBezTo>
                  <a:pt x="7" y="38"/>
                  <a:pt x="10" y="38"/>
                  <a:pt x="11" y="38"/>
                </a:cubicBezTo>
                <a:cubicBezTo>
                  <a:pt x="10" y="37"/>
                  <a:pt x="6" y="35"/>
                  <a:pt x="12" y="35"/>
                </a:cubicBezTo>
                <a:cubicBezTo>
                  <a:pt x="10" y="35"/>
                  <a:pt x="14" y="36"/>
                  <a:pt x="11" y="36"/>
                </a:cubicBezTo>
                <a:cubicBezTo>
                  <a:pt x="14" y="37"/>
                  <a:pt x="20" y="36"/>
                  <a:pt x="18" y="35"/>
                </a:cubicBezTo>
                <a:cubicBezTo>
                  <a:pt x="21" y="35"/>
                  <a:pt x="26" y="36"/>
                  <a:pt x="29" y="36"/>
                </a:cubicBezTo>
                <a:cubicBezTo>
                  <a:pt x="29" y="35"/>
                  <a:pt x="26" y="36"/>
                  <a:pt x="25" y="35"/>
                </a:cubicBezTo>
                <a:cubicBezTo>
                  <a:pt x="28" y="35"/>
                  <a:pt x="31" y="36"/>
                  <a:pt x="34" y="36"/>
                </a:cubicBezTo>
                <a:cubicBezTo>
                  <a:pt x="31" y="37"/>
                  <a:pt x="31" y="37"/>
                  <a:pt x="31" y="37"/>
                </a:cubicBezTo>
                <a:cubicBezTo>
                  <a:pt x="38" y="36"/>
                  <a:pt x="42" y="39"/>
                  <a:pt x="48" y="39"/>
                </a:cubicBezTo>
                <a:cubicBezTo>
                  <a:pt x="47" y="37"/>
                  <a:pt x="42" y="37"/>
                  <a:pt x="39" y="37"/>
                </a:cubicBezTo>
                <a:cubicBezTo>
                  <a:pt x="41" y="34"/>
                  <a:pt x="41" y="38"/>
                  <a:pt x="46" y="37"/>
                </a:cubicBezTo>
                <a:cubicBezTo>
                  <a:pt x="47" y="37"/>
                  <a:pt x="47" y="36"/>
                  <a:pt x="47" y="36"/>
                </a:cubicBezTo>
                <a:cubicBezTo>
                  <a:pt x="52" y="37"/>
                  <a:pt x="52" y="37"/>
                  <a:pt x="52" y="37"/>
                </a:cubicBezTo>
                <a:cubicBezTo>
                  <a:pt x="53" y="37"/>
                  <a:pt x="52" y="36"/>
                  <a:pt x="51" y="36"/>
                </a:cubicBezTo>
                <a:cubicBezTo>
                  <a:pt x="60" y="38"/>
                  <a:pt x="52" y="39"/>
                  <a:pt x="63" y="39"/>
                </a:cubicBezTo>
                <a:cubicBezTo>
                  <a:pt x="57" y="40"/>
                  <a:pt x="57" y="38"/>
                  <a:pt x="52" y="39"/>
                </a:cubicBezTo>
                <a:cubicBezTo>
                  <a:pt x="49" y="40"/>
                  <a:pt x="59" y="41"/>
                  <a:pt x="61" y="41"/>
                </a:cubicBezTo>
                <a:cubicBezTo>
                  <a:pt x="66" y="40"/>
                  <a:pt x="65" y="38"/>
                  <a:pt x="73" y="39"/>
                </a:cubicBezTo>
                <a:cubicBezTo>
                  <a:pt x="68" y="38"/>
                  <a:pt x="71" y="37"/>
                  <a:pt x="65" y="37"/>
                </a:cubicBezTo>
                <a:cubicBezTo>
                  <a:pt x="61" y="37"/>
                  <a:pt x="66" y="37"/>
                  <a:pt x="66" y="35"/>
                </a:cubicBezTo>
                <a:cubicBezTo>
                  <a:pt x="68" y="36"/>
                  <a:pt x="66" y="37"/>
                  <a:pt x="71" y="37"/>
                </a:cubicBezTo>
                <a:cubicBezTo>
                  <a:pt x="71" y="36"/>
                  <a:pt x="71" y="36"/>
                  <a:pt x="71" y="36"/>
                </a:cubicBezTo>
                <a:cubicBezTo>
                  <a:pt x="80" y="38"/>
                  <a:pt x="80" y="38"/>
                  <a:pt x="80" y="38"/>
                </a:cubicBezTo>
                <a:cubicBezTo>
                  <a:pt x="87" y="36"/>
                  <a:pt x="99" y="38"/>
                  <a:pt x="103" y="35"/>
                </a:cubicBezTo>
                <a:cubicBezTo>
                  <a:pt x="104" y="37"/>
                  <a:pt x="104" y="37"/>
                  <a:pt x="104" y="37"/>
                </a:cubicBezTo>
                <a:cubicBezTo>
                  <a:pt x="109" y="37"/>
                  <a:pt x="116" y="36"/>
                  <a:pt x="120" y="37"/>
                </a:cubicBezTo>
                <a:cubicBezTo>
                  <a:pt x="118" y="36"/>
                  <a:pt x="115" y="36"/>
                  <a:pt x="111" y="36"/>
                </a:cubicBezTo>
                <a:cubicBezTo>
                  <a:pt x="120" y="35"/>
                  <a:pt x="129" y="35"/>
                  <a:pt x="137" y="36"/>
                </a:cubicBezTo>
                <a:cubicBezTo>
                  <a:pt x="133" y="38"/>
                  <a:pt x="132" y="38"/>
                  <a:pt x="128" y="39"/>
                </a:cubicBezTo>
                <a:cubicBezTo>
                  <a:pt x="136" y="41"/>
                  <a:pt x="134" y="37"/>
                  <a:pt x="143" y="37"/>
                </a:cubicBezTo>
                <a:cubicBezTo>
                  <a:pt x="142" y="36"/>
                  <a:pt x="140" y="36"/>
                  <a:pt x="141" y="34"/>
                </a:cubicBezTo>
                <a:cubicBezTo>
                  <a:pt x="145" y="35"/>
                  <a:pt x="151" y="34"/>
                  <a:pt x="155" y="35"/>
                </a:cubicBezTo>
                <a:cubicBezTo>
                  <a:pt x="156" y="34"/>
                  <a:pt x="152" y="32"/>
                  <a:pt x="143" y="32"/>
                </a:cubicBezTo>
                <a:cubicBezTo>
                  <a:pt x="138" y="34"/>
                  <a:pt x="129" y="32"/>
                  <a:pt x="125" y="34"/>
                </a:cubicBezTo>
                <a:cubicBezTo>
                  <a:pt x="127" y="33"/>
                  <a:pt x="127" y="33"/>
                  <a:pt x="127" y="33"/>
                </a:cubicBezTo>
                <a:cubicBezTo>
                  <a:pt x="120" y="33"/>
                  <a:pt x="117" y="33"/>
                  <a:pt x="111" y="33"/>
                </a:cubicBezTo>
                <a:cubicBezTo>
                  <a:pt x="111" y="33"/>
                  <a:pt x="111" y="33"/>
                  <a:pt x="111" y="33"/>
                </a:cubicBezTo>
                <a:cubicBezTo>
                  <a:pt x="108" y="32"/>
                  <a:pt x="108" y="32"/>
                  <a:pt x="108" y="32"/>
                </a:cubicBezTo>
                <a:cubicBezTo>
                  <a:pt x="110" y="32"/>
                  <a:pt x="110" y="32"/>
                  <a:pt x="110" y="32"/>
                </a:cubicBezTo>
                <a:cubicBezTo>
                  <a:pt x="108" y="31"/>
                  <a:pt x="101" y="30"/>
                  <a:pt x="99" y="30"/>
                </a:cubicBezTo>
                <a:cubicBezTo>
                  <a:pt x="108" y="29"/>
                  <a:pt x="111" y="32"/>
                  <a:pt x="116" y="33"/>
                </a:cubicBezTo>
                <a:cubicBezTo>
                  <a:pt x="124" y="32"/>
                  <a:pt x="125" y="29"/>
                  <a:pt x="132" y="30"/>
                </a:cubicBezTo>
                <a:cubicBezTo>
                  <a:pt x="131" y="29"/>
                  <a:pt x="136" y="28"/>
                  <a:pt x="132" y="27"/>
                </a:cubicBezTo>
                <a:cubicBezTo>
                  <a:pt x="126" y="27"/>
                  <a:pt x="124" y="29"/>
                  <a:pt x="123" y="27"/>
                </a:cubicBezTo>
                <a:cubicBezTo>
                  <a:pt x="128" y="27"/>
                  <a:pt x="125" y="26"/>
                  <a:pt x="133" y="26"/>
                </a:cubicBezTo>
                <a:cubicBezTo>
                  <a:pt x="135" y="28"/>
                  <a:pt x="142" y="29"/>
                  <a:pt x="148" y="30"/>
                </a:cubicBezTo>
                <a:cubicBezTo>
                  <a:pt x="154" y="30"/>
                  <a:pt x="162" y="30"/>
                  <a:pt x="167" y="29"/>
                </a:cubicBezTo>
                <a:cubicBezTo>
                  <a:pt x="161" y="29"/>
                  <a:pt x="154" y="28"/>
                  <a:pt x="155" y="27"/>
                </a:cubicBezTo>
                <a:cubicBezTo>
                  <a:pt x="159" y="28"/>
                  <a:pt x="167" y="25"/>
                  <a:pt x="166" y="27"/>
                </a:cubicBezTo>
                <a:cubicBezTo>
                  <a:pt x="172" y="27"/>
                  <a:pt x="186" y="27"/>
                  <a:pt x="186" y="25"/>
                </a:cubicBezTo>
                <a:cubicBezTo>
                  <a:pt x="179" y="24"/>
                  <a:pt x="172" y="26"/>
                  <a:pt x="166" y="25"/>
                </a:cubicBezTo>
                <a:cubicBezTo>
                  <a:pt x="168" y="25"/>
                  <a:pt x="169" y="25"/>
                  <a:pt x="168" y="24"/>
                </a:cubicBezTo>
                <a:cubicBezTo>
                  <a:pt x="159" y="25"/>
                  <a:pt x="159" y="25"/>
                  <a:pt x="159" y="25"/>
                </a:cubicBezTo>
                <a:cubicBezTo>
                  <a:pt x="166" y="23"/>
                  <a:pt x="164" y="23"/>
                  <a:pt x="173" y="23"/>
                </a:cubicBezTo>
                <a:cubicBezTo>
                  <a:pt x="173" y="23"/>
                  <a:pt x="171" y="23"/>
                  <a:pt x="172" y="24"/>
                </a:cubicBezTo>
                <a:cubicBezTo>
                  <a:pt x="175" y="24"/>
                  <a:pt x="177" y="23"/>
                  <a:pt x="180" y="23"/>
                </a:cubicBezTo>
                <a:cubicBezTo>
                  <a:pt x="180" y="22"/>
                  <a:pt x="180" y="22"/>
                  <a:pt x="180" y="22"/>
                </a:cubicBezTo>
                <a:cubicBezTo>
                  <a:pt x="187" y="22"/>
                  <a:pt x="201" y="20"/>
                  <a:pt x="213" y="22"/>
                </a:cubicBezTo>
                <a:cubicBezTo>
                  <a:pt x="212" y="22"/>
                  <a:pt x="212" y="22"/>
                  <a:pt x="212" y="22"/>
                </a:cubicBezTo>
                <a:cubicBezTo>
                  <a:pt x="222" y="22"/>
                  <a:pt x="221" y="26"/>
                  <a:pt x="230" y="27"/>
                </a:cubicBezTo>
                <a:cubicBezTo>
                  <a:pt x="228" y="26"/>
                  <a:pt x="229" y="25"/>
                  <a:pt x="230" y="24"/>
                </a:cubicBezTo>
                <a:cubicBezTo>
                  <a:pt x="235" y="26"/>
                  <a:pt x="238" y="25"/>
                  <a:pt x="243" y="25"/>
                </a:cubicBezTo>
                <a:cubicBezTo>
                  <a:pt x="237" y="25"/>
                  <a:pt x="246" y="27"/>
                  <a:pt x="241" y="27"/>
                </a:cubicBezTo>
                <a:cubicBezTo>
                  <a:pt x="240" y="29"/>
                  <a:pt x="249" y="30"/>
                  <a:pt x="253" y="30"/>
                </a:cubicBezTo>
                <a:cubicBezTo>
                  <a:pt x="258" y="28"/>
                  <a:pt x="240" y="27"/>
                  <a:pt x="249" y="26"/>
                </a:cubicBezTo>
                <a:cubicBezTo>
                  <a:pt x="254" y="26"/>
                  <a:pt x="254" y="27"/>
                  <a:pt x="250" y="27"/>
                </a:cubicBezTo>
                <a:cubicBezTo>
                  <a:pt x="257" y="28"/>
                  <a:pt x="265" y="29"/>
                  <a:pt x="271" y="28"/>
                </a:cubicBezTo>
                <a:cubicBezTo>
                  <a:pt x="275" y="30"/>
                  <a:pt x="279" y="30"/>
                  <a:pt x="280" y="32"/>
                </a:cubicBezTo>
                <a:cubicBezTo>
                  <a:pt x="277" y="32"/>
                  <a:pt x="279" y="30"/>
                  <a:pt x="274" y="31"/>
                </a:cubicBezTo>
                <a:cubicBezTo>
                  <a:pt x="277" y="33"/>
                  <a:pt x="277" y="33"/>
                  <a:pt x="277" y="33"/>
                </a:cubicBezTo>
                <a:cubicBezTo>
                  <a:pt x="282" y="34"/>
                  <a:pt x="289" y="33"/>
                  <a:pt x="293" y="33"/>
                </a:cubicBezTo>
                <a:cubicBezTo>
                  <a:pt x="289" y="32"/>
                  <a:pt x="289" y="32"/>
                  <a:pt x="289" y="32"/>
                </a:cubicBezTo>
                <a:cubicBezTo>
                  <a:pt x="289" y="32"/>
                  <a:pt x="289" y="32"/>
                  <a:pt x="289" y="32"/>
                </a:cubicBezTo>
                <a:cubicBezTo>
                  <a:pt x="288" y="31"/>
                  <a:pt x="282" y="31"/>
                  <a:pt x="284" y="30"/>
                </a:cubicBezTo>
                <a:cubicBezTo>
                  <a:pt x="287" y="32"/>
                  <a:pt x="291" y="31"/>
                  <a:pt x="295" y="32"/>
                </a:cubicBezTo>
                <a:cubicBezTo>
                  <a:pt x="295" y="32"/>
                  <a:pt x="295" y="32"/>
                  <a:pt x="295" y="32"/>
                </a:cubicBezTo>
                <a:cubicBezTo>
                  <a:pt x="302" y="34"/>
                  <a:pt x="311" y="31"/>
                  <a:pt x="313" y="35"/>
                </a:cubicBezTo>
                <a:cubicBezTo>
                  <a:pt x="312" y="35"/>
                  <a:pt x="308" y="36"/>
                  <a:pt x="308" y="36"/>
                </a:cubicBezTo>
                <a:cubicBezTo>
                  <a:pt x="311" y="36"/>
                  <a:pt x="315" y="37"/>
                  <a:pt x="316" y="36"/>
                </a:cubicBezTo>
                <a:cubicBezTo>
                  <a:pt x="315" y="35"/>
                  <a:pt x="315" y="35"/>
                  <a:pt x="315" y="35"/>
                </a:cubicBezTo>
                <a:cubicBezTo>
                  <a:pt x="319" y="35"/>
                  <a:pt x="321" y="35"/>
                  <a:pt x="323" y="36"/>
                </a:cubicBezTo>
                <a:cubicBezTo>
                  <a:pt x="323" y="37"/>
                  <a:pt x="321" y="38"/>
                  <a:pt x="324" y="39"/>
                </a:cubicBezTo>
                <a:cubicBezTo>
                  <a:pt x="331" y="39"/>
                  <a:pt x="323" y="36"/>
                  <a:pt x="328" y="35"/>
                </a:cubicBezTo>
                <a:cubicBezTo>
                  <a:pt x="333" y="37"/>
                  <a:pt x="333" y="37"/>
                  <a:pt x="333" y="37"/>
                </a:cubicBezTo>
                <a:cubicBezTo>
                  <a:pt x="335" y="36"/>
                  <a:pt x="335" y="36"/>
                  <a:pt x="335" y="36"/>
                </a:cubicBezTo>
                <a:cubicBezTo>
                  <a:pt x="339" y="35"/>
                  <a:pt x="345" y="36"/>
                  <a:pt x="347" y="37"/>
                </a:cubicBezTo>
                <a:cubicBezTo>
                  <a:pt x="349" y="38"/>
                  <a:pt x="350" y="39"/>
                  <a:pt x="352" y="39"/>
                </a:cubicBezTo>
                <a:cubicBezTo>
                  <a:pt x="350" y="37"/>
                  <a:pt x="348" y="36"/>
                  <a:pt x="348" y="36"/>
                </a:cubicBezTo>
                <a:cubicBezTo>
                  <a:pt x="348" y="34"/>
                  <a:pt x="350" y="37"/>
                  <a:pt x="349" y="35"/>
                </a:cubicBezTo>
                <a:cubicBezTo>
                  <a:pt x="349" y="35"/>
                  <a:pt x="352" y="37"/>
                  <a:pt x="354" y="37"/>
                </a:cubicBezTo>
                <a:cubicBezTo>
                  <a:pt x="356" y="38"/>
                  <a:pt x="353" y="36"/>
                  <a:pt x="352" y="36"/>
                </a:cubicBezTo>
                <a:cubicBezTo>
                  <a:pt x="356" y="38"/>
                  <a:pt x="356" y="37"/>
                  <a:pt x="357" y="37"/>
                </a:cubicBezTo>
                <a:cubicBezTo>
                  <a:pt x="355" y="36"/>
                  <a:pt x="355" y="36"/>
                  <a:pt x="355" y="36"/>
                </a:cubicBezTo>
                <a:cubicBezTo>
                  <a:pt x="356" y="36"/>
                  <a:pt x="357" y="36"/>
                  <a:pt x="359" y="36"/>
                </a:cubicBezTo>
                <a:cubicBezTo>
                  <a:pt x="359" y="36"/>
                  <a:pt x="362" y="37"/>
                  <a:pt x="363" y="37"/>
                </a:cubicBezTo>
                <a:cubicBezTo>
                  <a:pt x="363" y="37"/>
                  <a:pt x="363" y="37"/>
                  <a:pt x="363" y="37"/>
                </a:cubicBezTo>
                <a:cubicBezTo>
                  <a:pt x="367" y="38"/>
                  <a:pt x="364" y="38"/>
                  <a:pt x="363" y="39"/>
                </a:cubicBezTo>
                <a:cubicBezTo>
                  <a:pt x="361" y="39"/>
                  <a:pt x="359" y="39"/>
                  <a:pt x="361" y="41"/>
                </a:cubicBezTo>
                <a:cubicBezTo>
                  <a:pt x="362" y="41"/>
                  <a:pt x="362" y="42"/>
                  <a:pt x="364" y="42"/>
                </a:cubicBezTo>
                <a:cubicBezTo>
                  <a:pt x="365" y="41"/>
                  <a:pt x="364" y="41"/>
                  <a:pt x="364" y="41"/>
                </a:cubicBezTo>
                <a:cubicBezTo>
                  <a:pt x="366" y="41"/>
                  <a:pt x="369" y="42"/>
                  <a:pt x="367" y="42"/>
                </a:cubicBezTo>
                <a:cubicBezTo>
                  <a:pt x="372" y="44"/>
                  <a:pt x="374" y="42"/>
                  <a:pt x="378" y="41"/>
                </a:cubicBezTo>
                <a:cubicBezTo>
                  <a:pt x="375" y="40"/>
                  <a:pt x="371" y="41"/>
                  <a:pt x="368" y="40"/>
                </a:cubicBezTo>
                <a:cubicBezTo>
                  <a:pt x="369" y="40"/>
                  <a:pt x="372" y="41"/>
                  <a:pt x="371" y="40"/>
                </a:cubicBezTo>
                <a:cubicBezTo>
                  <a:pt x="367" y="39"/>
                  <a:pt x="367" y="39"/>
                  <a:pt x="367" y="39"/>
                </a:cubicBezTo>
                <a:cubicBezTo>
                  <a:pt x="370" y="38"/>
                  <a:pt x="371" y="39"/>
                  <a:pt x="375" y="40"/>
                </a:cubicBezTo>
                <a:cubicBezTo>
                  <a:pt x="378" y="40"/>
                  <a:pt x="379" y="40"/>
                  <a:pt x="379" y="39"/>
                </a:cubicBezTo>
                <a:cubicBezTo>
                  <a:pt x="378" y="39"/>
                  <a:pt x="378" y="39"/>
                  <a:pt x="378" y="39"/>
                </a:cubicBezTo>
                <a:cubicBezTo>
                  <a:pt x="378" y="38"/>
                  <a:pt x="378" y="38"/>
                  <a:pt x="378" y="38"/>
                </a:cubicBezTo>
                <a:cubicBezTo>
                  <a:pt x="377" y="38"/>
                  <a:pt x="377" y="38"/>
                  <a:pt x="376" y="38"/>
                </a:cubicBezTo>
                <a:cubicBezTo>
                  <a:pt x="376" y="37"/>
                  <a:pt x="378" y="36"/>
                  <a:pt x="380" y="36"/>
                </a:cubicBezTo>
                <a:cubicBezTo>
                  <a:pt x="382" y="35"/>
                  <a:pt x="385" y="34"/>
                  <a:pt x="387" y="33"/>
                </a:cubicBezTo>
                <a:cubicBezTo>
                  <a:pt x="386" y="32"/>
                  <a:pt x="386" y="32"/>
                  <a:pt x="386" y="31"/>
                </a:cubicBezTo>
                <a:cubicBezTo>
                  <a:pt x="385" y="33"/>
                  <a:pt x="382" y="34"/>
                  <a:pt x="378" y="34"/>
                </a:cubicBezTo>
                <a:cubicBezTo>
                  <a:pt x="375" y="35"/>
                  <a:pt x="372" y="35"/>
                  <a:pt x="372" y="36"/>
                </a:cubicBezTo>
                <a:cubicBezTo>
                  <a:pt x="373" y="34"/>
                  <a:pt x="371" y="33"/>
                  <a:pt x="367" y="34"/>
                </a:cubicBezTo>
                <a:cubicBezTo>
                  <a:pt x="365" y="34"/>
                  <a:pt x="363" y="35"/>
                  <a:pt x="361" y="35"/>
                </a:cubicBezTo>
                <a:cubicBezTo>
                  <a:pt x="360" y="36"/>
                  <a:pt x="360" y="36"/>
                  <a:pt x="360" y="36"/>
                </a:cubicBezTo>
                <a:cubicBezTo>
                  <a:pt x="359" y="36"/>
                  <a:pt x="359" y="36"/>
                  <a:pt x="359" y="36"/>
                </a:cubicBezTo>
                <a:cubicBezTo>
                  <a:pt x="358" y="36"/>
                  <a:pt x="358" y="36"/>
                  <a:pt x="357" y="36"/>
                </a:cubicBezTo>
                <a:cubicBezTo>
                  <a:pt x="357" y="36"/>
                  <a:pt x="358" y="35"/>
                  <a:pt x="358" y="35"/>
                </a:cubicBezTo>
                <a:cubicBezTo>
                  <a:pt x="358" y="35"/>
                  <a:pt x="358" y="35"/>
                  <a:pt x="358" y="35"/>
                </a:cubicBezTo>
                <a:cubicBezTo>
                  <a:pt x="359" y="35"/>
                  <a:pt x="359" y="34"/>
                  <a:pt x="360" y="34"/>
                </a:cubicBezTo>
                <a:cubicBezTo>
                  <a:pt x="360" y="33"/>
                  <a:pt x="361" y="32"/>
                  <a:pt x="361" y="31"/>
                </a:cubicBezTo>
                <a:cubicBezTo>
                  <a:pt x="366" y="30"/>
                  <a:pt x="369" y="27"/>
                  <a:pt x="373" y="25"/>
                </a:cubicBezTo>
                <a:cubicBezTo>
                  <a:pt x="377" y="23"/>
                  <a:pt x="382" y="22"/>
                  <a:pt x="390" y="21"/>
                </a:cubicBezTo>
                <a:cubicBezTo>
                  <a:pt x="394" y="19"/>
                  <a:pt x="383" y="22"/>
                  <a:pt x="388" y="20"/>
                </a:cubicBezTo>
                <a:cubicBezTo>
                  <a:pt x="391" y="19"/>
                  <a:pt x="394" y="18"/>
                  <a:pt x="396" y="18"/>
                </a:cubicBezTo>
                <a:cubicBezTo>
                  <a:pt x="398" y="18"/>
                  <a:pt x="399" y="17"/>
                  <a:pt x="401" y="17"/>
                </a:cubicBezTo>
                <a:cubicBezTo>
                  <a:pt x="403" y="17"/>
                  <a:pt x="405" y="16"/>
                  <a:pt x="405" y="16"/>
                </a:cubicBezTo>
                <a:cubicBezTo>
                  <a:pt x="405" y="16"/>
                  <a:pt x="407" y="16"/>
                  <a:pt x="406" y="16"/>
                </a:cubicBezTo>
                <a:cubicBezTo>
                  <a:pt x="409" y="16"/>
                  <a:pt x="409" y="16"/>
                  <a:pt x="409" y="16"/>
                </a:cubicBezTo>
                <a:cubicBezTo>
                  <a:pt x="410" y="16"/>
                  <a:pt x="412" y="15"/>
                  <a:pt x="414" y="15"/>
                </a:cubicBezTo>
                <a:cubicBezTo>
                  <a:pt x="417" y="15"/>
                  <a:pt x="420" y="15"/>
                  <a:pt x="424" y="15"/>
                </a:cubicBezTo>
                <a:cubicBezTo>
                  <a:pt x="430" y="14"/>
                  <a:pt x="428" y="13"/>
                  <a:pt x="430" y="12"/>
                </a:cubicBezTo>
                <a:cubicBezTo>
                  <a:pt x="445" y="11"/>
                  <a:pt x="456" y="12"/>
                  <a:pt x="465" y="12"/>
                </a:cubicBezTo>
                <a:cubicBezTo>
                  <a:pt x="474" y="13"/>
                  <a:pt x="483" y="15"/>
                  <a:pt x="495" y="15"/>
                </a:cubicBezTo>
                <a:cubicBezTo>
                  <a:pt x="492" y="14"/>
                  <a:pt x="492" y="14"/>
                  <a:pt x="492" y="14"/>
                </a:cubicBezTo>
                <a:cubicBezTo>
                  <a:pt x="498" y="14"/>
                  <a:pt x="502" y="14"/>
                  <a:pt x="504" y="16"/>
                </a:cubicBezTo>
                <a:cubicBezTo>
                  <a:pt x="513" y="13"/>
                  <a:pt x="523" y="20"/>
                  <a:pt x="533" y="17"/>
                </a:cubicBezTo>
                <a:cubicBezTo>
                  <a:pt x="543" y="18"/>
                  <a:pt x="541" y="21"/>
                  <a:pt x="548" y="22"/>
                </a:cubicBezTo>
                <a:cubicBezTo>
                  <a:pt x="548" y="21"/>
                  <a:pt x="547" y="20"/>
                  <a:pt x="551" y="20"/>
                </a:cubicBezTo>
                <a:cubicBezTo>
                  <a:pt x="563" y="22"/>
                  <a:pt x="573" y="24"/>
                  <a:pt x="583" y="26"/>
                </a:cubicBezTo>
                <a:cubicBezTo>
                  <a:pt x="598" y="29"/>
                  <a:pt x="598" y="29"/>
                  <a:pt x="598" y="29"/>
                </a:cubicBezTo>
                <a:cubicBezTo>
                  <a:pt x="606" y="30"/>
                  <a:pt x="606" y="30"/>
                  <a:pt x="606" y="30"/>
                </a:cubicBezTo>
                <a:cubicBezTo>
                  <a:pt x="615" y="32"/>
                  <a:pt x="615" y="32"/>
                  <a:pt x="615" y="32"/>
                </a:cubicBezTo>
                <a:cubicBezTo>
                  <a:pt x="615" y="31"/>
                  <a:pt x="614" y="31"/>
                  <a:pt x="613" y="31"/>
                </a:cubicBezTo>
                <a:cubicBezTo>
                  <a:pt x="628" y="33"/>
                  <a:pt x="639" y="38"/>
                  <a:pt x="651" y="38"/>
                </a:cubicBezTo>
                <a:cubicBezTo>
                  <a:pt x="653" y="38"/>
                  <a:pt x="659" y="39"/>
                  <a:pt x="656" y="41"/>
                </a:cubicBezTo>
                <a:cubicBezTo>
                  <a:pt x="653" y="40"/>
                  <a:pt x="652" y="42"/>
                  <a:pt x="651" y="43"/>
                </a:cubicBezTo>
                <a:cubicBezTo>
                  <a:pt x="656" y="44"/>
                  <a:pt x="658" y="44"/>
                  <a:pt x="659" y="43"/>
                </a:cubicBezTo>
                <a:cubicBezTo>
                  <a:pt x="659" y="42"/>
                  <a:pt x="660" y="42"/>
                  <a:pt x="662" y="42"/>
                </a:cubicBezTo>
                <a:cubicBezTo>
                  <a:pt x="664" y="40"/>
                  <a:pt x="660" y="40"/>
                  <a:pt x="661" y="38"/>
                </a:cubicBezTo>
                <a:cubicBezTo>
                  <a:pt x="662" y="39"/>
                  <a:pt x="664" y="39"/>
                  <a:pt x="665" y="40"/>
                </a:cubicBezTo>
                <a:cubicBezTo>
                  <a:pt x="667" y="39"/>
                  <a:pt x="671" y="40"/>
                  <a:pt x="672" y="39"/>
                </a:cubicBezTo>
                <a:cubicBezTo>
                  <a:pt x="672" y="40"/>
                  <a:pt x="670" y="37"/>
                  <a:pt x="670" y="38"/>
                </a:cubicBezTo>
                <a:cubicBezTo>
                  <a:pt x="670" y="38"/>
                  <a:pt x="670" y="39"/>
                  <a:pt x="670" y="39"/>
                </a:cubicBezTo>
                <a:cubicBezTo>
                  <a:pt x="667" y="39"/>
                  <a:pt x="668" y="38"/>
                  <a:pt x="665" y="37"/>
                </a:cubicBezTo>
                <a:cubicBezTo>
                  <a:pt x="667" y="38"/>
                  <a:pt x="671" y="38"/>
                  <a:pt x="673" y="38"/>
                </a:cubicBezTo>
                <a:cubicBezTo>
                  <a:pt x="674" y="39"/>
                  <a:pt x="675" y="38"/>
                  <a:pt x="678" y="39"/>
                </a:cubicBezTo>
                <a:cubicBezTo>
                  <a:pt x="678" y="39"/>
                  <a:pt x="678" y="39"/>
                  <a:pt x="678" y="39"/>
                </a:cubicBezTo>
                <a:cubicBezTo>
                  <a:pt x="679" y="39"/>
                  <a:pt x="681" y="39"/>
                  <a:pt x="682" y="40"/>
                </a:cubicBezTo>
                <a:cubicBezTo>
                  <a:pt x="681" y="39"/>
                  <a:pt x="680" y="38"/>
                  <a:pt x="679" y="38"/>
                </a:cubicBezTo>
                <a:cubicBezTo>
                  <a:pt x="680" y="38"/>
                  <a:pt x="680" y="39"/>
                  <a:pt x="682" y="39"/>
                </a:cubicBezTo>
                <a:cubicBezTo>
                  <a:pt x="685" y="39"/>
                  <a:pt x="689" y="36"/>
                  <a:pt x="683" y="35"/>
                </a:cubicBezTo>
                <a:cubicBezTo>
                  <a:pt x="684" y="35"/>
                  <a:pt x="687" y="35"/>
                  <a:pt x="687" y="34"/>
                </a:cubicBezTo>
                <a:cubicBezTo>
                  <a:pt x="685" y="34"/>
                  <a:pt x="685" y="34"/>
                  <a:pt x="684" y="34"/>
                </a:cubicBezTo>
                <a:cubicBezTo>
                  <a:pt x="683" y="33"/>
                  <a:pt x="684" y="31"/>
                  <a:pt x="680" y="30"/>
                </a:cubicBezTo>
                <a:cubicBezTo>
                  <a:pt x="679" y="28"/>
                  <a:pt x="678" y="26"/>
                  <a:pt x="678" y="23"/>
                </a:cubicBezTo>
                <a:cubicBezTo>
                  <a:pt x="678" y="21"/>
                  <a:pt x="678" y="19"/>
                  <a:pt x="680" y="17"/>
                </a:cubicBezTo>
                <a:cubicBezTo>
                  <a:pt x="682" y="15"/>
                  <a:pt x="685" y="13"/>
                  <a:pt x="689" y="12"/>
                </a:cubicBezTo>
                <a:cubicBezTo>
                  <a:pt x="686" y="13"/>
                  <a:pt x="683" y="16"/>
                  <a:pt x="683" y="18"/>
                </a:cubicBezTo>
                <a:cubicBezTo>
                  <a:pt x="683" y="20"/>
                  <a:pt x="684" y="20"/>
                  <a:pt x="687" y="18"/>
                </a:cubicBezTo>
                <a:cubicBezTo>
                  <a:pt x="688" y="17"/>
                  <a:pt x="690" y="15"/>
                  <a:pt x="693" y="14"/>
                </a:cubicBezTo>
                <a:cubicBezTo>
                  <a:pt x="696" y="12"/>
                  <a:pt x="699" y="11"/>
                  <a:pt x="703" y="10"/>
                </a:cubicBezTo>
                <a:cubicBezTo>
                  <a:pt x="701" y="10"/>
                  <a:pt x="705" y="8"/>
                  <a:pt x="708" y="7"/>
                </a:cubicBezTo>
                <a:cubicBezTo>
                  <a:pt x="710" y="7"/>
                  <a:pt x="711" y="6"/>
                  <a:pt x="704" y="7"/>
                </a:cubicBezTo>
                <a:cubicBezTo>
                  <a:pt x="704" y="6"/>
                  <a:pt x="711" y="4"/>
                  <a:pt x="717" y="4"/>
                </a:cubicBezTo>
                <a:cubicBezTo>
                  <a:pt x="723" y="3"/>
                  <a:pt x="727" y="3"/>
                  <a:pt x="726" y="2"/>
                </a:cubicBezTo>
                <a:cubicBezTo>
                  <a:pt x="729" y="2"/>
                  <a:pt x="741" y="1"/>
                  <a:pt x="746" y="2"/>
                </a:cubicBezTo>
                <a:cubicBezTo>
                  <a:pt x="747" y="1"/>
                  <a:pt x="739" y="1"/>
                  <a:pt x="739" y="1"/>
                </a:cubicBezTo>
                <a:cubicBezTo>
                  <a:pt x="745" y="1"/>
                  <a:pt x="745" y="1"/>
                  <a:pt x="745" y="1"/>
                </a:cubicBezTo>
                <a:cubicBezTo>
                  <a:pt x="744" y="0"/>
                  <a:pt x="744" y="0"/>
                  <a:pt x="744" y="0"/>
                </a:cubicBezTo>
                <a:cubicBezTo>
                  <a:pt x="746" y="0"/>
                  <a:pt x="747" y="0"/>
                  <a:pt x="748" y="0"/>
                </a:cubicBezTo>
                <a:cubicBezTo>
                  <a:pt x="749" y="0"/>
                  <a:pt x="751" y="0"/>
                  <a:pt x="752" y="0"/>
                </a:cubicBezTo>
                <a:cubicBezTo>
                  <a:pt x="755" y="0"/>
                  <a:pt x="757" y="0"/>
                  <a:pt x="759" y="0"/>
                </a:cubicBezTo>
                <a:cubicBezTo>
                  <a:pt x="763" y="1"/>
                  <a:pt x="765" y="2"/>
                  <a:pt x="768" y="2"/>
                </a:cubicBezTo>
                <a:cubicBezTo>
                  <a:pt x="768" y="2"/>
                  <a:pt x="768" y="2"/>
                  <a:pt x="768" y="2"/>
                </a:cubicBezTo>
                <a:cubicBezTo>
                  <a:pt x="772" y="2"/>
                  <a:pt x="772" y="2"/>
                  <a:pt x="772" y="2"/>
                </a:cubicBezTo>
                <a:cubicBezTo>
                  <a:pt x="771" y="2"/>
                  <a:pt x="769" y="1"/>
                  <a:pt x="767" y="0"/>
                </a:cubicBezTo>
                <a:cubicBezTo>
                  <a:pt x="775" y="1"/>
                  <a:pt x="778" y="3"/>
                  <a:pt x="785" y="3"/>
                </a:cubicBezTo>
                <a:cubicBezTo>
                  <a:pt x="785" y="3"/>
                  <a:pt x="785" y="3"/>
                  <a:pt x="785" y="3"/>
                </a:cubicBezTo>
                <a:cubicBezTo>
                  <a:pt x="789" y="3"/>
                  <a:pt x="789" y="3"/>
                  <a:pt x="789" y="3"/>
                </a:cubicBezTo>
                <a:cubicBezTo>
                  <a:pt x="789" y="3"/>
                  <a:pt x="789" y="3"/>
                  <a:pt x="789" y="3"/>
                </a:cubicBezTo>
                <a:cubicBezTo>
                  <a:pt x="792" y="5"/>
                  <a:pt x="801" y="5"/>
                  <a:pt x="804" y="6"/>
                </a:cubicBezTo>
                <a:cubicBezTo>
                  <a:pt x="807" y="6"/>
                  <a:pt x="810" y="4"/>
                  <a:pt x="813" y="6"/>
                </a:cubicBezTo>
                <a:cubicBezTo>
                  <a:pt x="813" y="4"/>
                  <a:pt x="813" y="4"/>
                  <a:pt x="813" y="4"/>
                </a:cubicBezTo>
                <a:cubicBezTo>
                  <a:pt x="805" y="3"/>
                  <a:pt x="809" y="5"/>
                  <a:pt x="800" y="4"/>
                </a:cubicBezTo>
                <a:cubicBezTo>
                  <a:pt x="809" y="1"/>
                  <a:pt x="828" y="3"/>
                  <a:pt x="840" y="4"/>
                </a:cubicBezTo>
                <a:cubicBezTo>
                  <a:pt x="849" y="6"/>
                  <a:pt x="867" y="4"/>
                  <a:pt x="870" y="8"/>
                </a:cubicBezTo>
                <a:cubicBezTo>
                  <a:pt x="869" y="7"/>
                  <a:pt x="869" y="7"/>
                  <a:pt x="869" y="7"/>
                </a:cubicBezTo>
                <a:cubicBezTo>
                  <a:pt x="887" y="7"/>
                  <a:pt x="887" y="7"/>
                  <a:pt x="887" y="7"/>
                </a:cubicBezTo>
                <a:cubicBezTo>
                  <a:pt x="901" y="8"/>
                  <a:pt x="916" y="8"/>
                  <a:pt x="926" y="11"/>
                </a:cubicBezTo>
                <a:cubicBezTo>
                  <a:pt x="929" y="10"/>
                  <a:pt x="929" y="10"/>
                  <a:pt x="929" y="10"/>
                </a:cubicBezTo>
                <a:cubicBezTo>
                  <a:pt x="938" y="14"/>
                  <a:pt x="966" y="14"/>
                  <a:pt x="971" y="18"/>
                </a:cubicBezTo>
                <a:cubicBezTo>
                  <a:pt x="978" y="18"/>
                  <a:pt x="970" y="17"/>
                  <a:pt x="970" y="16"/>
                </a:cubicBezTo>
                <a:cubicBezTo>
                  <a:pt x="975" y="16"/>
                  <a:pt x="981" y="19"/>
                  <a:pt x="987" y="17"/>
                </a:cubicBezTo>
                <a:cubicBezTo>
                  <a:pt x="987" y="17"/>
                  <a:pt x="980" y="16"/>
                  <a:pt x="984" y="16"/>
                </a:cubicBezTo>
                <a:cubicBezTo>
                  <a:pt x="987" y="15"/>
                  <a:pt x="988" y="18"/>
                  <a:pt x="992" y="16"/>
                </a:cubicBezTo>
                <a:cubicBezTo>
                  <a:pt x="990" y="18"/>
                  <a:pt x="997" y="20"/>
                  <a:pt x="1003" y="20"/>
                </a:cubicBezTo>
                <a:cubicBezTo>
                  <a:pt x="1002" y="20"/>
                  <a:pt x="1002" y="20"/>
                  <a:pt x="1001" y="20"/>
                </a:cubicBezTo>
                <a:cubicBezTo>
                  <a:pt x="1000" y="21"/>
                  <a:pt x="1004" y="21"/>
                  <a:pt x="1007" y="21"/>
                </a:cubicBezTo>
                <a:cubicBezTo>
                  <a:pt x="1007" y="21"/>
                  <a:pt x="1006" y="21"/>
                  <a:pt x="1006" y="21"/>
                </a:cubicBezTo>
                <a:cubicBezTo>
                  <a:pt x="1034" y="24"/>
                  <a:pt x="1069" y="26"/>
                  <a:pt x="1098" y="24"/>
                </a:cubicBezTo>
                <a:cubicBezTo>
                  <a:pt x="1093" y="23"/>
                  <a:pt x="1093" y="23"/>
                  <a:pt x="1093" y="23"/>
                </a:cubicBezTo>
                <a:cubicBezTo>
                  <a:pt x="1097" y="24"/>
                  <a:pt x="1104" y="23"/>
                  <a:pt x="1106" y="22"/>
                </a:cubicBezTo>
                <a:cubicBezTo>
                  <a:pt x="1106" y="22"/>
                  <a:pt x="1106" y="22"/>
                  <a:pt x="1106" y="22"/>
                </a:cubicBezTo>
                <a:cubicBezTo>
                  <a:pt x="1109" y="21"/>
                  <a:pt x="1111" y="21"/>
                  <a:pt x="1113" y="22"/>
                </a:cubicBezTo>
                <a:cubicBezTo>
                  <a:pt x="1115" y="22"/>
                  <a:pt x="1117" y="22"/>
                  <a:pt x="1119" y="21"/>
                </a:cubicBezTo>
                <a:cubicBezTo>
                  <a:pt x="1118" y="21"/>
                  <a:pt x="1118" y="21"/>
                  <a:pt x="1118" y="21"/>
                </a:cubicBezTo>
                <a:cubicBezTo>
                  <a:pt x="1125" y="20"/>
                  <a:pt x="1125" y="17"/>
                  <a:pt x="1131" y="16"/>
                </a:cubicBezTo>
                <a:cubicBezTo>
                  <a:pt x="1132" y="14"/>
                  <a:pt x="1129" y="14"/>
                  <a:pt x="1128" y="12"/>
                </a:cubicBezTo>
                <a:cubicBezTo>
                  <a:pt x="1129" y="12"/>
                  <a:pt x="1131" y="12"/>
                  <a:pt x="1132" y="12"/>
                </a:cubicBezTo>
                <a:cubicBezTo>
                  <a:pt x="1132" y="12"/>
                  <a:pt x="1132" y="12"/>
                  <a:pt x="1132" y="12"/>
                </a:cubicBezTo>
                <a:cubicBezTo>
                  <a:pt x="1135" y="13"/>
                  <a:pt x="1134" y="12"/>
                  <a:pt x="1135" y="11"/>
                </a:cubicBezTo>
                <a:cubicBezTo>
                  <a:pt x="1139" y="12"/>
                  <a:pt x="1146" y="13"/>
                  <a:pt x="1151" y="17"/>
                </a:cubicBezTo>
                <a:cubicBezTo>
                  <a:pt x="1148" y="19"/>
                  <a:pt x="1157" y="21"/>
                  <a:pt x="1151" y="24"/>
                </a:cubicBezTo>
                <a:cubicBezTo>
                  <a:pt x="1147" y="23"/>
                  <a:pt x="1146" y="25"/>
                  <a:pt x="1144" y="26"/>
                </a:cubicBezTo>
                <a:cubicBezTo>
                  <a:pt x="1143" y="27"/>
                  <a:pt x="1140" y="28"/>
                  <a:pt x="1135" y="28"/>
                </a:cubicBezTo>
                <a:cubicBezTo>
                  <a:pt x="1141" y="29"/>
                  <a:pt x="1127" y="30"/>
                  <a:pt x="1136" y="31"/>
                </a:cubicBezTo>
                <a:cubicBezTo>
                  <a:pt x="1135" y="32"/>
                  <a:pt x="1130" y="32"/>
                  <a:pt x="1125" y="32"/>
                </a:cubicBezTo>
                <a:cubicBezTo>
                  <a:pt x="1120" y="32"/>
                  <a:pt x="1115" y="32"/>
                  <a:pt x="1113" y="33"/>
                </a:cubicBezTo>
                <a:cubicBezTo>
                  <a:pt x="1114" y="34"/>
                  <a:pt x="1114" y="34"/>
                  <a:pt x="1116" y="34"/>
                </a:cubicBezTo>
                <a:cubicBezTo>
                  <a:pt x="1106" y="34"/>
                  <a:pt x="1110" y="36"/>
                  <a:pt x="1104" y="36"/>
                </a:cubicBezTo>
                <a:cubicBezTo>
                  <a:pt x="1103" y="34"/>
                  <a:pt x="1103" y="34"/>
                  <a:pt x="1103" y="34"/>
                </a:cubicBezTo>
                <a:cubicBezTo>
                  <a:pt x="1101" y="34"/>
                  <a:pt x="1101" y="35"/>
                  <a:pt x="1098" y="35"/>
                </a:cubicBezTo>
                <a:cubicBezTo>
                  <a:pt x="1100" y="35"/>
                  <a:pt x="1103" y="34"/>
                  <a:pt x="1101" y="33"/>
                </a:cubicBezTo>
                <a:cubicBezTo>
                  <a:pt x="1098" y="33"/>
                  <a:pt x="1096" y="32"/>
                  <a:pt x="1093" y="32"/>
                </a:cubicBezTo>
                <a:cubicBezTo>
                  <a:pt x="1093" y="33"/>
                  <a:pt x="1095" y="33"/>
                  <a:pt x="1097" y="33"/>
                </a:cubicBezTo>
                <a:cubicBezTo>
                  <a:pt x="1097" y="33"/>
                  <a:pt x="1090" y="34"/>
                  <a:pt x="1090" y="35"/>
                </a:cubicBezTo>
                <a:cubicBezTo>
                  <a:pt x="1092" y="35"/>
                  <a:pt x="1095" y="35"/>
                  <a:pt x="1098" y="36"/>
                </a:cubicBezTo>
                <a:cubicBezTo>
                  <a:pt x="1089" y="37"/>
                  <a:pt x="1097" y="37"/>
                  <a:pt x="1093" y="38"/>
                </a:cubicBezTo>
                <a:cubicBezTo>
                  <a:pt x="1094" y="36"/>
                  <a:pt x="1085" y="37"/>
                  <a:pt x="1080" y="37"/>
                </a:cubicBezTo>
                <a:cubicBezTo>
                  <a:pt x="1080" y="38"/>
                  <a:pt x="1084" y="37"/>
                  <a:pt x="1085" y="38"/>
                </a:cubicBezTo>
                <a:cubicBezTo>
                  <a:pt x="1076" y="42"/>
                  <a:pt x="1071" y="37"/>
                  <a:pt x="1060" y="38"/>
                </a:cubicBezTo>
                <a:cubicBezTo>
                  <a:pt x="1060" y="38"/>
                  <a:pt x="1062" y="38"/>
                  <a:pt x="1062" y="39"/>
                </a:cubicBezTo>
                <a:cubicBezTo>
                  <a:pt x="1057" y="38"/>
                  <a:pt x="1053" y="40"/>
                  <a:pt x="1050" y="39"/>
                </a:cubicBezTo>
                <a:cubicBezTo>
                  <a:pt x="1045" y="39"/>
                  <a:pt x="1049" y="41"/>
                  <a:pt x="1041" y="41"/>
                </a:cubicBezTo>
                <a:cubicBezTo>
                  <a:pt x="1044" y="39"/>
                  <a:pt x="1032" y="41"/>
                  <a:pt x="1032" y="39"/>
                </a:cubicBezTo>
                <a:cubicBezTo>
                  <a:pt x="1026" y="40"/>
                  <a:pt x="1026" y="40"/>
                  <a:pt x="1026" y="40"/>
                </a:cubicBezTo>
                <a:cubicBezTo>
                  <a:pt x="1021" y="38"/>
                  <a:pt x="1028" y="36"/>
                  <a:pt x="1018" y="35"/>
                </a:cubicBezTo>
                <a:cubicBezTo>
                  <a:pt x="1009" y="36"/>
                  <a:pt x="1018" y="39"/>
                  <a:pt x="1012" y="40"/>
                </a:cubicBezTo>
                <a:cubicBezTo>
                  <a:pt x="1010" y="39"/>
                  <a:pt x="1010" y="39"/>
                  <a:pt x="1010" y="39"/>
                </a:cubicBezTo>
                <a:cubicBezTo>
                  <a:pt x="1006" y="40"/>
                  <a:pt x="1006" y="40"/>
                  <a:pt x="1006" y="40"/>
                </a:cubicBezTo>
                <a:cubicBezTo>
                  <a:pt x="1006" y="40"/>
                  <a:pt x="1006" y="40"/>
                  <a:pt x="1006" y="40"/>
                </a:cubicBezTo>
                <a:cubicBezTo>
                  <a:pt x="1004" y="39"/>
                  <a:pt x="999" y="39"/>
                  <a:pt x="998" y="40"/>
                </a:cubicBezTo>
                <a:cubicBezTo>
                  <a:pt x="999" y="41"/>
                  <a:pt x="1002" y="41"/>
                  <a:pt x="1002" y="41"/>
                </a:cubicBezTo>
                <a:cubicBezTo>
                  <a:pt x="998" y="40"/>
                  <a:pt x="983" y="44"/>
                  <a:pt x="980" y="40"/>
                </a:cubicBezTo>
                <a:cubicBezTo>
                  <a:pt x="977" y="40"/>
                  <a:pt x="972" y="40"/>
                  <a:pt x="972" y="41"/>
                </a:cubicBezTo>
                <a:cubicBezTo>
                  <a:pt x="970" y="40"/>
                  <a:pt x="960" y="41"/>
                  <a:pt x="957" y="40"/>
                </a:cubicBezTo>
                <a:cubicBezTo>
                  <a:pt x="957" y="40"/>
                  <a:pt x="953" y="41"/>
                  <a:pt x="951" y="41"/>
                </a:cubicBezTo>
                <a:cubicBezTo>
                  <a:pt x="955" y="40"/>
                  <a:pt x="953" y="39"/>
                  <a:pt x="951" y="38"/>
                </a:cubicBezTo>
                <a:cubicBezTo>
                  <a:pt x="947" y="39"/>
                  <a:pt x="939" y="38"/>
                  <a:pt x="937" y="40"/>
                </a:cubicBezTo>
                <a:cubicBezTo>
                  <a:pt x="932" y="38"/>
                  <a:pt x="935" y="37"/>
                  <a:pt x="934" y="36"/>
                </a:cubicBezTo>
                <a:cubicBezTo>
                  <a:pt x="931" y="37"/>
                  <a:pt x="921" y="36"/>
                  <a:pt x="922" y="38"/>
                </a:cubicBezTo>
                <a:cubicBezTo>
                  <a:pt x="924" y="38"/>
                  <a:pt x="931" y="38"/>
                  <a:pt x="929" y="39"/>
                </a:cubicBezTo>
                <a:cubicBezTo>
                  <a:pt x="923" y="40"/>
                  <a:pt x="927" y="39"/>
                  <a:pt x="923" y="38"/>
                </a:cubicBezTo>
                <a:cubicBezTo>
                  <a:pt x="923" y="39"/>
                  <a:pt x="919" y="39"/>
                  <a:pt x="920" y="40"/>
                </a:cubicBezTo>
                <a:cubicBezTo>
                  <a:pt x="918" y="40"/>
                  <a:pt x="914" y="39"/>
                  <a:pt x="911" y="40"/>
                </a:cubicBezTo>
                <a:cubicBezTo>
                  <a:pt x="916" y="39"/>
                  <a:pt x="908" y="38"/>
                  <a:pt x="912" y="37"/>
                </a:cubicBezTo>
                <a:cubicBezTo>
                  <a:pt x="916" y="39"/>
                  <a:pt x="916" y="39"/>
                  <a:pt x="916" y="39"/>
                </a:cubicBezTo>
                <a:cubicBezTo>
                  <a:pt x="922" y="40"/>
                  <a:pt x="918" y="38"/>
                  <a:pt x="920" y="38"/>
                </a:cubicBezTo>
                <a:cubicBezTo>
                  <a:pt x="910" y="36"/>
                  <a:pt x="913" y="34"/>
                  <a:pt x="903" y="33"/>
                </a:cubicBezTo>
                <a:cubicBezTo>
                  <a:pt x="901" y="33"/>
                  <a:pt x="897" y="33"/>
                  <a:pt x="896" y="33"/>
                </a:cubicBezTo>
                <a:cubicBezTo>
                  <a:pt x="900" y="34"/>
                  <a:pt x="898" y="36"/>
                  <a:pt x="896" y="36"/>
                </a:cubicBezTo>
                <a:cubicBezTo>
                  <a:pt x="891" y="34"/>
                  <a:pt x="885" y="36"/>
                  <a:pt x="880" y="36"/>
                </a:cubicBezTo>
                <a:cubicBezTo>
                  <a:pt x="884" y="36"/>
                  <a:pt x="883" y="35"/>
                  <a:pt x="882" y="34"/>
                </a:cubicBezTo>
                <a:cubicBezTo>
                  <a:pt x="872" y="32"/>
                  <a:pt x="877" y="34"/>
                  <a:pt x="873" y="35"/>
                </a:cubicBezTo>
                <a:cubicBezTo>
                  <a:pt x="858" y="34"/>
                  <a:pt x="847" y="36"/>
                  <a:pt x="835" y="34"/>
                </a:cubicBezTo>
                <a:cubicBezTo>
                  <a:pt x="842" y="32"/>
                  <a:pt x="842" y="32"/>
                  <a:pt x="842" y="32"/>
                </a:cubicBezTo>
                <a:cubicBezTo>
                  <a:pt x="843" y="34"/>
                  <a:pt x="843" y="34"/>
                  <a:pt x="843" y="34"/>
                </a:cubicBezTo>
                <a:cubicBezTo>
                  <a:pt x="848" y="33"/>
                  <a:pt x="844" y="30"/>
                  <a:pt x="842" y="29"/>
                </a:cubicBezTo>
                <a:cubicBezTo>
                  <a:pt x="841" y="29"/>
                  <a:pt x="834" y="29"/>
                  <a:pt x="837" y="30"/>
                </a:cubicBezTo>
                <a:cubicBezTo>
                  <a:pt x="830" y="29"/>
                  <a:pt x="830" y="29"/>
                  <a:pt x="830" y="29"/>
                </a:cubicBezTo>
                <a:cubicBezTo>
                  <a:pt x="831" y="28"/>
                  <a:pt x="836" y="28"/>
                  <a:pt x="833" y="27"/>
                </a:cubicBezTo>
                <a:cubicBezTo>
                  <a:pt x="830" y="28"/>
                  <a:pt x="823" y="28"/>
                  <a:pt x="827" y="29"/>
                </a:cubicBezTo>
                <a:cubicBezTo>
                  <a:pt x="823" y="29"/>
                  <a:pt x="818" y="28"/>
                  <a:pt x="820" y="27"/>
                </a:cubicBezTo>
                <a:cubicBezTo>
                  <a:pt x="814" y="26"/>
                  <a:pt x="819" y="29"/>
                  <a:pt x="822" y="30"/>
                </a:cubicBezTo>
                <a:cubicBezTo>
                  <a:pt x="817" y="30"/>
                  <a:pt x="817" y="31"/>
                  <a:pt x="818" y="32"/>
                </a:cubicBezTo>
                <a:cubicBezTo>
                  <a:pt x="811" y="31"/>
                  <a:pt x="811" y="31"/>
                  <a:pt x="811" y="31"/>
                </a:cubicBezTo>
                <a:cubicBezTo>
                  <a:pt x="813" y="32"/>
                  <a:pt x="812" y="33"/>
                  <a:pt x="813" y="33"/>
                </a:cubicBezTo>
                <a:cubicBezTo>
                  <a:pt x="809" y="34"/>
                  <a:pt x="807" y="31"/>
                  <a:pt x="802" y="33"/>
                </a:cubicBezTo>
                <a:cubicBezTo>
                  <a:pt x="801" y="31"/>
                  <a:pt x="801" y="31"/>
                  <a:pt x="801" y="31"/>
                </a:cubicBezTo>
                <a:cubicBezTo>
                  <a:pt x="789" y="32"/>
                  <a:pt x="790" y="32"/>
                  <a:pt x="780" y="32"/>
                </a:cubicBezTo>
                <a:cubicBezTo>
                  <a:pt x="782" y="31"/>
                  <a:pt x="782" y="31"/>
                  <a:pt x="782" y="31"/>
                </a:cubicBezTo>
                <a:cubicBezTo>
                  <a:pt x="775" y="28"/>
                  <a:pt x="775" y="32"/>
                  <a:pt x="767" y="31"/>
                </a:cubicBezTo>
                <a:cubicBezTo>
                  <a:pt x="765" y="31"/>
                  <a:pt x="763" y="30"/>
                  <a:pt x="763" y="30"/>
                </a:cubicBezTo>
                <a:cubicBezTo>
                  <a:pt x="763" y="29"/>
                  <a:pt x="762" y="29"/>
                  <a:pt x="762" y="28"/>
                </a:cubicBezTo>
                <a:cubicBezTo>
                  <a:pt x="761" y="27"/>
                  <a:pt x="761" y="28"/>
                  <a:pt x="761" y="29"/>
                </a:cubicBezTo>
                <a:cubicBezTo>
                  <a:pt x="758" y="28"/>
                  <a:pt x="752" y="27"/>
                  <a:pt x="749" y="28"/>
                </a:cubicBezTo>
                <a:cubicBezTo>
                  <a:pt x="752" y="29"/>
                  <a:pt x="754" y="29"/>
                  <a:pt x="756" y="29"/>
                </a:cubicBezTo>
                <a:cubicBezTo>
                  <a:pt x="757" y="31"/>
                  <a:pt x="749" y="30"/>
                  <a:pt x="748" y="31"/>
                </a:cubicBezTo>
                <a:cubicBezTo>
                  <a:pt x="747" y="31"/>
                  <a:pt x="746" y="31"/>
                  <a:pt x="746" y="30"/>
                </a:cubicBezTo>
                <a:cubicBezTo>
                  <a:pt x="745" y="30"/>
                  <a:pt x="745" y="30"/>
                  <a:pt x="745" y="30"/>
                </a:cubicBezTo>
                <a:cubicBezTo>
                  <a:pt x="745" y="30"/>
                  <a:pt x="744" y="29"/>
                  <a:pt x="743" y="29"/>
                </a:cubicBezTo>
                <a:cubicBezTo>
                  <a:pt x="741" y="27"/>
                  <a:pt x="741" y="27"/>
                  <a:pt x="741" y="27"/>
                </a:cubicBezTo>
                <a:cubicBezTo>
                  <a:pt x="737" y="24"/>
                  <a:pt x="734" y="23"/>
                  <a:pt x="731" y="22"/>
                </a:cubicBezTo>
                <a:cubicBezTo>
                  <a:pt x="729" y="21"/>
                  <a:pt x="727" y="21"/>
                  <a:pt x="727" y="21"/>
                </a:cubicBezTo>
                <a:cubicBezTo>
                  <a:pt x="727" y="21"/>
                  <a:pt x="728" y="21"/>
                  <a:pt x="728" y="21"/>
                </a:cubicBezTo>
                <a:cubicBezTo>
                  <a:pt x="728" y="21"/>
                  <a:pt x="726" y="21"/>
                  <a:pt x="730" y="21"/>
                </a:cubicBezTo>
                <a:cubicBezTo>
                  <a:pt x="729" y="21"/>
                  <a:pt x="730" y="21"/>
                  <a:pt x="739" y="21"/>
                </a:cubicBezTo>
                <a:cubicBezTo>
                  <a:pt x="740" y="21"/>
                  <a:pt x="740" y="21"/>
                  <a:pt x="742" y="22"/>
                </a:cubicBezTo>
                <a:cubicBezTo>
                  <a:pt x="744" y="21"/>
                  <a:pt x="751" y="23"/>
                  <a:pt x="750" y="21"/>
                </a:cubicBezTo>
                <a:cubicBezTo>
                  <a:pt x="749" y="21"/>
                  <a:pt x="748" y="21"/>
                  <a:pt x="747" y="21"/>
                </a:cubicBezTo>
                <a:cubicBezTo>
                  <a:pt x="746" y="21"/>
                  <a:pt x="746" y="21"/>
                  <a:pt x="745" y="21"/>
                </a:cubicBezTo>
                <a:cubicBezTo>
                  <a:pt x="745" y="21"/>
                  <a:pt x="745" y="21"/>
                  <a:pt x="745" y="21"/>
                </a:cubicBezTo>
                <a:cubicBezTo>
                  <a:pt x="745" y="21"/>
                  <a:pt x="746" y="21"/>
                  <a:pt x="744" y="21"/>
                </a:cubicBezTo>
                <a:cubicBezTo>
                  <a:pt x="747" y="21"/>
                  <a:pt x="747" y="21"/>
                  <a:pt x="747" y="21"/>
                </a:cubicBezTo>
                <a:cubicBezTo>
                  <a:pt x="747" y="21"/>
                  <a:pt x="748" y="20"/>
                  <a:pt x="748" y="20"/>
                </a:cubicBezTo>
                <a:cubicBezTo>
                  <a:pt x="749" y="20"/>
                  <a:pt x="750" y="21"/>
                  <a:pt x="751" y="21"/>
                </a:cubicBezTo>
                <a:cubicBezTo>
                  <a:pt x="752" y="21"/>
                  <a:pt x="752" y="21"/>
                  <a:pt x="753" y="21"/>
                </a:cubicBezTo>
                <a:cubicBezTo>
                  <a:pt x="754" y="21"/>
                  <a:pt x="755" y="22"/>
                  <a:pt x="755" y="22"/>
                </a:cubicBezTo>
                <a:cubicBezTo>
                  <a:pt x="756" y="22"/>
                  <a:pt x="756" y="22"/>
                  <a:pt x="757" y="22"/>
                </a:cubicBezTo>
                <a:cubicBezTo>
                  <a:pt x="758" y="22"/>
                  <a:pt x="759" y="21"/>
                  <a:pt x="759" y="20"/>
                </a:cubicBezTo>
                <a:cubicBezTo>
                  <a:pt x="758" y="21"/>
                  <a:pt x="757" y="21"/>
                  <a:pt x="755" y="21"/>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41" name="文本框 40"/>
          <p:cNvSpPr txBox="1"/>
          <p:nvPr/>
        </p:nvSpPr>
        <p:spPr>
          <a:xfrm>
            <a:off x="2280254" y="2133137"/>
            <a:ext cx="1158875" cy="584775"/>
          </a:xfrm>
          <a:prstGeom prst="rect">
            <a:avLst/>
          </a:prstGeom>
          <a:noFill/>
        </p:spPr>
        <p:txBody>
          <a:bodyPr wrap="square" rtlCol="0">
            <a:spAutoFit/>
          </a:bodyPr>
          <a:lstStyle/>
          <a:p>
            <a:r>
              <a:rPr lang="en-US" altLang="zh-CN" sz="3200" b="1" dirty="0">
                <a:solidFill>
                  <a:schemeClr val="tx1">
                    <a:lumMod val="85000"/>
                    <a:lumOff val="15000"/>
                  </a:schemeClr>
                </a:solidFill>
                <a:latin typeface="方正静蕾简体" panose="02000000000000000000" pitchFamily="2" charset="-122"/>
                <a:ea typeface="方正静蕾简体" panose="02000000000000000000" pitchFamily="2" charset="-122"/>
              </a:rPr>
              <a:t>step1</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2" name="文本框 41"/>
          <p:cNvSpPr txBox="1"/>
          <p:nvPr/>
        </p:nvSpPr>
        <p:spPr>
          <a:xfrm>
            <a:off x="1719999" y="2687188"/>
            <a:ext cx="210793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3" name="文本框 42"/>
          <p:cNvSpPr txBox="1"/>
          <p:nvPr/>
        </p:nvSpPr>
        <p:spPr>
          <a:xfrm>
            <a:off x="3932704" y="3976832"/>
            <a:ext cx="1158875" cy="584775"/>
          </a:xfrm>
          <a:prstGeom prst="rect">
            <a:avLst/>
          </a:prstGeom>
          <a:noFill/>
        </p:spPr>
        <p:txBody>
          <a:bodyPr wrap="square" rtlCol="0">
            <a:spAutoFit/>
          </a:bodyPr>
          <a:lstStyle/>
          <a:p>
            <a:r>
              <a:rPr lang="en-US" altLang="zh-CN" sz="3200" b="1">
                <a:solidFill>
                  <a:schemeClr val="tx1">
                    <a:lumMod val="85000"/>
                    <a:lumOff val="15000"/>
                  </a:schemeClr>
                </a:solidFill>
                <a:latin typeface="方正静蕾简体" panose="02000000000000000000" pitchFamily="2" charset="-122"/>
                <a:ea typeface="方正静蕾简体" panose="02000000000000000000" pitchFamily="2" charset="-122"/>
              </a:rPr>
              <a:t>step3</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4" name="文本框 43"/>
          <p:cNvSpPr txBox="1"/>
          <p:nvPr/>
        </p:nvSpPr>
        <p:spPr>
          <a:xfrm>
            <a:off x="3372449" y="4530883"/>
            <a:ext cx="210793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5" name="文本框 44"/>
          <p:cNvSpPr txBox="1"/>
          <p:nvPr/>
        </p:nvSpPr>
        <p:spPr>
          <a:xfrm>
            <a:off x="7083970" y="1575916"/>
            <a:ext cx="1158875" cy="584775"/>
          </a:xfrm>
          <a:prstGeom prst="rect">
            <a:avLst/>
          </a:prstGeom>
          <a:noFill/>
        </p:spPr>
        <p:txBody>
          <a:bodyPr wrap="square" rtlCol="0">
            <a:spAutoFit/>
          </a:bodyPr>
          <a:lstStyle/>
          <a:p>
            <a:r>
              <a:rPr lang="en-US" altLang="zh-CN" sz="3200" b="1">
                <a:solidFill>
                  <a:schemeClr val="tx1">
                    <a:lumMod val="85000"/>
                    <a:lumOff val="15000"/>
                  </a:schemeClr>
                </a:solidFill>
                <a:latin typeface="方正静蕾简体" panose="02000000000000000000" pitchFamily="2" charset="-122"/>
                <a:ea typeface="方正静蕾简体" panose="02000000000000000000" pitchFamily="2" charset="-122"/>
              </a:rPr>
              <a:t>step2</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6523715" y="2129967"/>
            <a:ext cx="210793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7" name="文本框 46"/>
          <p:cNvSpPr txBox="1"/>
          <p:nvPr/>
        </p:nvSpPr>
        <p:spPr>
          <a:xfrm>
            <a:off x="8793439" y="3291106"/>
            <a:ext cx="1158875" cy="584775"/>
          </a:xfrm>
          <a:prstGeom prst="rect">
            <a:avLst/>
          </a:prstGeom>
          <a:noFill/>
        </p:spPr>
        <p:txBody>
          <a:bodyPr wrap="square" rtlCol="0">
            <a:spAutoFit/>
          </a:bodyPr>
          <a:lstStyle/>
          <a:p>
            <a:r>
              <a:rPr lang="en-US" altLang="zh-CN" sz="3200" b="1">
                <a:solidFill>
                  <a:schemeClr val="tx1">
                    <a:lumMod val="85000"/>
                    <a:lumOff val="15000"/>
                  </a:schemeClr>
                </a:solidFill>
                <a:latin typeface="方正静蕾简体" panose="02000000000000000000" pitchFamily="2" charset="-122"/>
                <a:ea typeface="方正静蕾简体" panose="02000000000000000000" pitchFamily="2" charset="-122"/>
              </a:rPr>
              <a:t>step4</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8" name="文本框 47"/>
          <p:cNvSpPr txBox="1"/>
          <p:nvPr/>
        </p:nvSpPr>
        <p:spPr>
          <a:xfrm>
            <a:off x="8233184" y="3845157"/>
            <a:ext cx="210793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输入文字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pic>
        <p:nvPicPr>
          <p:cNvPr id="49"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50" name="文本框 49"/>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5"/>
          <p:cNvSpPr/>
          <p:nvPr/>
        </p:nvSpPr>
        <p:spPr bwMode="auto">
          <a:xfrm rot="18265844">
            <a:off x="6808950" y="4393495"/>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93" name="Freeform 5"/>
          <p:cNvSpPr/>
          <p:nvPr/>
        </p:nvSpPr>
        <p:spPr bwMode="auto">
          <a:xfrm rot="18265844">
            <a:off x="2196829" y="4416468"/>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92" name="Freeform 5"/>
          <p:cNvSpPr/>
          <p:nvPr/>
        </p:nvSpPr>
        <p:spPr bwMode="auto">
          <a:xfrm rot="18265844">
            <a:off x="6837987" y="2298611"/>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91" name="Freeform 5"/>
          <p:cNvSpPr/>
          <p:nvPr/>
        </p:nvSpPr>
        <p:spPr bwMode="auto">
          <a:xfrm rot="18265844">
            <a:off x="2245565" y="2321426"/>
            <a:ext cx="716200" cy="565212"/>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49" name="Freeform 21"/>
          <p:cNvSpPr/>
          <p:nvPr/>
        </p:nvSpPr>
        <p:spPr bwMode="auto">
          <a:xfrm>
            <a:off x="1865084" y="383888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062F3D"/>
            </a:solidFill>
          </a:ln>
        </p:spPr>
        <p:txBody>
          <a:bodyPr vert="horz" wrap="square" lIns="91440" tIns="45720" rIns="91440" bIns="45720" numCol="1" anchor="t" anchorCtr="0" compatLnSpc="1"/>
          <a:lstStyle/>
          <a:p>
            <a:endParaRPr lang="zh-CN" altLang="en-US">
              <a:solidFill>
                <a:srgbClr val="4D4D4D"/>
              </a:solidFill>
            </a:endParaRPr>
          </a:p>
        </p:txBody>
      </p:sp>
      <p:sp>
        <p:nvSpPr>
          <p:cNvPr id="50" name="Freeform 21"/>
          <p:cNvSpPr/>
          <p:nvPr/>
        </p:nvSpPr>
        <p:spPr bwMode="auto">
          <a:xfrm>
            <a:off x="6626161" y="383096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062F3D"/>
            </a:solidFill>
          </a:ln>
        </p:spPr>
        <p:txBody>
          <a:bodyPr vert="horz" wrap="square" lIns="91440" tIns="45720" rIns="91440" bIns="45720" numCol="1" anchor="t" anchorCtr="0" compatLnSpc="1"/>
          <a:lstStyle/>
          <a:p>
            <a:endParaRPr lang="zh-CN" altLang="en-US">
              <a:solidFill>
                <a:srgbClr val="4D4D4D"/>
              </a:solidFill>
            </a:endParaRPr>
          </a:p>
        </p:txBody>
      </p:sp>
      <p:sp>
        <p:nvSpPr>
          <p:cNvPr id="51" name="Freeform 21"/>
          <p:cNvSpPr/>
          <p:nvPr/>
        </p:nvSpPr>
        <p:spPr bwMode="auto">
          <a:xfrm>
            <a:off x="1850570" y="581992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062F3D"/>
            </a:solidFill>
          </a:ln>
        </p:spPr>
        <p:txBody>
          <a:bodyPr vert="horz" wrap="square" lIns="91440" tIns="45720" rIns="91440" bIns="45720" numCol="1" anchor="t" anchorCtr="0" compatLnSpc="1"/>
          <a:lstStyle/>
          <a:p>
            <a:endParaRPr lang="zh-CN" altLang="en-US">
              <a:solidFill>
                <a:srgbClr val="4D4D4D"/>
              </a:solidFill>
            </a:endParaRPr>
          </a:p>
        </p:txBody>
      </p:sp>
      <p:sp>
        <p:nvSpPr>
          <p:cNvPr id="52" name="Freeform 21"/>
          <p:cNvSpPr/>
          <p:nvPr/>
        </p:nvSpPr>
        <p:spPr bwMode="auto">
          <a:xfrm>
            <a:off x="6611647" y="581200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062F3D"/>
            </a:solidFill>
          </a:ln>
        </p:spPr>
        <p:txBody>
          <a:bodyPr vert="horz" wrap="square" lIns="91440" tIns="45720" rIns="91440" bIns="45720" numCol="1" anchor="t" anchorCtr="0" compatLnSpc="1"/>
          <a:lstStyle/>
          <a:p>
            <a:endParaRPr lang="zh-CN" altLang="en-US">
              <a:solidFill>
                <a:srgbClr val="4D4D4D"/>
              </a:solidFill>
            </a:endParaRPr>
          </a:p>
        </p:txBody>
      </p:sp>
      <p:sp>
        <p:nvSpPr>
          <p:cNvPr id="53" name="文本框 52"/>
          <p:cNvSpPr txBox="1"/>
          <p:nvPr/>
        </p:nvSpPr>
        <p:spPr>
          <a:xfrm>
            <a:off x="3486508" y="2405960"/>
            <a:ext cx="1985378" cy="461665"/>
          </a:xfrm>
          <a:prstGeom prst="rect">
            <a:avLst/>
          </a:prstGeom>
          <a:noFill/>
        </p:spPr>
        <p:txBody>
          <a:bodyPr wrap="square" rtlCol="0">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54" name="文本框 53"/>
          <p:cNvSpPr txBox="1"/>
          <p:nvPr/>
        </p:nvSpPr>
        <p:spPr>
          <a:xfrm>
            <a:off x="8005377" y="2498195"/>
            <a:ext cx="1985378" cy="461665"/>
          </a:xfrm>
          <a:prstGeom prst="rect">
            <a:avLst/>
          </a:prstGeom>
          <a:noFill/>
        </p:spPr>
        <p:txBody>
          <a:bodyPr wrap="square" rtlCol="0">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55" name="文本框 54"/>
          <p:cNvSpPr txBox="1"/>
          <p:nvPr/>
        </p:nvSpPr>
        <p:spPr>
          <a:xfrm>
            <a:off x="3486508" y="4438194"/>
            <a:ext cx="1985378" cy="461665"/>
          </a:xfrm>
          <a:prstGeom prst="rect">
            <a:avLst/>
          </a:prstGeom>
          <a:noFill/>
        </p:spPr>
        <p:txBody>
          <a:bodyPr wrap="square" rtlCol="0">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56" name="文本框 55"/>
          <p:cNvSpPr txBox="1"/>
          <p:nvPr/>
        </p:nvSpPr>
        <p:spPr>
          <a:xfrm>
            <a:off x="8005377" y="4530429"/>
            <a:ext cx="1985378" cy="461665"/>
          </a:xfrm>
          <a:prstGeom prst="rect">
            <a:avLst/>
          </a:prstGeom>
          <a:noFill/>
        </p:spPr>
        <p:txBody>
          <a:bodyPr wrap="square" rtlCol="0">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57" name="文本框 56"/>
          <p:cNvSpPr txBox="1"/>
          <p:nvPr/>
        </p:nvSpPr>
        <p:spPr>
          <a:xfrm>
            <a:off x="2010948" y="316876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endParaRPr lang="zh-CN" altLang="en-US" sz="1600" dirty="0">
              <a:solidFill>
                <a:srgbClr val="4D4D4D"/>
              </a:solidFill>
              <a:latin typeface="方正静蕾简体" panose="02000000000000000000" pitchFamily="2" charset="-122"/>
              <a:ea typeface="方正静蕾简体" panose="02000000000000000000" pitchFamily="2" charset="-122"/>
            </a:endParaRPr>
          </a:p>
        </p:txBody>
      </p:sp>
      <p:sp>
        <p:nvSpPr>
          <p:cNvPr id="58" name="文本框 57"/>
          <p:cNvSpPr txBox="1"/>
          <p:nvPr/>
        </p:nvSpPr>
        <p:spPr>
          <a:xfrm>
            <a:off x="6626161" y="316876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endParaRPr lang="zh-CN" altLang="en-US" sz="1600" dirty="0">
              <a:solidFill>
                <a:srgbClr val="4D4D4D"/>
              </a:solidFill>
              <a:latin typeface="方正静蕾简体" panose="02000000000000000000" pitchFamily="2" charset="-122"/>
              <a:ea typeface="方正静蕾简体" panose="02000000000000000000" pitchFamily="2" charset="-122"/>
            </a:endParaRPr>
          </a:p>
        </p:txBody>
      </p:sp>
      <p:sp>
        <p:nvSpPr>
          <p:cNvPr id="59" name="文本框 58"/>
          <p:cNvSpPr txBox="1"/>
          <p:nvPr/>
        </p:nvSpPr>
        <p:spPr>
          <a:xfrm>
            <a:off x="2041161" y="518838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endParaRPr lang="zh-CN" altLang="en-US" sz="1600" dirty="0">
              <a:solidFill>
                <a:srgbClr val="4D4D4D"/>
              </a:solidFill>
              <a:latin typeface="方正静蕾简体" panose="02000000000000000000" pitchFamily="2" charset="-122"/>
              <a:ea typeface="方正静蕾简体" panose="02000000000000000000" pitchFamily="2" charset="-122"/>
            </a:endParaRPr>
          </a:p>
        </p:txBody>
      </p:sp>
      <p:sp>
        <p:nvSpPr>
          <p:cNvPr id="60" name="文本框 59"/>
          <p:cNvSpPr txBox="1"/>
          <p:nvPr/>
        </p:nvSpPr>
        <p:spPr>
          <a:xfrm>
            <a:off x="6656374" y="518838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endParaRPr lang="zh-CN" altLang="en-US" sz="1600" dirty="0">
              <a:solidFill>
                <a:srgbClr val="4D4D4D"/>
              </a:solidFill>
              <a:latin typeface="方正静蕾简体" panose="02000000000000000000" pitchFamily="2" charset="-122"/>
              <a:ea typeface="方正静蕾简体" panose="02000000000000000000" pitchFamily="2" charset="-122"/>
            </a:endParaRPr>
          </a:p>
        </p:txBody>
      </p:sp>
      <p:grpSp>
        <p:nvGrpSpPr>
          <p:cNvPr id="61" name="组合 60"/>
          <p:cNvGrpSpPr/>
          <p:nvPr/>
        </p:nvGrpSpPr>
        <p:grpSpPr>
          <a:xfrm>
            <a:off x="6903566" y="2400848"/>
            <a:ext cx="533002" cy="498993"/>
            <a:chOff x="2629858" y="4773542"/>
            <a:chExt cx="469144" cy="439210"/>
          </a:xfrm>
        </p:grpSpPr>
        <p:grpSp>
          <p:nvGrpSpPr>
            <p:cNvPr id="62" name="组合 61"/>
            <p:cNvGrpSpPr/>
            <p:nvPr/>
          </p:nvGrpSpPr>
          <p:grpSpPr>
            <a:xfrm>
              <a:off x="2629858" y="4773542"/>
              <a:ext cx="469144" cy="439210"/>
              <a:chOff x="1578007" y="2203901"/>
              <a:chExt cx="4233329" cy="3963224"/>
            </a:xfrm>
          </p:grpSpPr>
          <p:sp>
            <p:nvSpPr>
              <p:cNvPr id="65" name="任意多边形 64"/>
              <p:cNvSpPr/>
              <p:nvPr/>
            </p:nvSpPr>
            <p:spPr>
              <a:xfrm>
                <a:off x="1578007" y="220390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D4D4D"/>
                  </a:solidFill>
                </a:endParaRPr>
              </a:p>
            </p:txBody>
          </p:sp>
          <p:sp>
            <p:nvSpPr>
              <p:cNvPr id="66" name="任意多边形 65"/>
              <p:cNvSpPr/>
              <p:nvPr/>
            </p:nvSpPr>
            <p:spPr>
              <a:xfrm>
                <a:off x="2199818" y="5431460"/>
                <a:ext cx="2989695" cy="735665"/>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sp>
          <p:nvSpPr>
            <p:cNvPr id="63" name="任意多边形 62"/>
            <p:cNvSpPr/>
            <p:nvPr/>
          </p:nvSpPr>
          <p:spPr>
            <a:xfrm>
              <a:off x="2750574"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64" name="任意多边形 63"/>
            <p:cNvSpPr/>
            <p:nvPr/>
          </p:nvSpPr>
          <p:spPr>
            <a:xfrm>
              <a:off x="2876855"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67" name="组合 66"/>
          <p:cNvGrpSpPr/>
          <p:nvPr/>
        </p:nvGrpSpPr>
        <p:grpSpPr>
          <a:xfrm>
            <a:off x="2255939" y="2405960"/>
            <a:ext cx="597983" cy="439670"/>
            <a:chOff x="2572663" y="4795975"/>
            <a:chExt cx="526340" cy="386994"/>
          </a:xfrm>
          <a:noFill/>
        </p:grpSpPr>
        <p:sp>
          <p:nvSpPr>
            <p:cNvPr id="68" name="椭圆 31"/>
            <p:cNvSpPr/>
            <p:nvPr/>
          </p:nvSpPr>
          <p:spPr>
            <a:xfrm>
              <a:off x="2572663" y="4795975"/>
              <a:ext cx="526340" cy="3869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4D4D4D"/>
                </a:solidFill>
              </a:endParaRPr>
            </a:p>
          </p:txBody>
        </p:sp>
        <p:sp>
          <p:nvSpPr>
            <p:cNvPr id="69" name="任意多边形 68"/>
            <p:cNvSpPr/>
            <p:nvPr/>
          </p:nvSpPr>
          <p:spPr>
            <a:xfrm>
              <a:off x="2627243" y="4976837"/>
              <a:ext cx="451945" cy="159008"/>
            </a:xfrm>
            <a:custGeom>
              <a:avLst/>
              <a:gdLst>
                <a:gd name="connsiteX0" fmla="*/ 0 w 451945"/>
                <a:gd name="connsiteY0" fmla="*/ 95946 h 159008"/>
                <a:gd name="connsiteX1" fmla="*/ 220717 w 451945"/>
                <a:gd name="connsiteY1" fmla="*/ 1352 h 159008"/>
                <a:gd name="connsiteX2" fmla="*/ 451945 w 451945"/>
                <a:gd name="connsiteY2" fmla="*/ 159008 h 159008"/>
              </a:gdLst>
              <a:ahLst/>
              <a:cxnLst>
                <a:cxn ang="0">
                  <a:pos x="connsiteX0" y="connsiteY0"/>
                </a:cxn>
                <a:cxn ang="0">
                  <a:pos x="connsiteX1" y="connsiteY1"/>
                </a:cxn>
                <a:cxn ang="0">
                  <a:pos x="connsiteX2" y="connsiteY2"/>
                </a:cxn>
              </a:cxnLst>
              <a:rect l="l" t="t" r="r" b="b"/>
              <a:pathLst>
                <a:path w="451945" h="159008">
                  <a:moveTo>
                    <a:pt x="0" y="95946"/>
                  </a:moveTo>
                  <a:cubicBezTo>
                    <a:pt x="72696" y="43394"/>
                    <a:pt x="145393" y="-9158"/>
                    <a:pt x="220717" y="1352"/>
                  </a:cubicBezTo>
                  <a:cubicBezTo>
                    <a:pt x="296041" y="11862"/>
                    <a:pt x="373993" y="85435"/>
                    <a:pt x="451945" y="159008"/>
                  </a:cubicBezTo>
                </a:path>
              </a:pathLst>
            </a:custGeom>
            <a:grp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70" name="任意多边形 69"/>
            <p:cNvSpPr/>
            <p:nvPr/>
          </p:nvSpPr>
          <p:spPr>
            <a:xfrm>
              <a:off x="2605254" y="4842490"/>
              <a:ext cx="472965" cy="209092"/>
            </a:xfrm>
            <a:custGeom>
              <a:avLst/>
              <a:gdLst>
                <a:gd name="connsiteX0" fmla="*/ 0 w 472965"/>
                <a:gd name="connsiteY0" fmla="*/ 31531 h 147463"/>
                <a:gd name="connsiteX1" fmla="*/ 241738 w 472965"/>
                <a:gd name="connsiteY1" fmla="*/ 147144 h 147463"/>
                <a:gd name="connsiteX2" fmla="*/ 472965 w 472965"/>
                <a:gd name="connsiteY2" fmla="*/ 0 h 147463"/>
                <a:gd name="connsiteX0-1" fmla="*/ 0 w 472965"/>
                <a:gd name="connsiteY0-2" fmla="*/ 31531 h 209092"/>
                <a:gd name="connsiteX1-3" fmla="*/ 237619 w 472965"/>
                <a:gd name="connsiteY1-4" fmla="*/ 208928 h 209092"/>
                <a:gd name="connsiteX2-5" fmla="*/ 472965 w 472965"/>
                <a:gd name="connsiteY2-6" fmla="*/ 0 h 209092"/>
                <a:gd name="connsiteX0-7" fmla="*/ 0 w 472965"/>
                <a:gd name="connsiteY0-8" fmla="*/ 31531 h 209092"/>
                <a:gd name="connsiteX1-9" fmla="*/ 237619 w 472965"/>
                <a:gd name="connsiteY1-10" fmla="*/ 208928 h 209092"/>
                <a:gd name="connsiteX2-11" fmla="*/ 472965 w 472965"/>
                <a:gd name="connsiteY2-12" fmla="*/ 0 h 209092"/>
              </a:gdLst>
              <a:ahLst/>
              <a:cxnLst>
                <a:cxn ang="0">
                  <a:pos x="connsiteX0-1" y="connsiteY0-2"/>
                </a:cxn>
                <a:cxn ang="0">
                  <a:pos x="connsiteX1-3" y="connsiteY1-4"/>
                </a:cxn>
                <a:cxn ang="0">
                  <a:pos x="connsiteX2-5" y="connsiteY2-6"/>
                </a:cxn>
              </a:cxnLst>
              <a:rect l="l" t="t" r="r" b="b"/>
              <a:pathLst>
                <a:path w="472965" h="209092">
                  <a:moveTo>
                    <a:pt x="0" y="31531"/>
                  </a:moveTo>
                  <a:cubicBezTo>
                    <a:pt x="81455" y="91965"/>
                    <a:pt x="191743" y="214183"/>
                    <a:pt x="237619" y="208928"/>
                  </a:cubicBezTo>
                  <a:cubicBezTo>
                    <a:pt x="283495" y="203673"/>
                    <a:pt x="396765" y="70944"/>
                    <a:pt x="472965" y="0"/>
                  </a:cubicBezTo>
                </a:path>
              </a:pathLst>
            </a:custGeom>
            <a:grp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71" name="组合 70"/>
          <p:cNvGrpSpPr/>
          <p:nvPr/>
        </p:nvGrpSpPr>
        <p:grpSpPr>
          <a:xfrm>
            <a:off x="2252331" y="4480026"/>
            <a:ext cx="538063" cy="489546"/>
            <a:chOff x="7002966" y="4415883"/>
            <a:chExt cx="507443" cy="461687"/>
          </a:xfrm>
        </p:grpSpPr>
        <p:grpSp>
          <p:nvGrpSpPr>
            <p:cNvPr id="72" name="组合 71"/>
            <p:cNvGrpSpPr/>
            <p:nvPr/>
          </p:nvGrpSpPr>
          <p:grpSpPr>
            <a:xfrm>
              <a:off x="7002966" y="4415883"/>
              <a:ext cx="507443" cy="461687"/>
              <a:chOff x="7002966" y="4415883"/>
              <a:chExt cx="602999" cy="548627"/>
            </a:xfrm>
          </p:grpSpPr>
          <p:sp>
            <p:nvSpPr>
              <p:cNvPr id="77" name="任意多边形 76"/>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78" name="任意多边形 77"/>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sp>
          <p:nvSpPr>
            <p:cNvPr id="73" name="任意多边形 72"/>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62F3D"/>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74" name="任意多边形 73"/>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62F3D"/>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75" name="任意多边形 74"/>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62F3D"/>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76" name="任意多边形 75"/>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62F3D"/>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79" name="组合 78"/>
          <p:cNvGrpSpPr/>
          <p:nvPr/>
        </p:nvGrpSpPr>
        <p:grpSpPr>
          <a:xfrm>
            <a:off x="6985521" y="4231724"/>
            <a:ext cx="451047" cy="668135"/>
            <a:chOff x="6009007" y="5114134"/>
            <a:chExt cx="539853" cy="799683"/>
          </a:xfrm>
        </p:grpSpPr>
        <p:grpSp>
          <p:nvGrpSpPr>
            <p:cNvPr id="80" name="组合 79"/>
            <p:cNvGrpSpPr/>
            <p:nvPr/>
          </p:nvGrpSpPr>
          <p:grpSpPr>
            <a:xfrm>
              <a:off x="6076862" y="5114134"/>
              <a:ext cx="311137" cy="161892"/>
              <a:chOff x="7092920" y="4246590"/>
              <a:chExt cx="770185" cy="400745"/>
            </a:xfrm>
          </p:grpSpPr>
          <p:sp>
            <p:nvSpPr>
              <p:cNvPr id="87" name="任意多边形 86"/>
              <p:cNvSpPr/>
              <p:nvPr/>
            </p:nvSpPr>
            <p:spPr>
              <a:xfrm rot="246557">
                <a:off x="7092920" y="4246590"/>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88" name="任意多边形 87"/>
              <p:cNvSpPr/>
              <p:nvPr/>
            </p:nvSpPr>
            <p:spPr>
              <a:xfrm rot="246557">
                <a:off x="7450357" y="4286367"/>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89" name="任意多边形 88"/>
              <p:cNvSpPr/>
              <p:nvPr/>
            </p:nvSpPr>
            <p:spPr>
              <a:xfrm rot="246557">
                <a:off x="7777244" y="4292796"/>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81" name="组合 80"/>
            <p:cNvGrpSpPr/>
            <p:nvPr/>
          </p:nvGrpSpPr>
          <p:grpSpPr>
            <a:xfrm>
              <a:off x="6009007" y="5410125"/>
              <a:ext cx="539853" cy="503692"/>
              <a:chOff x="6009007" y="5410125"/>
              <a:chExt cx="539853" cy="503692"/>
            </a:xfrm>
          </p:grpSpPr>
          <p:grpSp>
            <p:nvGrpSpPr>
              <p:cNvPr id="82" name="组合 81"/>
              <p:cNvGrpSpPr/>
              <p:nvPr/>
            </p:nvGrpSpPr>
            <p:grpSpPr>
              <a:xfrm>
                <a:off x="6009007" y="5410125"/>
                <a:ext cx="456217" cy="503692"/>
                <a:chOff x="6022959" y="4749850"/>
                <a:chExt cx="707623" cy="781261"/>
              </a:xfrm>
            </p:grpSpPr>
            <p:sp>
              <p:nvSpPr>
                <p:cNvPr id="84" name="任意多边形 83"/>
                <p:cNvSpPr/>
                <p:nvPr/>
              </p:nvSpPr>
              <p:spPr>
                <a:xfrm>
                  <a:off x="6024605" y="4796852"/>
                  <a:ext cx="689806" cy="734259"/>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85" name="任意多边形 84"/>
                <p:cNvSpPr/>
                <p:nvPr/>
              </p:nvSpPr>
              <p:spPr>
                <a:xfrm>
                  <a:off x="6022959" y="4885958"/>
                  <a:ext cx="707623" cy="3918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86" name="任意多边形 85"/>
                <p:cNvSpPr/>
                <p:nvPr/>
              </p:nvSpPr>
              <p:spPr>
                <a:xfrm flipV="1">
                  <a:off x="6022959" y="4749850"/>
                  <a:ext cx="674007" cy="4909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sp>
            <p:nvSpPr>
              <p:cNvPr id="83" name="任意多边形 82"/>
              <p:cNvSpPr/>
              <p:nvPr/>
            </p:nvSpPr>
            <p:spPr>
              <a:xfrm>
                <a:off x="6418135" y="5562903"/>
                <a:ext cx="130725" cy="206145"/>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pic>
        <p:nvPicPr>
          <p:cNvPr id="95"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96" name="文本框 95"/>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1938810" y="1673152"/>
            <a:ext cx="2880078" cy="2684345"/>
          </a:xfrm>
          <a:prstGeom prst="rect">
            <a:avLst/>
          </a:prstGeom>
          <a:noFill/>
        </p:spPr>
      </p:pic>
      <p:sp>
        <p:nvSpPr>
          <p:cNvPr id="52" name="Freeform 21"/>
          <p:cNvSpPr/>
          <p:nvPr/>
        </p:nvSpPr>
        <p:spPr bwMode="auto">
          <a:xfrm>
            <a:off x="5411615" y="3427511"/>
            <a:ext cx="4584142" cy="23207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5491764" y="2659559"/>
            <a:ext cx="4480843" cy="769441"/>
          </a:xfrm>
          <a:prstGeom prst="rect">
            <a:avLst/>
          </a:prstGeom>
          <a:noFill/>
        </p:spPr>
        <p:txBody>
          <a:bodyPr wrap="square" rtlCol="0">
            <a:spAutoFit/>
          </a:bodyPr>
          <a:lstStyle/>
          <a:p>
            <a:pPr algn="dist"/>
            <a:r>
              <a:rPr lang="en-US" altLang="zh-CN" sz="4400">
                <a:solidFill>
                  <a:srgbClr val="062F3D"/>
                </a:solidFill>
                <a:latin typeface="方正静蕾简体" panose="02000000000000000000" pitchFamily="2" charset="-122"/>
                <a:ea typeface="方正静蕾简体" panose="02000000000000000000" pitchFamily="2" charset="-122"/>
              </a:rPr>
              <a:t>03.</a:t>
            </a:r>
            <a:r>
              <a:rPr lang="zh-CN" altLang="en-US" sz="4400">
                <a:solidFill>
                  <a:srgbClr val="062F3D"/>
                </a:solidFill>
                <a:latin typeface="方正静蕾简体" panose="02000000000000000000" pitchFamily="2" charset="-122"/>
                <a:ea typeface="方正静蕾简体" panose="02000000000000000000" pitchFamily="2" charset="-122"/>
              </a:rPr>
              <a:t>此处添加标题</a:t>
            </a:r>
            <a:endParaRPr lang="zh-CN" altLang="en-US" sz="4400" dirty="0">
              <a:solidFill>
                <a:srgbClr val="062F3D"/>
              </a:solidFill>
              <a:latin typeface="方正静蕾简体" panose="02000000000000000000" pitchFamily="2" charset="-122"/>
              <a:ea typeface="方正静蕾简体" panose="02000000000000000000" pitchFamily="2" charset="-122"/>
            </a:endParaRPr>
          </a:p>
        </p:txBody>
      </p:sp>
      <p:sp>
        <p:nvSpPr>
          <p:cNvPr id="54" name="文本框 16"/>
          <p:cNvSpPr txBox="1">
            <a:spLocks noChangeArrowheads="1"/>
          </p:cNvSpPr>
          <p:nvPr/>
        </p:nvSpPr>
        <p:spPr bwMode="auto">
          <a:xfrm>
            <a:off x="5514914" y="3702460"/>
            <a:ext cx="437083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800">
                <a:solidFill>
                  <a:srgbClr val="062F3D"/>
                </a:solidFill>
                <a:latin typeface="方正静蕾简体" panose="02000000000000000000" pitchFamily="2" charset="-122"/>
                <a:ea typeface="方正静蕾简体" panose="02000000000000000000" pitchFamily="2" charset="-122"/>
              </a:rPr>
              <a:t>A designer can use default text to simulate what text would look like. If it is not real text.</a:t>
            </a:r>
            <a:endParaRPr lang="en-US" altLang="zh-CN" sz="1800">
              <a:solidFill>
                <a:srgbClr val="062F3D"/>
              </a:solidFill>
              <a:latin typeface="方正静蕾简体" panose="02000000000000000000" pitchFamily="2" charset="-122"/>
              <a:ea typeface="方正静蕾简体" panose="02000000000000000000" pitchFamily="2" charset="-122"/>
            </a:endParaRPr>
          </a:p>
        </p:txBody>
      </p:sp>
      <p:pic>
        <p:nvPicPr>
          <p:cNvPr id="55" name="图片 54"/>
          <p:cNvPicPr>
            <a:picLocks noChangeAspect="1"/>
          </p:cNvPicPr>
          <p:nvPr/>
        </p:nvPicPr>
        <p:blipFill>
          <a:blip r:embed="rId2"/>
          <a:stretch>
            <a:fillRect/>
          </a:stretch>
        </p:blipFill>
        <p:spPr>
          <a:xfrm rot="5400000" flipH="1">
            <a:off x="1110061" y="-75295"/>
            <a:ext cx="1121825" cy="2346007"/>
          </a:xfrm>
          <a:prstGeom prst="rect">
            <a:avLst/>
          </a:prstGeom>
        </p:spPr>
      </p:pic>
      <p:sp>
        <p:nvSpPr>
          <p:cNvPr id="56" name="Rectangle 150"/>
          <p:cNvSpPr>
            <a:spLocks noChangeArrowheads="1"/>
          </p:cNvSpPr>
          <p:nvPr/>
        </p:nvSpPr>
        <p:spPr bwMode="auto">
          <a:xfrm>
            <a:off x="10663424" y="4663503"/>
            <a:ext cx="79375" cy="160338"/>
          </a:xfrm>
          <a:prstGeom prst="rect">
            <a:avLst/>
          </a:prstGeom>
          <a:solidFill>
            <a:srgbClr val="F7D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151"/>
          <p:cNvSpPr/>
          <p:nvPr/>
        </p:nvSpPr>
        <p:spPr bwMode="auto">
          <a:xfrm>
            <a:off x="10767406" y="3949129"/>
            <a:ext cx="169863" cy="169863"/>
          </a:xfrm>
          <a:custGeom>
            <a:avLst/>
            <a:gdLst>
              <a:gd name="T0" fmla="*/ 33 w 107"/>
              <a:gd name="T1" fmla="*/ 107 h 107"/>
              <a:gd name="T2" fmla="*/ 0 w 107"/>
              <a:gd name="T3" fmla="*/ 64 h 107"/>
              <a:gd name="T4" fmla="*/ 74 w 107"/>
              <a:gd name="T5" fmla="*/ 0 h 107"/>
              <a:gd name="T6" fmla="*/ 107 w 107"/>
              <a:gd name="T7" fmla="*/ 43 h 107"/>
              <a:gd name="T8" fmla="*/ 33 w 107"/>
              <a:gd name="T9" fmla="*/ 107 h 107"/>
            </a:gdLst>
            <a:ahLst/>
            <a:cxnLst>
              <a:cxn ang="0">
                <a:pos x="T0" y="T1"/>
              </a:cxn>
              <a:cxn ang="0">
                <a:pos x="T2" y="T3"/>
              </a:cxn>
              <a:cxn ang="0">
                <a:pos x="T4" y="T5"/>
              </a:cxn>
              <a:cxn ang="0">
                <a:pos x="T6" y="T7"/>
              </a:cxn>
              <a:cxn ang="0">
                <a:pos x="T8" y="T9"/>
              </a:cxn>
            </a:cxnLst>
            <a:rect l="0" t="0" r="r" b="b"/>
            <a:pathLst>
              <a:path w="107" h="107">
                <a:moveTo>
                  <a:pt x="33" y="107"/>
                </a:moveTo>
                <a:lnTo>
                  <a:pt x="0" y="64"/>
                </a:lnTo>
                <a:lnTo>
                  <a:pt x="74" y="0"/>
                </a:lnTo>
                <a:lnTo>
                  <a:pt x="107" y="43"/>
                </a:lnTo>
                <a:lnTo>
                  <a:pt x="33" y="10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56"/>
          <p:cNvSpPr>
            <a:spLocks noChangeArrowheads="1"/>
          </p:cNvSpPr>
          <p:nvPr/>
        </p:nvSpPr>
        <p:spPr bwMode="auto">
          <a:xfrm>
            <a:off x="10738036" y="5290565"/>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59" name="Freeform 160"/>
          <p:cNvSpPr/>
          <p:nvPr/>
        </p:nvSpPr>
        <p:spPr bwMode="auto">
          <a:xfrm>
            <a:off x="11462731" y="5645213"/>
            <a:ext cx="150813" cy="184150"/>
          </a:xfrm>
          <a:custGeom>
            <a:avLst/>
            <a:gdLst>
              <a:gd name="T0" fmla="*/ 95 w 95"/>
              <a:gd name="T1" fmla="*/ 87 h 116"/>
              <a:gd name="T2" fmla="*/ 51 w 95"/>
              <a:gd name="T3" fmla="*/ 116 h 116"/>
              <a:gd name="T4" fmla="*/ 0 w 95"/>
              <a:gd name="T5" fmla="*/ 30 h 116"/>
              <a:gd name="T6" fmla="*/ 44 w 95"/>
              <a:gd name="T7" fmla="*/ 0 h 116"/>
              <a:gd name="T8" fmla="*/ 95 w 95"/>
              <a:gd name="T9" fmla="*/ 87 h 116"/>
            </a:gdLst>
            <a:ahLst/>
            <a:cxnLst>
              <a:cxn ang="0">
                <a:pos x="T0" y="T1"/>
              </a:cxn>
              <a:cxn ang="0">
                <a:pos x="T2" y="T3"/>
              </a:cxn>
              <a:cxn ang="0">
                <a:pos x="T4" y="T5"/>
              </a:cxn>
              <a:cxn ang="0">
                <a:pos x="T6" y="T7"/>
              </a:cxn>
              <a:cxn ang="0">
                <a:pos x="T8" y="T9"/>
              </a:cxn>
            </a:cxnLst>
            <a:rect l="0" t="0" r="r" b="b"/>
            <a:pathLst>
              <a:path w="95" h="116">
                <a:moveTo>
                  <a:pt x="95" y="87"/>
                </a:moveTo>
                <a:lnTo>
                  <a:pt x="51" y="116"/>
                </a:lnTo>
                <a:lnTo>
                  <a:pt x="0" y="30"/>
                </a:lnTo>
                <a:lnTo>
                  <a:pt x="44" y="0"/>
                </a:lnTo>
                <a:lnTo>
                  <a:pt x="95" y="8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63"/>
          <p:cNvSpPr>
            <a:spLocks noChangeArrowheads="1"/>
          </p:cNvSpPr>
          <p:nvPr/>
        </p:nvSpPr>
        <p:spPr bwMode="auto">
          <a:xfrm>
            <a:off x="9790299" y="5158803"/>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61" name="Oval 164"/>
          <p:cNvSpPr>
            <a:spLocks noChangeArrowheads="1"/>
          </p:cNvSpPr>
          <p:nvPr/>
        </p:nvSpPr>
        <p:spPr bwMode="auto">
          <a:xfrm>
            <a:off x="9135456" y="4214241"/>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44"/>
          <p:cNvGrpSpPr/>
          <p:nvPr/>
        </p:nvGrpSpPr>
        <p:grpSpPr>
          <a:xfrm>
            <a:off x="1293507" y="1737360"/>
            <a:ext cx="657509" cy="738492"/>
            <a:chOff x="0" y="0"/>
            <a:chExt cx="807366" cy="906807"/>
          </a:xfrm>
        </p:grpSpPr>
        <p:sp>
          <p:nvSpPr>
            <p:cNvPr id="25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5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255" name="Group 44"/>
          <p:cNvGrpSpPr/>
          <p:nvPr/>
        </p:nvGrpSpPr>
        <p:grpSpPr>
          <a:xfrm>
            <a:off x="1278963" y="3089168"/>
            <a:ext cx="657509" cy="738492"/>
            <a:chOff x="0" y="0"/>
            <a:chExt cx="807366" cy="906807"/>
          </a:xfrm>
        </p:grpSpPr>
        <p:sp>
          <p:nvSpPr>
            <p:cNvPr id="256"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57"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258" name="Group 44"/>
          <p:cNvGrpSpPr/>
          <p:nvPr/>
        </p:nvGrpSpPr>
        <p:grpSpPr>
          <a:xfrm>
            <a:off x="1264419" y="4440976"/>
            <a:ext cx="657509" cy="738492"/>
            <a:chOff x="0" y="0"/>
            <a:chExt cx="807366" cy="906807"/>
          </a:xfrm>
        </p:grpSpPr>
        <p:sp>
          <p:nvSpPr>
            <p:cNvPr id="259"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0"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261" name="组合 260"/>
          <p:cNvGrpSpPr/>
          <p:nvPr/>
        </p:nvGrpSpPr>
        <p:grpSpPr>
          <a:xfrm rot="19800147">
            <a:off x="7210621" y="2223728"/>
            <a:ext cx="3479436" cy="2552112"/>
            <a:chOff x="6579684" y="1851050"/>
            <a:chExt cx="4331265" cy="3176915"/>
          </a:xfrm>
        </p:grpSpPr>
        <p:grpSp>
          <p:nvGrpSpPr>
            <p:cNvPr id="262" name="Group 55"/>
            <p:cNvGrpSpPr/>
            <p:nvPr/>
          </p:nvGrpSpPr>
          <p:grpSpPr>
            <a:xfrm rot="2273417">
              <a:off x="7686162" y="1851050"/>
              <a:ext cx="3224787" cy="3176915"/>
              <a:chOff x="0" y="0"/>
              <a:chExt cx="1149595" cy="1132530"/>
            </a:xfrm>
          </p:grpSpPr>
          <p:sp>
            <p:nvSpPr>
              <p:cNvPr id="26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91AC8B"/>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267" name="Group 54"/>
              <p:cNvGrpSpPr/>
              <p:nvPr/>
            </p:nvGrpSpPr>
            <p:grpSpPr>
              <a:xfrm>
                <a:off x="-1" y="0"/>
                <a:ext cx="1149597" cy="1132531"/>
                <a:chOff x="0" y="0"/>
                <a:chExt cx="1149595" cy="1132530"/>
              </a:xfrm>
            </p:grpSpPr>
            <p:sp>
              <p:nvSpPr>
                <p:cNvPr id="26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7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263" name="Group 58"/>
            <p:cNvGrpSpPr/>
            <p:nvPr/>
          </p:nvGrpSpPr>
          <p:grpSpPr>
            <a:xfrm rot="2273417">
              <a:off x="6579684" y="2485046"/>
              <a:ext cx="2252925" cy="2330728"/>
              <a:chOff x="0" y="0"/>
              <a:chExt cx="803139" cy="830875"/>
            </a:xfrm>
          </p:grpSpPr>
          <p:sp>
            <p:nvSpPr>
              <p:cNvPr id="264"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5"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271" name="文本框 270"/>
          <p:cNvSpPr txBox="1"/>
          <p:nvPr/>
        </p:nvSpPr>
        <p:spPr>
          <a:xfrm>
            <a:off x="2221316" y="1794034"/>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2" name="文本框 271"/>
          <p:cNvSpPr txBox="1"/>
          <p:nvPr/>
        </p:nvSpPr>
        <p:spPr>
          <a:xfrm>
            <a:off x="2227206" y="3119775"/>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3" name="文本框 272"/>
          <p:cNvSpPr txBox="1"/>
          <p:nvPr/>
        </p:nvSpPr>
        <p:spPr>
          <a:xfrm>
            <a:off x="2221316" y="4440279"/>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274"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275" name="文本框 274"/>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par>
                                <p:cTn id="8" presetID="42" presetClass="entr" presetSubtype="0" fill="hold" nodeType="withEffect">
                                  <p:stCondLst>
                                    <p:cond delay="30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anim calcmode="lin" valueType="num">
                                      <p:cBhvr>
                                        <p:cTn id="11" dur="500" fill="hold"/>
                                        <p:tgtEl>
                                          <p:spTgt spid="252"/>
                                        </p:tgtEl>
                                        <p:attrNameLst>
                                          <p:attrName>ppt_x</p:attrName>
                                        </p:attrNameLst>
                                      </p:cBhvr>
                                      <p:tavLst>
                                        <p:tav tm="0">
                                          <p:val>
                                            <p:strVal val="#ppt_x"/>
                                          </p:val>
                                        </p:tav>
                                        <p:tav tm="100000">
                                          <p:val>
                                            <p:strVal val="#ppt_x"/>
                                          </p:val>
                                        </p:tav>
                                      </p:tavLst>
                                    </p:anim>
                                    <p:anim calcmode="lin" valueType="num">
                                      <p:cBhvr>
                                        <p:cTn id="12" dur="500" fill="hold"/>
                                        <p:tgtEl>
                                          <p:spTgt spid="25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258"/>
                                        </p:tgtEl>
                                        <p:attrNameLst>
                                          <p:attrName>style.visibility</p:attrName>
                                        </p:attrNameLst>
                                      </p:cBhvr>
                                      <p:to>
                                        <p:strVal val="visible"/>
                                      </p:to>
                                    </p:set>
                                    <p:animEffect transition="in" filter="fade">
                                      <p:cBhvr>
                                        <p:cTn id="15" dur="500"/>
                                        <p:tgtEl>
                                          <p:spTgt spid="258"/>
                                        </p:tgtEl>
                                      </p:cBhvr>
                                    </p:animEffect>
                                    <p:anim calcmode="lin" valueType="num">
                                      <p:cBhvr>
                                        <p:cTn id="16" dur="500" fill="hold"/>
                                        <p:tgtEl>
                                          <p:spTgt spid="258"/>
                                        </p:tgtEl>
                                        <p:attrNameLst>
                                          <p:attrName>ppt_x</p:attrName>
                                        </p:attrNameLst>
                                      </p:cBhvr>
                                      <p:tavLst>
                                        <p:tav tm="0">
                                          <p:val>
                                            <p:strVal val="#ppt_x"/>
                                          </p:val>
                                        </p:tav>
                                        <p:tav tm="100000">
                                          <p:val>
                                            <p:strVal val="#ppt_x"/>
                                          </p:val>
                                        </p:tav>
                                      </p:tavLst>
                                    </p:anim>
                                    <p:anim calcmode="lin" valueType="num">
                                      <p:cBhvr>
                                        <p:cTn id="17" dur="500" fill="hold"/>
                                        <p:tgtEl>
                                          <p:spTgt spid="25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274"/>
                                        </p:tgtEl>
                                        <p:attrNameLst>
                                          <p:attrName>style.visibility</p:attrName>
                                        </p:attrNameLst>
                                      </p:cBhvr>
                                      <p:to>
                                        <p:strVal val="visible"/>
                                      </p:to>
                                    </p:set>
                                    <p:anim calcmode="lin" valueType="num">
                                      <p:cBhvr additive="base">
                                        <p:cTn id="21" dur="500" fill="hold"/>
                                        <p:tgtEl>
                                          <p:spTgt spid="274"/>
                                        </p:tgtEl>
                                        <p:attrNameLst>
                                          <p:attrName>ppt_x</p:attrName>
                                        </p:attrNameLst>
                                      </p:cBhvr>
                                      <p:tavLst>
                                        <p:tav tm="0">
                                          <p:val>
                                            <p:strVal val="0-#ppt_w/2"/>
                                          </p:val>
                                        </p:tav>
                                        <p:tav tm="100000">
                                          <p:val>
                                            <p:strVal val="#ppt_x"/>
                                          </p:val>
                                        </p:tav>
                                      </p:tavLst>
                                    </p:anim>
                                    <p:anim calcmode="lin" valueType="num">
                                      <p:cBhvr additive="base">
                                        <p:cTn id="22" dur="500" fill="hold"/>
                                        <p:tgtEl>
                                          <p:spTgt spid="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013124" y="2065347"/>
            <a:ext cx="2918185" cy="1471086"/>
            <a:chOff x="8339245" y="3996543"/>
            <a:chExt cx="2918185" cy="1471086"/>
          </a:xfrm>
        </p:grpSpPr>
        <p:sp>
          <p:nvSpPr>
            <p:cNvPr id="25" name="文本框 24"/>
            <p:cNvSpPr txBox="1"/>
            <p:nvPr/>
          </p:nvSpPr>
          <p:spPr>
            <a:xfrm>
              <a:off x="8339245" y="4451966"/>
              <a:ext cx="2918185"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8362821" y="3996543"/>
              <a:ext cx="973343" cy="523220"/>
            </a:xfrm>
            <a:prstGeom prst="rect">
              <a:avLst/>
            </a:prstGeom>
            <a:noFill/>
            <a:effectLst/>
          </p:spPr>
          <p:txBody>
            <a:bodyPr wrap="none" rtlCol="0">
              <a:spAutoFit/>
            </a:bodyPr>
            <a:lstStyle/>
            <a:p>
              <a:pPr algn="ct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PLAN B</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sp>
        <p:nvSpPr>
          <p:cNvPr id="27" name="任意多边形 26"/>
          <p:cNvSpPr/>
          <p:nvPr/>
        </p:nvSpPr>
        <p:spPr>
          <a:xfrm>
            <a:off x="6662566" y="2303094"/>
            <a:ext cx="1272814" cy="717920"/>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flipH="1">
            <a:off x="4534440" y="3474856"/>
            <a:ext cx="900059" cy="553562"/>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8013124" y="4413059"/>
            <a:ext cx="2918185" cy="1437576"/>
            <a:chOff x="8339245" y="4030053"/>
            <a:chExt cx="2918185" cy="1437576"/>
          </a:xfrm>
        </p:grpSpPr>
        <p:sp>
          <p:nvSpPr>
            <p:cNvPr id="30" name="文本框 29"/>
            <p:cNvSpPr txBox="1"/>
            <p:nvPr/>
          </p:nvSpPr>
          <p:spPr>
            <a:xfrm>
              <a:off x="8339245" y="4451966"/>
              <a:ext cx="2918185"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31" name="文本框 30"/>
            <p:cNvSpPr txBox="1"/>
            <p:nvPr/>
          </p:nvSpPr>
          <p:spPr>
            <a:xfrm>
              <a:off x="8371961" y="4030053"/>
              <a:ext cx="994183" cy="523220"/>
            </a:xfrm>
            <a:prstGeom prst="rect">
              <a:avLst/>
            </a:prstGeom>
            <a:noFill/>
            <a:effectLst/>
          </p:spPr>
          <p:txBody>
            <a:bodyPr wrap="none" rtlCol="0">
              <a:spAutoFit/>
            </a:bodyPr>
            <a:lstStyle/>
            <a:p>
              <a:pPr algn="ct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PLAN C</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sp>
        <p:nvSpPr>
          <p:cNvPr id="32" name="任意多边形 31"/>
          <p:cNvSpPr/>
          <p:nvPr/>
        </p:nvSpPr>
        <p:spPr>
          <a:xfrm>
            <a:off x="6372767" y="4610926"/>
            <a:ext cx="1562613" cy="408569"/>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 name="connsiteX0-1" fmla="*/ 836909 w 836909"/>
              <a:gd name="connsiteY0-2" fmla="*/ 0 h 852407"/>
              <a:gd name="connsiteX1-3" fmla="*/ 635431 w 836909"/>
              <a:gd name="connsiteY1-4" fmla="*/ 0 h 852407"/>
              <a:gd name="connsiteX2-5" fmla="*/ 528032 w 836909"/>
              <a:gd name="connsiteY2-6" fmla="*/ 852407 h 852407"/>
              <a:gd name="connsiteX3-7" fmla="*/ 0 w 836909"/>
              <a:gd name="connsiteY3-8" fmla="*/ 852407 h 852407"/>
              <a:gd name="connsiteX0-9" fmla="*/ 836909 w 836909"/>
              <a:gd name="connsiteY0-10" fmla="*/ 4254 h 856661"/>
              <a:gd name="connsiteX1-11" fmla="*/ 530181 w 836909"/>
              <a:gd name="connsiteY1-12" fmla="*/ 0 h 856661"/>
              <a:gd name="connsiteX2-13" fmla="*/ 528032 w 836909"/>
              <a:gd name="connsiteY2-14" fmla="*/ 856661 h 856661"/>
              <a:gd name="connsiteX3-15" fmla="*/ 0 w 836909"/>
              <a:gd name="connsiteY3-16" fmla="*/ 856661 h 856661"/>
            </a:gdLst>
            <a:ahLst/>
            <a:cxnLst>
              <a:cxn ang="0">
                <a:pos x="connsiteX0-1" y="connsiteY0-2"/>
              </a:cxn>
              <a:cxn ang="0">
                <a:pos x="connsiteX1-3" y="connsiteY1-4"/>
              </a:cxn>
              <a:cxn ang="0">
                <a:pos x="connsiteX2-5" y="connsiteY2-6"/>
              </a:cxn>
              <a:cxn ang="0">
                <a:pos x="connsiteX3-7" y="connsiteY3-8"/>
              </a:cxn>
            </a:cxnLst>
            <a:rect l="l" t="t" r="r" b="b"/>
            <a:pathLst>
              <a:path w="836909" h="856661">
                <a:moveTo>
                  <a:pt x="836909" y="4254"/>
                </a:moveTo>
                <a:lnTo>
                  <a:pt x="530181" y="0"/>
                </a:lnTo>
                <a:cubicBezTo>
                  <a:pt x="529465" y="285554"/>
                  <a:pt x="528748" y="571107"/>
                  <a:pt x="528032" y="856661"/>
                </a:cubicBezTo>
                <a:lnTo>
                  <a:pt x="0" y="856661"/>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98"/>
          <p:cNvGrpSpPr/>
          <p:nvPr/>
        </p:nvGrpSpPr>
        <p:grpSpPr>
          <a:xfrm rot="19693969">
            <a:off x="4942491" y="2860071"/>
            <a:ext cx="2122529" cy="2655004"/>
            <a:chOff x="0" y="-1"/>
            <a:chExt cx="1561717" cy="1953502"/>
          </a:xfrm>
        </p:grpSpPr>
        <p:grpSp>
          <p:nvGrpSpPr>
            <p:cNvPr id="34" name="Group 90"/>
            <p:cNvGrpSpPr/>
            <p:nvPr/>
          </p:nvGrpSpPr>
          <p:grpSpPr>
            <a:xfrm>
              <a:off x="622298" y="723900"/>
              <a:ext cx="539189" cy="576210"/>
              <a:chOff x="-1" y="0"/>
              <a:chExt cx="539187" cy="576209"/>
            </a:xfrm>
          </p:grpSpPr>
          <p:sp>
            <p:nvSpPr>
              <p:cNvPr id="42" name="Shape 88"/>
              <p:cNvSpPr/>
              <p:nvPr/>
            </p:nvSpPr>
            <p:spPr>
              <a:xfrm>
                <a:off x="-1" y="0"/>
                <a:ext cx="539187" cy="576209"/>
              </a:xfrm>
              <a:custGeom>
                <a:avLst/>
                <a:gdLst/>
                <a:ahLst/>
                <a:cxnLst>
                  <a:cxn ang="0">
                    <a:pos x="wd2" y="hd2"/>
                  </a:cxn>
                  <a:cxn ang="5400000">
                    <a:pos x="wd2" y="hd2"/>
                  </a:cxn>
                  <a:cxn ang="10800000">
                    <a:pos x="wd2" y="hd2"/>
                  </a:cxn>
                  <a:cxn ang="16200000">
                    <a:pos x="wd2" y="hd2"/>
                  </a:cxn>
                </a:cxnLst>
                <a:rect l="0" t="0" r="r" b="b"/>
                <a:pathLst>
                  <a:path w="20124" h="17472" extrusionOk="0">
                    <a:moveTo>
                      <a:pt x="17716" y="14514"/>
                    </a:moveTo>
                    <a:cubicBezTo>
                      <a:pt x="20957" y="10991"/>
                      <a:pt x="21156" y="5148"/>
                      <a:pt x="16903" y="2098"/>
                    </a:cubicBezTo>
                    <a:cubicBezTo>
                      <a:pt x="10629" y="-2401"/>
                      <a:pt x="569" y="729"/>
                      <a:pt x="21" y="7726"/>
                    </a:cubicBezTo>
                    <a:cubicBezTo>
                      <a:pt x="-444" y="13669"/>
                      <a:pt x="6904" y="19199"/>
                      <a:pt x="13877" y="16965"/>
                    </a:cubicBezTo>
                    <a:cubicBezTo>
                      <a:pt x="15420" y="16471"/>
                      <a:pt x="16714" y="15603"/>
                      <a:pt x="17716" y="14514"/>
                    </a:cubicBezTo>
                    <a:close/>
                  </a:path>
                </a:pathLst>
              </a:custGeom>
              <a:solidFill>
                <a:srgbClr val="91AC8B"/>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43" name="Shape 89"/>
              <p:cNvSpPr/>
              <p:nvPr/>
            </p:nvSpPr>
            <p:spPr>
              <a:xfrm>
                <a:off x="114300" y="114301"/>
                <a:ext cx="320567" cy="342573"/>
              </a:xfrm>
              <a:custGeom>
                <a:avLst/>
                <a:gdLst/>
                <a:ahLst/>
                <a:cxnLst>
                  <a:cxn ang="0">
                    <a:pos x="wd2" y="hd2"/>
                  </a:cxn>
                  <a:cxn ang="5400000">
                    <a:pos x="wd2" y="hd2"/>
                  </a:cxn>
                  <a:cxn ang="10800000">
                    <a:pos x="wd2" y="hd2"/>
                  </a:cxn>
                  <a:cxn ang="16200000">
                    <a:pos x="wd2" y="hd2"/>
                  </a:cxn>
                </a:cxnLst>
                <a:rect l="0" t="0" r="r" b="b"/>
                <a:pathLst>
                  <a:path w="20125" h="17472" extrusionOk="0">
                    <a:moveTo>
                      <a:pt x="17716" y="14515"/>
                    </a:moveTo>
                    <a:cubicBezTo>
                      <a:pt x="20957" y="10992"/>
                      <a:pt x="21156" y="5149"/>
                      <a:pt x="16903" y="2099"/>
                    </a:cubicBezTo>
                    <a:cubicBezTo>
                      <a:pt x="10629" y="-2400"/>
                      <a:pt x="569" y="730"/>
                      <a:pt x="21" y="7727"/>
                    </a:cubicBezTo>
                    <a:cubicBezTo>
                      <a:pt x="-444" y="13670"/>
                      <a:pt x="6904" y="19200"/>
                      <a:pt x="13878" y="16966"/>
                    </a:cubicBezTo>
                    <a:cubicBezTo>
                      <a:pt x="15420" y="16471"/>
                      <a:pt x="16714" y="15604"/>
                      <a:pt x="17716" y="14515"/>
                    </a:cubicBezTo>
                    <a:close/>
                  </a:path>
                </a:pathLst>
              </a:custGeom>
              <a:solidFill>
                <a:schemeClr val="bg1"/>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35" name="Group 97"/>
            <p:cNvGrpSpPr/>
            <p:nvPr/>
          </p:nvGrpSpPr>
          <p:grpSpPr>
            <a:xfrm>
              <a:off x="0" y="-1"/>
              <a:ext cx="1561717" cy="1953502"/>
              <a:chOff x="0" y="0"/>
              <a:chExt cx="1561716" cy="1953500"/>
            </a:xfrm>
          </p:grpSpPr>
          <p:sp>
            <p:nvSpPr>
              <p:cNvPr id="36" name="Shape 91"/>
              <p:cNvSpPr/>
              <p:nvPr/>
            </p:nvSpPr>
            <p:spPr>
              <a:xfrm>
                <a:off x="-1" y="0"/>
                <a:ext cx="1561718" cy="1953501"/>
              </a:xfrm>
              <a:custGeom>
                <a:avLst/>
                <a:gdLst/>
                <a:ahLst/>
                <a:cxnLst>
                  <a:cxn ang="0">
                    <a:pos x="wd2" y="hd2"/>
                  </a:cxn>
                  <a:cxn ang="5400000">
                    <a:pos x="wd2" y="hd2"/>
                  </a:cxn>
                  <a:cxn ang="10800000">
                    <a:pos x="wd2" y="hd2"/>
                  </a:cxn>
                  <a:cxn ang="16200000">
                    <a:pos x="wd2" y="hd2"/>
                  </a:cxn>
                </a:cxnLst>
                <a:rect l="0" t="0" r="r" b="b"/>
                <a:pathLst>
                  <a:path w="21113" h="21575" extrusionOk="0">
                    <a:moveTo>
                      <a:pt x="4422" y="10273"/>
                    </a:moveTo>
                    <a:cubicBezTo>
                      <a:pt x="4988" y="10128"/>
                      <a:pt x="5596" y="10037"/>
                      <a:pt x="6024" y="10128"/>
                    </a:cubicBezTo>
                    <a:cubicBezTo>
                      <a:pt x="7105" y="8239"/>
                      <a:pt x="8932" y="6998"/>
                      <a:pt x="10714" y="5587"/>
                    </a:cubicBezTo>
                    <a:cubicBezTo>
                      <a:pt x="12697" y="4016"/>
                      <a:pt x="14777" y="2735"/>
                      <a:pt x="17151" y="1581"/>
                    </a:cubicBezTo>
                    <a:cubicBezTo>
                      <a:pt x="18423" y="962"/>
                      <a:pt x="19735" y="449"/>
                      <a:pt x="21109" y="0"/>
                    </a:cubicBezTo>
                    <a:cubicBezTo>
                      <a:pt x="21057" y="17"/>
                      <a:pt x="21261" y="2955"/>
                      <a:pt x="20839" y="4745"/>
                    </a:cubicBezTo>
                    <a:cubicBezTo>
                      <a:pt x="20497" y="6196"/>
                      <a:pt x="20104" y="7587"/>
                      <a:pt x="19402" y="8948"/>
                    </a:cubicBezTo>
                    <a:cubicBezTo>
                      <a:pt x="18832" y="10055"/>
                      <a:pt x="18455" y="11150"/>
                      <a:pt x="17794" y="12230"/>
                    </a:cubicBezTo>
                    <a:cubicBezTo>
                      <a:pt x="17708" y="12371"/>
                      <a:pt x="16484" y="14383"/>
                      <a:pt x="16436" y="14360"/>
                    </a:cubicBezTo>
                    <a:cubicBezTo>
                      <a:pt x="16949" y="14631"/>
                      <a:pt x="17118" y="15843"/>
                      <a:pt x="17101" y="16284"/>
                    </a:cubicBezTo>
                    <a:cubicBezTo>
                      <a:pt x="17074" y="17045"/>
                      <a:pt x="16801" y="18083"/>
                      <a:pt x="16459" y="18783"/>
                    </a:cubicBezTo>
                    <a:cubicBezTo>
                      <a:pt x="15792" y="20152"/>
                      <a:pt x="14589" y="21319"/>
                      <a:pt x="12593" y="21505"/>
                    </a:cubicBezTo>
                    <a:cubicBezTo>
                      <a:pt x="12169" y="21545"/>
                      <a:pt x="11727" y="21600"/>
                      <a:pt x="11302" y="21562"/>
                    </a:cubicBezTo>
                    <a:cubicBezTo>
                      <a:pt x="11902" y="21366"/>
                      <a:pt x="12300" y="20667"/>
                      <a:pt x="12472" y="20196"/>
                    </a:cubicBezTo>
                    <a:cubicBezTo>
                      <a:pt x="12593" y="19865"/>
                      <a:pt x="12628" y="19516"/>
                      <a:pt x="12567" y="19173"/>
                    </a:cubicBezTo>
                    <a:cubicBezTo>
                      <a:pt x="12547" y="19061"/>
                      <a:pt x="12120" y="18241"/>
                      <a:pt x="12133" y="18225"/>
                    </a:cubicBezTo>
                    <a:cubicBezTo>
                      <a:pt x="11577" y="18901"/>
                      <a:pt x="10529" y="19406"/>
                      <a:pt x="9649" y="19755"/>
                    </a:cubicBezTo>
                    <a:cubicBezTo>
                      <a:pt x="9055" y="19528"/>
                      <a:pt x="7992" y="18910"/>
                      <a:pt x="7621" y="18704"/>
                    </a:cubicBezTo>
                    <a:cubicBezTo>
                      <a:pt x="6788" y="18241"/>
                      <a:pt x="5993" y="17735"/>
                      <a:pt x="5229" y="17198"/>
                    </a:cubicBezTo>
                    <a:cubicBezTo>
                      <a:pt x="4963" y="17011"/>
                      <a:pt x="4136" y="16487"/>
                      <a:pt x="4026" y="16251"/>
                    </a:cubicBezTo>
                    <a:cubicBezTo>
                      <a:pt x="3931" y="16045"/>
                      <a:pt x="4554" y="14389"/>
                      <a:pt x="4437" y="14350"/>
                    </a:cubicBezTo>
                    <a:cubicBezTo>
                      <a:pt x="3946" y="14185"/>
                      <a:pt x="3105" y="14445"/>
                      <a:pt x="2643" y="14602"/>
                    </a:cubicBezTo>
                    <a:cubicBezTo>
                      <a:pt x="2110" y="14785"/>
                      <a:pt x="835" y="15557"/>
                      <a:pt x="800" y="16582"/>
                    </a:cubicBezTo>
                    <a:cubicBezTo>
                      <a:pt x="-339" y="15137"/>
                      <a:pt x="-266" y="13495"/>
                      <a:pt x="1050" y="12196"/>
                    </a:cubicBezTo>
                    <a:cubicBezTo>
                      <a:pt x="1672" y="11583"/>
                      <a:pt x="2430" y="11014"/>
                      <a:pt x="3301" y="10647"/>
                    </a:cubicBezTo>
                    <a:cubicBezTo>
                      <a:pt x="3585" y="10527"/>
                      <a:pt x="3992" y="10384"/>
                      <a:pt x="4422" y="1027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7" name="Shape 92"/>
              <p:cNvSpPr/>
              <p:nvPr/>
            </p:nvSpPr>
            <p:spPr>
              <a:xfrm>
                <a:off x="1066800" y="266700"/>
                <a:ext cx="431366" cy="2890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79" y="6426"/>
                      <a:pt x="7227" y="11376"/>
                      <a:pt x="11452" y="14964"/>
                    </a:cubicBezTo>
                    <a:cubicBezTo>
                      <a:pt x="13898" y="17041"/>
                      <a:pt x="19295" y="20423"/>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8" name="Shape 93"/>
              <p:cNvSpPr/>
              <p:nvPr/>
            </p:nvSpPr>
            <p:spPr>
              <a:xfrm>
                <a:off x="1003300" y="317500"/>
                <a:ext cx="479079" cy="327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42" y="5671"/>
                      <a:pt x="7183" y="11692"/>
                      <a:pt x="10987" y="14858"/>
                    </a:cubicBezTo>
                    <a:cubicBezTo>
                      <a:pt x="13189" y="16691"/>
                      <a:pt x="19525" y="20561"/>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9" name="Shape 94"/>
              <p:cNvSpPr/>
              <p:nvPr/>
            </p:nvSpPr>
            <p:spPr>
              <a:xfrm>
                <a:off x="317500" y="1028700"/>
                <a:ext cx="84374" cy="26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016" y="15315"/>
                      <a:pt x="14405" y="5985"/>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40" name="Shape 95"/>
              <p:cNvSpPr/>
              <p:nvPr/>
            </p:nvSpPr>
            <p:spPr>
              <a:xfrm>
                <a:off x="889000" y="1409700"/>
                <a:ext cx="194631" cy="2416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151" y="14365"/>
                      <a:pt x="14301" y="8151"/>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41" name="Shape 96"/>
              <p:cNvSpPr/>
              <p:nvPr/>
            </p:nvSpPr>
            <p:spPr>
              <a:xfrm>
                <a:off x="304800" y="1358900"/>
                <a:ext cx="514350" cy="34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445" y="1850"/>
                      <a:pt x="4122" y="5622"/>
                      <a:pt x="6224" y="8181"/>
                    </a:cubicBezTo>
                    <a:cubicBezTo>
                      <a:pt x="8411" y="10843"/>
                      <a:pt x="10777" y="13242"/>
                      <a:pt x="13131" y="15565"/>
                    </a:cubicBezTo>
                    <a:cubicBezTo>
                      <a:pt x="15743" y="18141"/>
                      <a:pt x="18474" y="20652"/>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44" name="组合 43"/>
          <p:cNvGrpSpPr/>
          <p:nvPr/>
        </p:nvGrpSpPr>
        <p:grpSpPr>
          <a:xfrm>
            <a:off x="1313734" y="3175176"/>
            <a:ext cx="2955210" cy="1473526"/>
            <a:chOff x="8339245" y="3994103"/>
            <a:chExt cx="2955210" cy="1473526"/>
          </a:xfrm>
        </p:grpSpPr>
        <p:sp>
          <p:nvSpPr>
            <p:cNvPr id="45" name="文本框 44"/>
            <p:cNvSpPr txBox="1"/>
            <p:nvPr/>
          </p:nvSpPr>
          <p:spPr>
            <a:xfrm>
              <a:off x="8339245" y="4451966"/>
              <a:ext cx="2918185" cy="1015663"/>
            </a:xfrm>
            <a:prstGeom prst="rect">
              <a:avLst/>
            </a:prstGeom>
            <a:noFill/>
          </p:spPr>
          <p:txBody>
            <a:bodyPr wrap="square" rtlCol="0">
              <a:spAutoFit/>
            </a:bodyPr>
            <a:lstStyle/>
            <a:p>
              <a:pPr algn="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10311494" y="3994103"/>
              <a:ext cx="982961" cy="523220"/>
            </a:xfrm>
            <a:prstGeom prst="rect">
              <a:avLst/>
            </a:prstGeom>
            <a:noFill/>
            <a:effectLst/>
          </p:spPr>
          <p:txBody>
            <a:bodyPr wrap="none" rtlCol="0">
              <a:spAutoFit/>
            </a:bodyPr>
            <a:lstStyle/>
            <a:p>
              <a:pPr algn="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PLAN A</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pic>
        <p:nvPicPr>
          <p:cNvPr id="47"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48" name="文本框 47"/>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flipH="1">
            <a:off x="1901926" y="2333655"/>
            <a:ext cx="1847950" cy="1169037"/>
            <a:chOff x="1711856" y="2078071"/>
            <a:chExt cx="1196804" cy="757114"/>
          </a:xfrm>
        </p:grpSpPr>
        <p:sp>
          <p:nvSpPr>
            <p:cNvPr id="48" name="任意多边形 47"/>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34925"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062F3D"/>
                  </a:solidFill>
                  <a:latin typeface="方正静蕾简体" panose="02000000000000000000" pitchFamily="2" charset="-122"/>
                  <a:ea typeface="方正静蕾简体" panose="02000000000000000000" pitchFamily="2" charset="-122"/>
                </a:rPr>
                <a:t>文字</a:t>
              </a:r>
              <a:endParaRPr lang="zh-CN" altLang="en-US" sz="3200" b="1" dirty="0">
                <a:solidFill>
                  <a:srgbClr val="062F3D"/>
                </a:solidFill>
                <a:latin typeface="方正静蕾简体" panose="02000000000000000000" pitchFamily="2" charset="-122"/>
                <a:ea typeface="方正静蕾简体" panose="02000000000000000000" pitchFamily="2" charset="-122"/>
              </a:endParaRPr>
            </a:p>
          </p:txBody>
        </p:sp>
        <p:sp>
          <p:nvSpPr>
            <p:cNvPr id="49" name="任意多边形 48"/>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7625"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1698649" y="4472649"/>
            <a:ext cx="2393045" cy="1169551"/>
          </a:xfrm>
          <a:prstGeom prst="rect">
            <a:avLst/>
          </a:prstGeom>
          <a:noFill/>
        </p:spPr>
        <p:txBody>
          <a:bodyPr wrap="square" rtlCol="0">
            <a:spAutoFit/>
          </a:bodyPr>
          <a:lstStyle/>
          <a:p>
            <a:pPr>
              <a:lnSpc>
                <a:spcPct val="125000"/>
              </a:lnSpc>
            </a:pPr>
            <a:r>
              <a:rPr lang="zh-CN" altLang="en-US" sz="1400" dirty="0">
                <a:solidFill>
                  <a:srgbClr val="34322F"/>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rgbClr val="34322F"/>
              </a:solidFill>
              <a:latin typeface="方正静蕾简体" panose="02000000000000000000" pitchFamily="2" charset="-122"/>
              <a:ea typeface="方正静蕾简体" panose="02000000000000000000" pitchFamily="2" charset="-122"/>
            </a:endParaRPr>
          </a:p>
        </p:txBody>
      </p:sp>
      <p:sp>
        <p:nvSpPr>
          <p:cNvPr id="51" name="文本框 50"/>
          <p:cNvSpPr txBox="1"/>
          <p:nvPr/>
        </p:nvSpPr>
        <p:spPr>
          <a:xfrm>
            <a:off x="2195685" y="4042919"/>
            <a:ext cx="1117614" cy="461665"/>
          </a:xfrm>
          <a:prstGeom prst="rect">
            <a:avLst/>
          </a:prstGeom>
          <a:noFill/>
          <a:effectLst/>
        </p:spPr>
        <p:txBody>
          <a:bodyPr wrap="none" rtlCol="0">
            <a:spAutoFit/>
          </a:bodyPr>
          <a:lstStyle/>
          <a:p>
            <a:r>
              <a:rPr lang="zh-CN" altLang="en-US" sz="2400" b="1" dirty="0">
                <a:solidFill>
                  <a:srgbClr val="34322F"/>
                </a:solidFill>
                <a:latin typeface="方正静蕾简体" panose="02000000000000000000" pitchFamily="2" charset="-122"/>
                <a:ea typeface="方正静蕾简体" panose="02000000000000000000" pitchFamily="2" charset="-122"/>
              </a:rPr>
              <a:t>小标题</a:t>
            </a:r>
            <a:endParaRPr lang="zh-CN" altLang="en-US" sz="2400" b="1" dirty="0">
              <a:solidFill>
                <a:srgbClr val="34322F"/>
              </a:solidFill>
              <a:latin typeface="方正静蕾简体" panose="02000000000000000000" pitchFamily="2" charset="-122"/>
              <a:ea typeface="方正静蕾简体" panose="02000000000000000000" pitchFamily="2" charset="-122"/>
            </a:endParaRPr>
          </a:p>
        </p:txBody>
      </p:sp>
      <p:sp>
        <p:nvSpPr>
          <p:cNvPr id="52" name="文本框 51"/>
          <p:cNvSpPr txBox="1"/>
          <p:nvPr/>
        </p:nvSpPr>
        <p:spPr>
          <a:xfrm>
            <a:off x="4895116" y="4472649"/>
            <a:ext cx="2393045" cy="1169551"/>
          </a:xfrm>
          <a:prstGeom prst="rect">
            <a:avLst/>
          </a:prstGeom>
          <a:noFill/>
        </p:spPr>
        <p:txBody>
          <a:bodyPr wrap="square" rtlCol="0">
            <a:spAutoFit/>
          </a:bodyPr>
          <a:lstStyle/>
          <a:p>
            <a:pPr>
              <a:lnSpc>
                <a:spcPct val="125000"/>
              </a:lnSpc>
            </a:pPr>
            <a:r>
              <a:rPr lang="zh-CN" altLang="en-US" sz="1400" dirty="0">
                <a:solidFill>
                  <a:srgbClr val="34322F"/>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rgbClr val="34322F"/>
              </a:solidFill>
              <a:latin typeface="方正静蕾简体" panose="02000000000000000000" pitchFamily="2" charset="-122"/>
              <a:ea typeface="方正静蕾简体" panose="02000000000000000000" pitchFamily="2" charset="-122"/>
            </a:endParaRPr>
          </a:p>
        </p:txBody>
      </p:sp>
      <p:sp>
        <p:nvSpPr>
          <p:cNvPr id="53" name="文本框 52"/>
          <p:cNvSpPr txBox="1"/>
          <p:nvPr/>
        </p:nvSpPr>
        <p:spPr>
          <a:xfrm>
            <a:off x="5392152" y="4042919"/>
            <a:ext cx="1117614" cy="461665"/>
          </a:xfrm>
          <a:prstGeom prst="rect">
            <a:avLst/>
          </a:prstGeom>
          <a:noFill/>
          <a:effectLst/>
        </p:spPr>
        <p:txBody>
          <a:bodyPr wrap="none" rtlCol="0">
            <a:spAutoFit/>
          </a:bodyPr>
          <a:lstStyle/>
          <a:p>
            <a:r>
              <a:rPr lang="zh-CN" altLang="en-US" sz="2400" b="1" dirty="0">
                <a:solidFill>
                  <a:srgbClr val="34322F"/>
                </a:solidFill>
                <a:latin typeface="方正静蕾简体" panose="02000000000000000000" pitchFamily="2" charset="-122"/>
                <a:ea typeface="方正静蕾简体" panose="02000000000000000000" pitchFamily="2" charset="-122"/>
              </a:rPr>
              <a:t>小标题</a:t>
            </a:r>
            <a:endParaRPr lang="zh-CN" altLang="en-US" sz="2400" b="1" dirty="0">
              <a:solidFill>
                <a:srgbClr val="34322F"/>
              </a:solidFill>
              <a:latin typeface="方正静蕾简体" panose="02000000000000000000" pitchFamily="2" charset="-122"/>
              <a:ea typeface="方正静蕾简体" panose="02000000000000000000" pitchFamily="2" charset="-122"/>
            </a:endParaRPr>
          </a:p>
        </p:txBody>
      </p:sp>
      <p:sp>
        <p:nvSpPr>
          <p:cNvPr id="54" name="文本框 53"/>
          <p:cNvSpPr txBox="1"/>
          <p:nvPr/>
        </p:nvSpPr>
        <p:spPr>
          <a:xfrm>
            <a:off x="8091584" y="4472649"/>
            <a:ext cx="2393045" cy="1169551"/>
          </a:xfrm>
          <a:prstGeom prst="rect">
            <a:avLst/>
          </a:prstGeom>
          <a:noFill/>
        </p:spPr>
        <p:txBody>
          <a:bodyPr wrap="square" rtlCol="0">
            <a:spAutoFit/>
          </a:bodyPr>
          <a:lstStyle/>
          <a:p>
            <a:pPr>
              <a:lnSpc>
                <a:spcPct val="125000"/>
              </a:lnSpc>
            </a:pPr>
            <a:r>
              <a:rPr lang="zh-CN" altLang="en-US" sz="1400" dirty="0">
                <a:solidFill>
                  <a:srgbClr val="34322F"/>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rgbClr val="34322F"/>
              </a:solidFill>
              <a:latin typeface="方正静蕾简体" panose="02000000000000000000" pitchFamily="2" charset="-122"/>
              <a:ea typeface="方正静蕾简体" panose="02000000000000000000" pitchFamily="2" charset="-122"/>
            </a:endParaRPr>
          </a:p>
        </p:txBody>
      </p:sp>
      <p:sp>
        <p:nvSpPr>
          <p:cNvPr id="55" name="文本框 54"/>
          <p:cNvSpPr txBox="1"/>
          <p:nvPr/>
        </p:nvSpPr>
        <p:spPr>
          <a:xfrm>
            <a:off x="8588620" y="4042919"/>
            <a:ext cx="1117614" cy="461665"/>
          </a:xfrm>
          <a:prstGeom prst="rect">
            <a:avLst/>
          </a:prstGeom>
          <a:noFill/>
          <a:effectLst/>
        </p:spPr>
        <p:txBody>
          <a:bodyPr wrap="none" rtlCol="0">
            <a:spAutoFit/>
          </a:bodyPr>
          <a:lstStyle/>
          <a:p>
            <a:r>
              <a:rPr lang="zh-CN" altLang="en-US" sz="2400" b="1" dirty="0">
                <a:solidFill>
                  <a:srgbClr val="34322F"/>
                </a:solidFill>
                <a:latin typeface="方正静蕾简体" panose="02000000000000000000" pitchFamily="2" charset="-122"/>
                <a:ea typeface="方正静蕾简体" panose="02000000000000000000" pitchFamily="2" charset="-122"/>
              </a:rPr>
              <a:t>小标题</a:t>
            </a:r>
            <a:endParaRPr lang="zh-CN" altLang="en-US" sz="2400" b="1" dirty="0">
              <a:solidFill>
                <a:srgbClr val="34322F"/>
              </a:solidFill>
              <a:latin typeface="方正静蕾简体" panose="02000000000000000000" pitchFamily="2" charset="-122"/>
              <a:ea typeface="方正静蕾简体" panose="02000000000000000000" pitchFamily="2" charset="-122"/>
            </a:endParaRPr>
          </a:p>
        </p:txBody>
      </p:sp>
      <p:grpSp>
        <p:nvGrpSpPr>
          <p:cNvPr id="56" name="组合 55"/>
          <p:cNvGrpSpPr/>
          <p:nvPr/>
        </p:nvGrpSpPr>
        <p:grpSpPr>
          <a:xfrm flipH="1">
            <a:off x="5172025" y="2359539"/>
            <a:ext cx="1847950" cy="1169037"/>
            <a:chOff x="1711856" y="2078071"/>
            <a:chExt cx="1196804" cy="757114"/>
          </a:xfrm>
        </p:grpSpPr>
        <p:sp>
          <p:nvSpPr>
            <p:cNvPr id="57" name="任意多边形 56"/>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34925"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062F3D"/>
                  </a:solidFill>
                  <a:latin typeface="方正静蕾简体" panose="02000000000000000000" pitchFamily="2" charset="-122"/>
                  <a:ea typeface="方正静蕾简体" panose="02000000000000000000" pitchFamily="2" charset="-122"/>
                </a:rPr>
                <a:t>文字</a:t>
              </a:r>
              <a:endParaRPr lang="zh-CN" altLang="en-US" sz="3200" b="1" dirty="0">
                <a:solidFill>
                  <a:srgbClr val="062F3D"/>
                </a:solidFill>
                <a:latin typeface="方正静蕾简体" panose="02000000000000000000" pitchFamily="2" charset="-122"/>
                <a:ea typeface="方正静蕾简体" panose="02000000000000000000" pitchFamily="2" charset="-122"/>
              </a:endParaRPr>
            </a:p>
          </p:txBody>
        </p:sp>
        <p:sp>
          <p:nvSpPr>
            <p:cNvPr id="58" name="任意多边形 57"/>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7625"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flipH="1">
            <a:off x="8284279" y="2355132"/>
            <a:ext cx="1847950" cy="1169037"/>
            <a:chOff x="1711856" y="2078071"/>
            <a:chExt cx="1196804" cy="757114"/>
          </a:xfrm>
        </p:grpSpPr>
        <p:sp>
          <p:nvSpPr>
            <p:cNvPr id="60" name="任意多边形 59"/>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34925"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062F3D"/>
                  </a:solidFill>
                  <a:latin typeface="方正静蕾简体" panose="02000000000000000000" pitchFamily="2" charset="-122"/>
                  <a:ea typeface="方正静蕾简体" panose="02000000000000000000" pitchFamily="2" charset="-122"/>
                </a:rPr>
                <a:t>文字</a:t>
              </a:r>
              <a:endParaRPr lang="zh-CN" altLang="en-US" sz="3200" b="1" dirty="0">
                <a:solidFill>
                  <a:srgbClr val="062F3D"/>
                </a:solidFill>
                <a:latin typeface="方正静蕾简体" panose="02000000000000000000" pitchFamily="2" charset="-122"/>
                <a:ea typeface="方正静蕾简体" panose="02000000000000000000" pitchFamily="2" charset="-122"/>
              </a:endParaRPr>
            </a:p>
          </p:txBody>
        </p:sp>
        <p:sp>
          <p:nvSpPr>
            <p:cNvPr id="61" name="任意多边形 60"/>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7625"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3" name="Picture 2" descr="C:\Users\Administrator\Desktop\b4c9f5045d779830b69441867804ef8c.png"/>
          <p:cNvPicPr>
            <a:picLocks noChangeAspect="1" noChangeArrowheads="1"/>
          </p:cNvPicPr>
          <p:nvPr/>
        </p:nvPicPr>
        <p:blipFill>
          <a:blip r:embed="rId2" cstate="print"/>
          <a:srcRect l="14062" t="22190" r="5469" b="11969"/>
          <a:stretch>
            <a:fillRect/>
          </a:stretch>
        </p:blipFill>
        <p:spPr bwMode="auto">
          <a:xfrm>
            <a:off x="275076" y="187191"/>
            <a:ext cx="637296" cy="593985"/>
          </a:xfrm>
          <a:prstGeom prst="rect">
            <a:avLst/>
          </a:prstGeom>
          <a:noFill/>
        </p:spPr>
      </p:pic>
      <p:sp>
        <p:nvSpPr>
          <p:cNvPr id="64" name="文本框 63"/>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7414853" y="3280527"/>
            <a:ext cx="1218987" cy="135559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blipFill>
            <a:blip r:embed="rId1"/>
            <a:stretch>
              <a:fillRect/>
            </a:stretch>
          </a:blipFill>
          <a:ln w="25400">
            <a:solidFill>
              <a:srgbClr val="062F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18" name="任意多边形 17"/>
          <p:cNvSpPr/>
          <p:nvPr/>
        </p:nvSpPr>
        <p:spPr>
          <a:xfrm>
            <a:off x="9400861" y="3550365"/>
            <a:ext cx="1080577" cy="1754454"/>
          </a:xfrm>
          <a:custGeom>
            <a:avLst/>
            <a:gdLst>
              <a:gd name="connsiteX0" fmla="*/ 0 w 1080210"/>
              <a:gd name="connsiteY0" fmla="*/ 0 h 1819275"/>
              <a:gd name="connsiteX1" fmla="*/ 1009650 w 1080210"/>
              <a:gd name="connsiteY1" fmla="*/ 542925 h 1819275"/>
              <a:gd name="connsiteX2" fmla="*/ 914400 w 1080210"/>
              <a:gd name="connsiteY2" fmla="*/ 1819275 h 1819275"/>
              <a:gd name="connsiteX0-1" fmla="*/ 0 w 1120501"/>
              <a:gd name="connsiteY0-2" fmla="*/ 0 h 1819275"/>
              <a:gd name="connsiteX1-3" fmla="*/ 1009650 w 1120501"/>
              <a:gd name="connsiteY1-4" fmla="*/ 542925 h 1819275"/>
              <a:gd name="connsiteX2-5" fmla="*/ 914400 w 1120501"/>
              <a:gd name="connsiteY2-6" fmla="*/ 1819275 h 1819275"/>
              <a:gd name="connsiteX0-7" fmla="*/ 0 w 1120501"/>
              <a:gd name="connsiteY0-8" fmla="*/ 0 h 1819275"/>
              <a:gd name="connsiteX1-9" fmla="*/ 1009650 w 1120501"/>
              <a:gd name="connsiteY1-10" fmla="*/ 542925 h 1819275"/>
              <a:gd name="connsiteX2-11" fmla="*/ 914400 w 1120501"/>
              <a:gd name="connsiteY2-12" fmla="*/ 1819275 h 1819275"/>
            </a:gdLst>
            <a:ahLst/>
            <a:cxnLst>
              <a:cxn ang="0">
                <a:pos x="connsiteX0-1" y="connsiteY0-2"/>
              </a:cxn>
              <a:cxn ang="0">
                <a:pos x="connsiteX1-3" y="connsiteY1-4"/>
              </a:cxn>
              <a:cxn ang="0">
                <a:pos x="connsiteX2-5" y="connsiteY2-6"/>
              </a:cxn>
            </a:cxnLst>
            <a:rect l="l" t="t" r="r" b="b"/>
            <a:pathLst>
              <a:path w="1120501" h="1819275">
                <a:moveTo>
                  <a:pt x="0" y="0"/>
                </a:moveTo>
                <a:cubicBezTo>
                  <a:pt x="428625" y="24606"/>
                  <a:pt x="857250" y="239713"/>
                  <a:pt x="1009650" y="542925"/>
                </a:cubicBezTo>
                <a:cubicBezTo>
                  <a:pt x="1162050" y="846138"/>
                  <a:pt x="1181100" y="1313656"/>
                  <a:pt x="914400" y="1819275"/>
                </a:cubicBezTo>
              </a:path>
            </a:pathLst>
          </a:custGeom>
          <a:noFill/>
          <a:ln w="25400" cap="rnd">
            <a:solidFill>
              <a:schemeClr val="tx1">
                <a:lumMod val="75000"/>
                <a:lumOff val="25000"/>
              </a:schemeClr>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7943393" y="2429718"/>
            <a:ext cx="217408" cy="615437"/>
          </a:xfrm>
          <a:custGeom>
            <a:avLst/>
            <a:gdLst>
              <a:gd name="connsiteX0" fmla="*/ 0 w 257175"/>
              <a:gd name="connsiteY0" fmla="*/ 647700 h 647700"/>
              <a:gd name="connsiteX1" fmla="*/ 257175 w 257175"/>
              <a:gd name="connsiteY1" fmla="*/ 0 h 647700"/>
              <a:gd name="connsiteX0-1" fmla="*/ 0 w 257175"/>
              <a:gd name="connsiteY0-2" fmla="*/ 647700 h 647700"/>
              <a:gd name="connsiteX1-3" fmla="*/ 257175 w 257175"/>
              <a:gd name="connsiteY1-4" fmla="*/ 0 h 647700"/>
              <a:gd name="connsiteX0-5" fmla="*/ 0 w 257175"/>
              <a:gd name="connsiteY0-6" fmla="*/ 647700 h 647700"/>
              <a:gd name="connsiteX1-7" fmla="*/ 257175 w 257175"/>
              <a:gd name="connsiteY1-8" fmla="*/ 0 h 647700"/>
              <a:gd name="connsiteX0-9" fmla="*/ 0 w 219075"/>
              <a:gd name="connsiteY0-10" fmla="*/ 638175 h 638175"/>
              <a:gd name="connsiteX1-11" fmla="*/ 219075 w 219075"/>
              <a:gd name="connsiteY1-12" fmla="*/ 0 h 638175"/>
              <a:gd name="connsiteX0-13" fmla="*/ 6366 w 225441"/>
              <a:gd name="connsiteY0-14" fmla="*/ 638175 h 638175"/>
              <a:gd name="connsiteX1-15" fmla="*/ 225441 w 225441"/>
              <a:gd name="connsiteY1-16" fmla="*/ 0 h 638175"/>
            </a:gdLst>
            <a:ahLst/>
            <a:cxnLst>
              <a:cxn ang="0">
                <a:pos x="connsiteX0-1" y="connsiteY0-2"/>
              </a:cxn>
              <a:cxn ang="0">
                <a:pos x="connsiteX1-3" y="connsiteY1-4"/>
              </a:cxn>
            </a:cxnLst>
            <a:rect l="l" t="t" r="r" b="b"/>
            <a:pathLst>
              <a:path w="225441" h="638175">
                <a:moveTo>
                  <a:pt x="6366" y="638175"/>
                </a:moveTo>
                <a:cubicBezTo>
                  <a:pt x="-22209" y="346075"/>
                  <a:pt x="44466" y="225425"/>
                  <a:pt x="225441" y="0"/>
                </a:cubicBezTo>
              </a:path>
            </a:pathLst>
          </a:custGeom>
          <a:noFill/>
          <a:ln w="25400" cap="rnd">
            <a:solidFill>
              <a:schemeClr val="tx1">
                <a:lumMod val="75000"/>
                <a:lumOff val="25000"/>
              </a:schemeClr>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7260227" y="3182940"/>
            <a:ext cx="413737" cy="744035"/>
          </a:xfrm>
          <a:custGeom>
            <a:avLst/>
            <a:gdLst>
              <a:gd name="connsiteX0" fmla="*/ 428625 w 428625"/>
              <a:gd name="connsiteY0" fmla="*/ 0 h 771525"/>
              <a:gd name="connsiteX1" fmla="*/ 0 w 428625"/>
              <a:gd name="connsiteY1" fmla="*/ 771525 h 771525"/>
              <a:gd name="connsiteX0-1" fmla="*/ 428625 w 428625"/>
              <a:gd name="connsiteY0-2" fmla="*/ 0 h 771525"/>
              <a:gd name="connsiteX1-3" fmla="*/ 0 w 428625"/>
              <a:gd name="connsiteY1-4" fmla="*/ 771525 h 771525"/>
              <a:gd name="connsiteX0-5" fmla="*/ 428625 w 428625"/>
              <a:gd name="connsiteY0-6" fmla="*/ 0 h 771525"/>
              <a:gd name="connsiteX1-7" fmla="*/ 0 w 428625"/>
              <a:gd name="connsiteY1-8" fmla="*/ 771525 h 771525"/>
              <a:gd name="connsiteX0-9" fmla="*/ 429023 w 429023"/>
              <a:gd name="connsiteY0-10" fmla="*/ 0 h 771525"/>
              <a:gd name="connsiteX1-11" fmla="*/ 398 w 429023"/>
              <a:gd name="connsiteY1-12" fmla="*/ 771525 h 771525"/>
            </a:gdLst>
            <a:ahLst/>
            <a:cxnLst>
              <a:cxn ang="0">
                <a:pos x="connsiteX0-1" y="connsiteY0-2"/>
              </a:cxn>
              <a:cxn ang="0">
                <a:pos x="connsiteX1-3" y="connsiteY1-4"/>
              </a:cxn>
            </a:cxnLst>
            <a:rect l="l" t="t" r="r" b="b"/>
            <a:pathLst>
              <a:path w="429023" h="771525">
                <a:moveTo>
                  <a:pt x="429023" y="0"/>
                </a:moveTo>
                <a:cubicBezTo>
                  <a:pt x="152798" y="142875"/>
                  <a:pt x="-9127" y="371475"/>
                  <a:pt x="398" y="771525"/>
                </a:cubicBezTo>
              </a:path>
            </a:pathLst>
          </a:custGeom>
          <a:noFill/>
          <a:ln w="25400" cap="rnd">
            <a:solidFill>
              <a:schemeClr val="tx1">
                <a:lumMod val="75000"/>
                <a:lumOff val="25000"/>
              </a:schemeClr>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467880">
            <a:off x="8231659" y="2310448"/>
            <a:ext cx="1146992" cy="1275535"/>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blipFill>
            <a:blip r:embed="rId1"/>
            <a:stretch>
              <a:fillRect/>
            </a:stretch>
          </a:blipFill>
          <a:ln w="25400">
            <a:solidFill>
              <a:srgbClr val="062F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22" name="任意多边形 21"/>
          <p:cNvSpPr/>
          <p:nvPr/>
        </p:nvSpPr>
        <p:spPr>
          <a:xfrm rot="1127014">
            <a:off x="8655038" y="3744832"/>
            <a:ext cx="1531853" cy="171050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 name="connsiteX0-1401" fmla="*/ 1551439 w 1990924"/>
              <a:gd name="connsiteY0-1402" fmla="*/ 572746 h 2211766"/>
              <a:gd name="connsiteX1-1403" fmla="*/ 1810111 w 1990924"/>
              <a:gd name="connsiteY1-1404" fmla="*/ 441458 h 2211766"/>
              <a:gd name="connsiteX2-1405" fmla="*/ 1988879 w 1990924"/>
              <a:gd name="connsiteY2-1406" fmla="*/ 680174 h 2211766"/>
              <a:gd name="connsiteX3-1407" fmla="*/ 1745529 w 1990924"/>
              <a:gd name="connsiteY3-1408" fmla="*/ 908920 h 2211766"/>
              <a:gd name="connsiteX4-1409" fmla="*/ 1745529 w 1990924"/>
              <a:gd name="connsiteY4-1410" fmla="*/ 1306110 h 2211766"/>
              <a:gd name="connsiteX5-1411" fmla="*/ 1988879 w 1990924"/>
              <a:gd name="connsiteY5-1412" fmla="*/ 1534856 h 2211766"/>
              <a:gd name="connsiteX6-1413" fmla="*/ 1845026 w 1990924"/>
              <a:gd name="connsiteY6-1414" fmla="*/ 1773572 h 2211766"/>
              <a:gd name="connsiteX7-1415" fmla="*/ 1551439 w 1990924"/>
              <a:gd name="connsiteY7-1416" fmla="*/ 1642284 h 2211766"/>
              <a:gd name="connsiteX8-1417" fmla="*/ 1207462 w 1990924"/>
              <a:gd name="connsiteY8-1418" fmla="*/ 1840879 h 2211766"/>
              <a:gd name="connsiteX9-1419" fmla="*/ 1131037 w 1990924"/>
              <a:gd name="connsiteY9-1420" fmla="*/ 2165999 h 2211766"/>
              <a:gd name="connsiteX10-1421" fmla="*/ 860792 w 1990924"/>
              <a:gd name="connsiteY10-1422" fmla="*/ 2174727 h 2211766"/>
              <a:gd name="connsiteX11-1423" fmla="*/ 819282 w 1990924"/>
              <a:gd name="connsiteY11-1424" fmla="*/ 1840879 h 2211766"/>
              <a:gd name="connsiteX12-1425" fmla="*/ 475305 w 1990924"/>
              <a:gd name="connsiteY12-1426" fmla="*/ 1642284 h 2211766"/>
              <a:gd name="connsiteX13-1427" fmla="*/ 155531 w 1990924"/>
              <a:gd name="connsiteY13-1428" fmla="*/ 1738658 h 2211766"/>
              <a:gd name="connsiteX14-1429" fmla="*/ 2950 w 1990924"/>
              <a:gd name="connsiteY14-1430" fmla="*/ 1508671 h 2211766"/>
              <a:gd name="connsiteX15-1431" fmla="*/ 281215 w 1990924"/>
              <a:gd name="connsiteY15-1432" fmla="*/ 1306110 h 2211766"/>
              <a:gd name="connsiteX16-1433" fmla="*/ 281215 w 1990924"/>
              <a:gd name="connsiteY16-1434" fmla="*/ 908920 h 2211766"/>
              <a:gd name="connsiteX17-1435" fmla="*/ 37865 w 1990924"/>
              <a:gd name="connsiteY17-1436" fmla="*/ 680174 h 2211766"/>
              <a:gd name="connsiteX18-1437" fmla="*/ 155531 w 1990924"/>
              <a:gd name="connsiteY18-1438" fmla="*/ 450186 h 2211766"/>
              <a:gd name="connsiteX19-1439" fmla="*/ 475305 w 1990924"/>
              <a:gd name="connsiteY19-1440" fmla="*/ 572746 h 2211766"/>
              <a:gd name="connsiteX20-1441" fmla="*/ 819282 w 1990924"/>
              <a:gd name="connsiteY20-1442" fmla="*/ 374151 h 2211766"/>
              <a:gd name="connsiteX21-1443" fmla="*/ 895707 w 1990924"/>
              <a:gd name="connsiteY21-1444" fmla="*/ 49031 h 2211766"/>
              <a:gd name="connsiteX22-1445" fmla="*/ 1165952 w 1990924"/>
              <a:gd name="connsiteY22-1446" fmla="*/ 31573 h 2211766"/>
              <a:gd name="connsiteX23-1447" fmla="*/ 1207462 w 1990924"/>
              <a:gd name="connsiteY23-1448" fmla="*/ 374151 h 2211766"/>
              <a:gd name="connsiteX24-1449" fmla="*/ 1551439 w 1990924"/>
              <a:gd name="connsiteY24-1450" fmla="*/ 572746 h 2211766"/>
              <a:gd name="connsiteX0-1451" fmla="*/ 1551439 w 1990924"/>
              <a:gd name="connsiteY0-1452" fmla="*/ 584097 h 2223117"/>
              <a:gd name="connsiteX1-1453" fmla="*/ 1810111 w 1990924"/>
              <a:gd name="connsiteY1-1454" fmla="*/ 452809 h 2223117"/>
              <a:gd name="connsiteX2-1455" fmla="*/ 1988879 w 1990924"/>
              <a:gd name="connsiteY2-1456" fmla="*/ 691525 h 2223117"/>
              <a:gd name="connsiteX3-1457" fmla="*/ 1745529 w 1990924"/>
              <a:gd name="connsiteY3-1458" fmla="*/ 920271 h 2223117"/>
              <a:gd name="connsiteX4-1459" fmla="*/ 1745529 w 1990924"/>
              <a:gd name="connsiteY4-1460" fmla="*/ 1317461 h 2223117"/>
              <a:gd name="connsiteX5-1461" fmla="*/ 1988879 w 1990924"/>
              <a:gd name="connsiteY5-1462" fmla="*/ 1546207 h 2223117"/>
              <a:gd name="connsiteX6-1463" fmla="*/ 1845026 w 1990924"/>
              <a:gd name="connsiteY6-1464" fmla="*/ 1784923 h 2223117"/>
              <a:gd name="connsiteX7-1465" fmla="*/ 1551439 w 1990924"/>
              <a:gd name="connsiteY7-1466" fmla="*/ 1653635 h 2223117"/>
              <a:gd name="connsiteX8-1467" fmla="*/ 1207462 w 1990924"/>
              <a:gd name="connsiteY8-1468" fmla="*/ 1852230 h 2223117"/>
              <a:gd name="connsiteX9-1469" fmla="*/ 1131037 w 1990924"/>
              <a:gd name="connsiteY9-1470" fmla="*/ 2177350 h 2223117"/>
              <a:gd name="connsiteX10-1471" fmla="*/ 860792 w 1990924"/>
              <a:gd name="connsiteY10-1472" fmla="*/ 2186078 h 2223117"/>
              <a:gd name="connsiteX11-1473" fmla="*/ 819282 w 1990924"/>
              <a:gd name="connsiteY11-1474" fmla="*/ 1852230 h 2223117"/>
              <a:gd name="connsiteX12-1475" fmla="*/ 475305 w 1990924"/>
              <a:gd name="connsiteY12-1476" fmla="*/ 1653635 h 2223117"/>
              <a:gd name="connsiteX13-1477" fmla="*/ 155531 w 1990924"/>
              <a:gd name="connsiteY13-1478" fmla="*/ 1750009 h 2223117"/>
              <a:gd name="connsiteX14-1479" fmla="*/ 2950 w 1990924"/>
              <a:gd name="connsiteY14-1480" fmla="*/ 1520022 h 2223117"/>
              <a:gd name="connsiteX15-1481" fmla="*/ 281215 w 1990924"/>
              <a:gd name="connsiteY15-1482" fmla="*/ 1317461 h 2223117"/>
              <a:gd name="connsiteX16-1483" fmla="*/ 281215 w 1990924"/>
              <a:gd name="connsiteY16-1484" fmla="*/ 920271 h 2223117"/>
              <a:gd name="connsiteX17-1485" fmla="*/ 37865 w 1990924"/>
              <a:gd name="connsiteY17-1486" fmla="*/ 691525 h 2223117"/>
              <a:gd name="connsiteX18-1487" fmla="*/ 155531 w 1990924"/>
              <a:gd name="connsiteY18-1488" fmla="*/ 461537 h 2223117"/>
              <a:gd name="connsiteX19-1489" fmla="*/ 475305 w 1990924"/>
              <a:gd name="connsiteY19-1490" fmla="*/ 584097 h 2223117"/>
              <a:gd name="connsiteX20-1491" fmla="*/ 819282 w 1990924"/>
              <a:gd name="connsiteY20-1492" fmla="*/ 385502 h 2223117"/>
              <a:gd name="connsiteX21-1493" fmla="*/ 888019 w 1990924"/>
              <a:gd name="connsiteY21-1494" fmla="*/ 37776 h 2223117"/>
              <a:gd name="connsiteX22-1495" fmla="*/ 1165952 w 1990924"/>
              <a:gd name="connsiteY22-1496" fmla="*/ 42924 h 2223117"/>
              <a:gd name="connsiteX23-1497" fmla="*/ 1207462 w 1990924"/>
              <a:gd name="connsiteY23-1498" fmla="*/ 385502 h 2223117"/>
              <a:gd name="connsiteX24-1499" fmla="*/ 1551439 w 1990924"/>
              <a:gd name="connsiteY24-1500" fmla="*/ 584097 h 22231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990924" h="2223117">
                <a:moveTo>
                  <a:pt x="1551439" y="584097"/>
                </a:moveTo>
                <a:lnTo>
                  <a:pt x="1810111" y="452809"/>
                </a:lnTo>
                <a:cubicBezTo>
                  <a:pt x="1916702" y="420684"/>
                  <a:pt x="1999643" y="613615"/>
                  <a:pt x="1988879" y="691525"/>
                </a:cubicBezTo>
                <a:cubicBezTo>
                  <a:pt x="1978115" y="769435"/>
                  <a:pt x="1855917" y="842135"/>
                  <a:pt x="1745529" y="920271"/>
                </a:cubicBezTo>
                <a:cubicBezTo>
                  <a:pt x="1780804" y="1050318"/>
                  <a:pt x="1780804" y="1187414"/>
                  <a:pt x="1745529" y="1317461"/>
                </a:cubicBezTo>
                <a:cubicBezTo>
                  <a:pt x="1826646" y="1393710"/>
                  <a:pt x="1972296" y="1468297"/>
                  <a:pt x="1988879" y="1546207"/>
                </a:cubicBezTo>
                <a:cubicBezTo>
                  <a:pt x="2005462" y="1624117"/>
                  <a:pt x="1917933" y="1767018"/>
                  <a:pt x="1845026" y="1784923"/>
                </a:cubicBezTo>
                <a:cubicBezTo>
                  <a:pt x="1772119" y="1802828"/>
                  <a:pt x="1679522" y="1706428"/>
                  <a:pt x="1551439" y="1653635"/>
                </a:cubicBezTo>
                <a:cubicBezTo>
                  <a:pt x="1456452" y="1749208"/>
                  <a:pt x="1337724" y="1817756"/>
                  <a:pt x="1207462" y="1852230"/>
                </a:cubicBezTo>
                <a:cubicBezTo>
                  <a:pt x="1181987" y="1960603"/>
                  <a:pt x="1188815" y="2121709"/>
                  <a:pt x="1131037" y="2177350"/>
                </a:cubicBezTo>
                <a:cubicBezTo>
                  <a:pt x="1073259" y="2232991"/>
                  <a:pt x="912751" y="2240265"/>
                  <a:pt x="860792" y="2186078"/>
                </a:cubicBezTo>
                <a:cubicBezTo>
                  <a:pt x="808833" y="2131891"/>
                  <a:pt x="810792" y="1956972"/>
                  <a:pt x="819282" y="1852230"/>
                </a:cubicBezTo>
                <a:cubicBezTo>
                  <a:pt x="689020" y="1817755"/>
                  <a:pt x="570292" y="1749207"/>
                  <a:pt x="475305" y="1653635"/>
                </a:cubicBezTo>
                <a:cubicBezTo>
                  <a:pt x="368714" y="1685760"/>
                  <a:pt x="234257" y="1772278"/>
                  <a:pt x="155531" y="1750009"/>
                </a:cubicBezTo>
                <a:cubicBezTo>
                  <a:pt x="76805" y="1727740"/>
                  <a:pt x="-17997" y="1592113"/>
                  <a:pt x="2950" y="1520022"/>
                </a:cubicBezTo>
                <a:cubicBezTo>
                  <a:pt x="23897" y="1447931"/>
                  <a:pt x="223198" y="1369411"/>
                  <a:pt x="281215" y="1317461"/>
                </a:cubicBezTo>
                <a:cubicBezTo>
                  <a:pt x="245940" y="1187414"/>
                  <a:pt x="245940" y="1050318"/>
                  <a:pt x="281215" y="920271"/>
                </a:cubicBezTo>
                <a:cubicBezTo>
                  <a:pt x="200098" y="844022"/>
                  <a:pt x="58812" y="767981"/>
                  <a:pt x="37865" y="691525"/>
                </a:cubicBezTo>
                <a:cubicBezTo>
                  <a:pt x="16918" y="615069"/>
                  <a:pt x="82624" y="479442"/>
                  <a:pt x="155531" y="461537"/>
                </a:cubicBezTo>
                <a:cubicBezTo>
                  <a:pt x="228438" y="443632"/>
                  <a:pt x="364680" y="540034"/>
                  <a:pt x="475305" y="584097"/>
                </a:cubicBezTo>
                <a:cubicBezTo>
                  <a:pt x="570292" y="488524"/>
                  <a:pt x="689020" y="419976"/>
                  <a:pt x="819282" y="385502"/>
                </a:cubicBezTo>
                <a:cubicBezTo>
                  <a:pt x="844757" y="277129"/>
                  <a:pt x="815094" y="87414"/>
                  <a:pt x="888019" y="37776"/>
                </a:cubicBezTo>
                <a:cubicBezTo>
                  <a:pt x="960944" y="-11862"/>
                  <a:pt x="1112712" y="-15030"/>
                  <a:pt x="1165952" y="42924"/>
                </a:cubicBezTo>
                <a:cubicBezTo>
                  <a:pt x="1219193" y="100878"/>
                  <a:pt x="1198495" y="263302"/>
                  <a:pt x="1207462" y="385502"/>
                </a:cubicBezTo>
                <a:cubicBezTo>
                  <a:pt x="1337724" y="419977"/>
                  <a:pt x="1456452" y="488525"/>
                  <a:pt x="1551439" y="584097"/>
                </a:cubicBezTo>
                <a:close/>
              </a:path>
            </a:pathLst>
          </a:custGeom>
          <a:blipFill>
            <a:blip r:embed="rId1"/>
            <a:stretch>
              <a:fillRect/>
            </a:stretch>
          </a:blipFill>
          <a:ln w="25400">
            <a:solidFill>
              <a:srgbClr val="062F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23" name="矩形 22"/>
          <p:cNvSpPr/>
          <p:nvPr/>
        </p:nvSpPr>
        <p:spPr>
          <a:xfrm>
            <a:off x="8455540" y="2497561"/>
            <a:ext cx="699230" cy="707886"/>
          </a:xfrm>
          <a:prstGeom prst="rect">
            <a:avLst/>
          </a:prstGeom>
        </p:spPr>
        <p:txBody>
          <a:bodyPr wrap="none">
            <a:spAutoFit/>
          </a:bodyPr>
          <a:lstStyle/>
          <a:p>
            <a:pPr algn="ctr"/>
            <a:r>
              <a:rPr lang="en-US" altLang="zh-CN" sz="4000" b="1" dirty="0">
                <a:solidFill>
                  <a:srgbClr val="062F3D"/>
                </a:solidFill>
                <a:latin typeface="方正静蕾简体" panose="02000000000000000000" pitchFamily="2" charset="-122"/>
                <a:ea typeface="方正静蕾简体" panose="02000000000000000000" pitchFamily="2" charset="-122"/>
              </a:rPr>
              <a:t>10</a:t>
            </a:r>
            <a:r>
              <a:rPr lang="en-US" altLang="zh-CN" sz="2400" b="1" dirty="0">
                <a:solidFill>
                  <a:srgbClr val="062F3D"/>
                </a:solidFill>
                <a:latin typeface="方正静蕾简体" panose="02000000000000000000" pitchFamily="2" charset="-122"/>
                <a:ea typeface="方正静蕾简体" panose="02000000000000000000" pitchFamily="2" charset="-122"/>
              </a:rPr>
              <a:t>%</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24" name="矩形 23"/>
          <p:cNvSpPr/>
          <p:nvPr/>
        </p:nvSpPr>
        <p:spPr>
          <a:xfrm>
            <a:off x="7666983" y="3543730"/>
            <a:ext cx="780983" cy="707886"/>
          </a:xfrm>
          <a:prstGeom prst="rect">
            <a:avLst/>
          </a:prstGeom>
        </p:spPr>
        <p:txBody>
          <a:bodyPr wrap="none">
            <a:spAutoFit/>
          </a:bodyPr>
          <a:lstStyle/>
          <a:p>
            <a:pPr algn="ctr"/>
            <a:r>
              <a:rPr lang="en-US" altLang="zh-CN" sz="4000" b="1" dirty="0">
                <a:solidFill>
                  <a:srgbClr val="062F3D"/>
                </a:solidFill>
                <a:latin typeface="方正静蕾简体" panose="02000000000000000000" pitchFamily="2" charset="-122"/>
                <a:ea typeface="方正静蕾简体" panose="02000000000000000000" pitchFamily="2" charset="-122"/>
              </a:rPr>
              <a:t>25</a:t>
            </a:r>
            <a:r>
              <a:rPr lang="en-US" altLang="zh-CN" sz="2400" b="1" dirty="0">
                <a:solidFill>
                  <a:srgbClr val="062F3D"/>
                </a:solidFill>
                <a:latin typeface="方正静蕾简体" panose="02000000000000000000" pitchFamily="2" charset="-122"/>
                <a:ea typeface="方正静蕾简体" panose="02000000000000000000" pitchFamily="2" charset="-122"/>
              </a:rPr>
              <a:t>%</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25" name="矩形 24"/>
          <p:cNvSpPr/>
          <p:nvPr/>
        </p:nvSpPr>
        <p:spPr>
          <a:xfrm>
            <a:off x="9012193" y="4205232"/>
            <a:ext cx="864340" cy="769441"/>
          </a:xfrm>
          <a:prstGeom prst="rect">
            <a:avLst/>
          </a:prstGeom>
        </p:spPr>
        <p:txBody>
          <a:bodyPr wrap="none">
            <a:spAutoFit/>
          </a:bodyPr>
          <a:lstStyle/>
          <a:p>
            <a:pPr algn="ctr"/>
            <a:r>
              <a:rPr lang="en-US" altLang="zh-CN" sz="4400" b="1" dirty="0">
                <a:solidFill>
                  <a:srgbClr val="062F3D"/>
                </a:solidFill>
                <a:latin typeface="方正静蕾简体" panose="02000000000000000000" pitchFamily="2" charset="-122"/>
                <a:ea typeface="方正静蕾简体" panose="02000000000000000000" pitchFamily="2" charset="-122"/>
              </a:rPr>
              <a:t>72</a:t>
            </a:r>
            <a:r>
              <a:rPr lang="en-US" altLang="zh-CN" sz="2800" b="1" dirty="0">
                <a:solidFill>
                  <a:srgbClr val="062F3D"/>
                </a:solidFill>
                <a:latin typeface="方正静蕾简体" panose="02000000000000000000" pitchFamily="2" charset="-122"/>
                <a:ea typeface="方正静蕾简体" panose="02000000000000000000" pitchFamily="2" charset="-122"/>
              </a:rPr>
              <a:t>%</a:t>
            </a:r>
            <a:endParaRPr lang="zh-CN" altLang="en-US" sz="2800" b="1" dirty="0">
              <a:solidFill>
                <a:srgbClr val="062F3D"/>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2575435" y="2202795"/>
            <a:ext cx="3859973" cy="679801"/>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663560" y="2139491"/>
            <a:ext cx="699230" cy="707886"/>
          </a:xfrm>
          <a:prstGeom prst="rect">
            <a:avLst/>
          </a:prstGeom>
        </p:spPr>
        <p:txBody>
          <a:bodyPr wrap="none">
            <a:spAutoFit/>
          </a:bodyPr>
          <a:lstStyle/>
          <a:p>
            <a:pPr algn="ctr"/>
            <a:r>
              <a:rPr lang="en-US" altLang="zh-CN" sz="4000" b="1" dirty="0">
                <a:solidFill>
                  <a:srgbClr val="062F3D"/>
                </a:solidFill>
                <a:latin typeface="方正静蕾简体" panose="02000000000000000000" pitchFamily="2" charset="-122"/>
                <a:ea typeface="方正静蕾简体" panose="02000000000000000000" pitchFamily="2" charset="-122"/>
              </a:rPr>
              <a:t>10</a:t>
            </a:r>
            <a:r>
              <a:rPr lang="en-US" altLang="zh-CN" sz="2400" b="1" dirty="0">
                <a:solidFill>
                  <a:srgbClr val="062F3D"/>
                </a:solidFill>
                <a:latin typeface="方正静蕾简体" panose="02000000000000000000" pitchFamily="2" charset="-122"/>
                <a:ea typeface="方正静蕾简体" panose="02000000000000000000" pitchFamily="2" charset="-122"/>
              </a:rPr>
              <a:t>%</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28" name="任意多边形 27"/>
          <p:cNvSpPr/>
          <p:nvPr/>
        </p:nvSpPr>
        <p:spPr>
          <a:xfrm>
            <a:off x="2423687" y="2330105"/>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575435" y="3365855"/>
            <a:ext cx="3859973" cy="679801"/>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622683" y="3302551"/>
            <a:ext cx="780984" cy="707886"/>
          </a:xfrm>
          <a:prstGeom prst="rect">
            <a:avLst/>
          </a:prstGeom>
        </p:spPr>
        <p:txBody>
          <a:bodyPr wrap="none">
            <a:spAutoFit/>
          </a:bodyPr>
          <a:lstStyle/>
          <a:p>
            <a:pPr algn="ctr"/>
            <a:r>
              <a:rPr lang="en-US" altLang="zh-CN" sz="4000" b="1" dirty="0">
                <a:solidFill>
                  <a:srgbClr val="062F3D"/>
                </a:solidFill>
                <a:latin typeface="方正静蕾简体" panose="02000000000000000000" pitchFamily="2" charset="-122"/>
                <a:ea typeface="方正静蕾简体" panose="02000000000000000000" pitchFamily="2" charset="-122"/>
              </a:rPr>
              <a:t>25</a:t>
            </a:r>
            <a:r>
              <a:rPr lang="en-US" altLang="zh-CN" sz="2400" b="1" dirty="0">
                <a:solidFill>
                  <a:srgbClr val="062F3D"/>
                </a:solidFill>
                <a:latin typeface="方正静蕾简体" panose="02000000000000000000" pitchFamily="2" charset="-122"/>
                <a:ea typeface="方正静蕾简体" panose="02000000000000000000" pitchFamily="2" charset="-122"/>
              </a:rPr>
              <a:t>%</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a:off x="2423687" y="3493165"/>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575435" y="4528915"/>
            <a:ext cx="3859973" cy="679801"/>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617072" y="4465611"/>
            <a:ext cx="792205" cy="707886"/>
          </a:xfrm>
          <a:prstGeom prst="rect">
            <a:avLst/>
          </a:prstGeom>
        </p:spPr>
        <p:txBody>
          <a:bodyPr wrap="none">
            <a:spAutoFit/>
          </a:bodyPr>
          <a:lstStyle/>
          <a:p>
            <a:pPr algn="ctr"/>
            <a:r>
              <a:rPr lang="en-US" altLang="zh-CN" sz="4000" b="1" dirty="0">
                <a:solidFill>
                  <a:srgbClr val="062F3D"/>
                </a:solidFill>
                <a:latin typeface="方正静蕾简体" panose="02000000000000000000" pitchFamily="2" charset="-122"/>
                <a:ea typeface="方正静蕾简体" panose="02000000000000000000" pitchFamily="2" charset="-122"/>
              </a:rPr>
              <a:t>72</a:t>
            </a:r>
            <a:r>
              <a:rPr lang="en-US" altLang="zh-CN" sz="2400" b="1" dirty="0">
                <a:solidFill>
                  <a:srgbClr val="062F3D"/>
                </a:solidFill>
                <a:latin typeface="方正静蕾简体" panose="02000000000000000000" pitchFamily="2" charset="-122"/>
                <a:ea typeface="方正静蕾简体" panose="02000000000000000000" pitchFamily="2" charset="-122"/>
              </a:rPr>
              <a:t>%</a:t>
            </a:r>
            <a:endParaRPr lang="zh-CN" altLang="en-US" sz="2400" b="1" dirty="0">
              <a:solidFill>
                <a:srgbClr val="062F3D"/>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a:off x="2423687" y="4656225"/>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latin typeface="微软雅黑" panose="020B0503020204020204" pitchFamily="34" charset="-122"/>
              <a:ea typeface="微软雅黑" panose="020B0503020204020204" pitchFamily="34" charset="-122"/>
            </a:endParaRPr>
          </a:p>
        </p:txBody>
      </p:sp>
      <p:pic>
        <p:nvPicPr>
          <p:cNvPr id="35" name="Picture 2" descr="C:\Users\Administrator\Desktop\b4c9f5045d779830b69441867804ef8c.png"/>
          <p:cNvPicPr>
            <a:picLocks noChangeAspect="1" noChangeArrowheads="1"/>
          </p:cNvPicPr>
          <p:nvPr/>
        </p:nvPicPr>
        <p:blipFill>
          <a:blip r:embed="rId2" cstate="print"/>
          <a:srcRect l="14062" t="22190" r="5469" b="11969"/>
          <a:stretch>
            <a:fillRect/>
          </a:stretch>
        </p:blipFill>
        <p:spPr bwMode="auto">
          <a:xfrm>
            <a:off x="275076" y="187191"/>
            <a:ext cx="637296" cy="593985"/>
          </a:xfrm>
          <a:prstGeom prst="rect">
            <a:avLst/>
          </a:prstGeom>
          <a:noFill/>
        </p:spPr>
      </p:pic>
      <p:sp>
        <p:nvSpPr>
          <p:cNvPr id="36" name="文本框 35"/>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1938810" y="1673152"/>
            <a:ext cx="2880078" cy="2684345"/>
          </a:xfrm>
          <a:prstGeom prst="rect">
            <a:avLst/>
          </a:prstGeom>
          <a:noFill/>
        </p:spPr>
      </p:pic>
      <p:sp>
        <p:nvSpPr>
          <p:cNvPr id="52" name="Freeform 21"/>
          <p:cNvSpPr/>
          <p:nvPr/>
        </p:nvSpPr>
        <p:spPr bwMode="auto">
          <a:xfrm>
            <a:off x="5411615" y="3427511"/>
            <a:ext cx="4584142" cy="23207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5491764" y="2659559"/>
            <a:ext cx="4480843" cy="769441"/>
          </a:xfrm>
          <a:prstGeom prst="rect">
            <a:avLst/>
          </a:prstGeom>
          <a:noFill/>
        </p:spPr>
        <p:txBody>
          <a:bodyPr wrap="square" rtlCol="0">
            <a:spAutoFit/>
          </a:bodyPr>
          <a:lstStyle/>
          <a:p>
            <a:pPr algn="dist"/>
            <a:r>
              <a:rPr lang="en-US" altLang="zh-CN" sz="4400">
                <a:solidFill>
                  <a:srgbClr val="062F3D"/>
                </a:solidFill>
                <a:latin typeface="方正静蕾简体" panose="02000000000000000000" pitchFamily="2" charset="-122"/>
                <a:ea typeface="方正静蕾简体" panose="02000000000000000000" pitchFamily="2" charset="-122"/>
              </a:rPr>
              <a:t>04.</a:t>
            </a:r>
            <a:r>
              <a:rPr lang="zh-CN" altLang="en-US" sz="4400">
                <a:solidFill>
                  <a:srgbClr val="062F3D"/>
                </a:solidFill>
                <a:latin typeface="方正静蕾简体" panose="02000000000000000000" pitchFamily="2" charset="-122"/>
                <a:ea typeface="方正静蕾简体" panose="02000000000000000000" pitchFamily="2" charset="-122"/>
              </a:rPr>
              <a:t>此处添加标题</a:t>
            </a:r>
            <a:endParaRPr lang="zh-CN" altLang="en-US" sz="4400" dirty="0">
              <a:solidFill>
                <a:srgbClr val="062F3D"/>
              </a:solidFill>
              <a:latin typeface="方正静蕾简体" panose="02000000000000000000" pitchFamily="2" charset="-122"/>
              <a:ea typeface="方正静蕾简体" panose="02000000000000000000" pitchFamily="2" charset="-122"/>
            </a:endParaRPr>
          </a:p>
        </p:txBody>
      </p:sp>
      <p:sp>
        <p:nvSpPr>
          <p:cNvPr id="54" name="文本框 16"/>
          <p:cNvSpPr txBox="1">
            <a:spLocks noChangeArrowheads="1"/>
          </p:cNvSpPr>
          <p:nvPr/>
        </p:nvSpPr>
        <p:spPr bwMode="auto">
          <a:xfrm>
            <a:off x="5514914" y="3702460"/>
            <a:ext cx="437083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800">
                <a:solidFill>
                  <a:srgbClr val="062F3D"/>
                </a:solidFill>
                <a:latin typeface="方正静蕾简体" panose="02000000000000000000" pitchFamily="2" charset="-122"/>
                <a:ea typeface="方正静蕾简体" panose="02000000000000000000" pitchFamily="2" charset="-122"/>
              </a:rPr>
              <a:t>A designer can use default text to simulate what text would look like. If it is not real text.</a:t>
            </a:r>
            <a:endParaRPr lang="en-US" altLang="zh-CN" sz="1800">
              <a:solidFill>
                <a:srgbClr val="062F3D"/>
              </a:solidFill>
              <a:latin typeface="方正静蕾简体" panose="02000000000000000000" pitchFamily="2" charset="-122"/>
              <a:ea typeface="方正静蕾简体" panose="02000000000000000000" pitchFamily="2" charset="-122"/>
            </a:endParaRPr>
          </a:p>
        </p:txBody>
      </p:sp>
      <p:pic>
        <p:nvPicPr>
          <p:cNvPr id="55" name="图片 54"/>
          <p:cNvPicPr>
            <a:picLocks noChangeAspect="1"/>
          </p:cNvPicPr>
          <p:nvPr/>
        </p:nvPicPr>
        <p:blipFill>
          <a:blip r:embed="rId2"/>
          <a:stretch>
            <a:fillRect/>
          </a:stretch>
        </p:blipFill>
        <p:spPr>
          <a:xfrm rot="5400000" flipH="1">
            <a:off x="1110061" y="-75295"/>
            <a:ext cx="1121825" cy="2346007"/>
          </a:xfrm>
          <a:prstGeom prst="rect">
            <a:avLst/>
          </a:prstGeom>
        </p:spPr>
      </p:pic>
      <p:sp>
        <p:nvSpPr>
          <p:cNvPr id="56" name="Rectangle 150"/>
          <p:cNvSpPr>
            <a:spLocks noChangeArrowheads="1"/>
          </p:cNvSpPr>
          <p:nvPr/>
        </p:nvSpPr>
        <p:spPr bwMode="auto">
          <a:xfrm>
            <a:off x="10663424" y="4663503"/>
            <a:ext cx="79375" cy="160338"/>
          </a:xfrm>
          <a:prstGeom prst="rect">
            <a:avLst/>
          </a:prstGeom>
          <a:solidFill>
            <a:srgbClr val="F7D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151"/>
          <p:cNvSpPr/>
          <p:nvPr/>
        </p:nvSpPr>
        <p:spPr bwMode="auto">
          <a:xfrm>
            <a:off x="10767406" y="3949129"/>
            <a:ext cx="169863" cy="169863"/>
          </a:xfrm>
          <a:custGeom>
            <a:avLst/>
            <a:gdLst>
              <a:gd name="T0" fmla="*/ 33 w 107"/>
              <a:gd name="T1" fmla="*/ 107 h 107"/>
              <a:gd name="T2" fmla="*/ 0 w 107"/>
              <a:gd name="T3" fmla="*/ 64 h 107"/>
              <a:gd name="T4" fmla="*/ 74 w 107"/>
              <a:gd name="T5" fmla="*/ 0 h 107"/>
              <a:gd name="T6" fmla="*/ 107 w 107"/>
              <a:gd name="T7" fmla="*/ 43 h 107"/>
              <a:gd name="T8" fmla="*/ 33 w 107"/>
              <a:gd name="T9" fmla="*/ 107 h 107"/>
            </a:gdLst>
            <a:ahLst/>
            <a:cxnLst>
              <a:cxn ang="0">
                <a:pos x="T0" y="T1"/>
              </a:cxn>
              <a:cxn ang="0">
                <a:pos x="T2" y="T3"/>
              </a:cxn>
              <a:cxn ang="0">
                <a:pos x="T4" y="T5"/>
              </a:cxn>
              <a:cxn ang="0">
                <a:pos x="T6" y="T7"/>
              </a:cxn>
              <a:cxn ang="0">
                <a:pos x="T8" y="T9"/>
              </a:cxn>
            </a:cxnLst>
            <a:rect l="0" t="0" r="r" b="b"/>
            <a:pathLst>
              <a:path w="107" h="107">
                <a:moveTo>
                  <a:pt x="33" y="107"/>
                </a:moveTo>
                <a:lnTo>
                  <a:pt x="0" y="64"/>
                </a:lnTo>
                <a:lnTo>
                  <a:pt x="74" y="0"/>
                </a:lnTo>
                <a:lnTo>
                  <a:pt x="107" y="43"/>
                </a:lnTo>
                <a:lnTo>
                  <a:pt x="33" y="10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56"/>
          <p:cNvSpPr>
            <a:spLocks noChangeArrowheads="1"/>
          </p:cNvSpPr>
          <p:nvPr/>
        </p:nvSpPr>
        <p:spPr bwMode="auto">
          <a:xfrm>
            <a:off x="10738036" y="5290565"/>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59" name="Freeform 160"/>
          <p:cNvSpPr/>
          <p:nvPr/>
        </p:nvSpPr>
        <p:spPr bwMode="auto">
          <a:xfrm>
            <a:off x="11462731" y="5645213"/>
            <a:ext cx="150813" cy="184150"/>
          </a:xfrm>
          <a:custGeom>
            <a:avLst/>
            <a:gdLst>
              <a:gd name="T0" fmla="*/ 95 w 95"/>
              <a:gd name="T1" fmla="*/ 87 h 116"/>
              <a:gd name="T2" fmla="*/ 51 w 95"/>
              <a:gd name="T3" fmla="*/ 116 h 116"/>
              <a:gd name="T4" fmla="*/ 0 w 95"/>
              <a:gd name="T5" fmla="*/ 30 h 116"/>
              <a:gd name="T6" fmla="*/ 44 w 95"/>
              <a:gd name="T7" fmla="*/ 0 h 116"/>
              <a:gd name="T8" fmla="*/ 95 w 95"/>
              <a:gd name="T9" fmla="*/ 87 h 116"/>
            </a:gdLst>
            <a:ahLst/>
            <a:cxnLst>
              <a:cxn ang="0">
                <a:pos x="T0" y="T1"/>
              </a:cxn>
              <a:cxn ang="0">
                <a:pos x="T2" y="T3"/>
              </a:cxn>
              <a:cxn ang="0">
                <a:pos x="T4" y="T5"/>
              </a:cxn>
              <a:cxn ang="0">
                <a:pos x="T6" y="T7"/>
              </a:cxn>
              <a:cxn ang="0">
                <a:pos x="T8" y="T9"/>
              </a:cxn>
            </a:cxnLst>
            <a:rect l="0" t="0" r="r" b="b"/>
            <a:pathLst>
              <a:path w="95" h="116">
                <a:moveTo>
                  <a:pt x="95" y="87"/>
                </a:moveTo>
                <a:lnTo>
                  <a:pt x="51" y="116"/>
                </a:lnTo>
                <a:lnTo>
                  <a:pt x="0" y="30"/>
                </a:lnTo>
                <a:lnTo>
                  <a:pt x="44" y="0"/>
                </a:lnTo>
                <a:lnTo>
                  <a:pt x="95" y="8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63"/>
          <p:cNvSpPr>
            <a:spLocks noChangeArrowheads="1"/>
          </p:cNvSpPr>
          <p:nvPr/>
        </p:nvSpPr>
        <p:spPr bwMode="auto">
          <a:xfrm>
            <a:off x="9790299" y="5158803"/>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61" name="Oval 164"/>
          <p:cNvSpPr>
            <a:spLocks noChangeArrowheads="1"/>
          </p:cNvSpPr>
          <p:nvPr/>
        </p:nvSpPr>
        <p:spPr bwMode="auto">
          <a:xfrm>
            <a:off x="9135456" y="4214241"/>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1"/>
          <p:cNvSpPr/>
          <p:nvPr/>
        </p:nvSpPr>
        <p:spPr>
          <a:xfrm>
            <a:off x="7823246" y="415140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9F9FB"/>
          </a:solid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062F3D"/>
              </a:solidFill>
              <a:latin typeface="方正静蕾简体" panose="02000000000000000000" pitchFamily="2" charset="-122"/>
              <a:ea typeface="方正静蕾简体" panose="02000000000000000000" pitchFamily="2" charset="-122"/>
            </a:endParaRPr>
          </a:p>
        </p:txBody>
      </p:sp>
      <p:sp>
        <p:nvSpPr>
          <p:cNvPr id="36" name="椭圆 31"/>
          <p:cNvSpPr/>
          <p:nvPr/>
        </p:nvSpPr>
        <p:spPr>
          <a:xfrm>
            <a:off x="7823247" y="217990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9F9FB"/>
          </a:solid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062F3D"/>
              </a:solidFill>
              <a:latin typeface="方正静蕾简体" panose="02000000000000000000" pitchFamily="2" charset="-122"/>
              <a:ea typeface="方正静蕾简体" panose="02000000000000000000" pitchFamily="2" charset="-122"/>
            </a:endParaRPr>
          </a:p>
        </p:txBody>
      </p:sp>
      <p:sp>
        <p:nvSpPr>
          <p:cNvPr id="37" name="椭圆 31"/>
          <p:cNvSpPr/>
          <p:nvPr/>
        </p:nvSpPr>
        <p:spPr>
          <a:xfrm>
            <a:off x="4635019" y="4180431"/>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9F9FB"/>
          </a:solid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062F3D"/>
              </a:solidFill>
              <a:latin typeface="方正静蕾简体" panose="02000000000000000000" pitchFamily="2" charset="-122"/>
              <a:ea typeface="方正静蕾简体" panose="02000000000000000000" pitchFamily="2" charset="-122"/>
            </a:endParaRPr>
          </a:p>
        </p:txBody>
      </p:sp>
      <p:sp>
        <p:nvSpPr>
          <p:cNvPr id="38" name="椭圆 31"/>
          <p:cNvSpPr/>
          <p:nvPr/>
        </p:nvSpPr>
        <p:spPr>
          <a:xfrm>
            <a:off x="4635020" y="2208928"/>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9F9FB"/>
          </a:solid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062F3D"/>
              </a:solidFill>
              <a:latin typeface="方正静蕾简体" panose="02000000000000000000" pitchFamily="2" charset="-122"/>
              <a:ea typeface="方正静蕾简体" panose="02000000000000000000" pitchFamily="2" charset="-122"/>
            </a:endParaRPr>
          </a:p>
        </p:txBody>
      </p:sp>
      <p:sp>
        <p:nvSpPr>
          <p:cNvPr id="39" name="椭圆 31"/>
          <p:cNvSpPr/>
          <p:nvPr/>
        </p:nvSpPr>
        <p:spPr>
          <a:xfrm>
            <a:off x="1470498" y="4180431"/>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9F9FB"/>
          </a:solid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062F3D"/>
              </a:solidFill>
              <a:latin typeface="方正静蕾简体" panose="02000000000000000000" pitchFamily="2" charset="-122"/>
              <a:ea typeface="方正静蕾简体" panose="02000000000000000000" pitchFamily="2" charset="-122"/>
            </a:endParaRPr>
          </a:p>
        </p:txBody>
      </p:sp>
      <p:sp>
        <p:nvSpPr>
          <p:cNvPr id="40" name="椭圆 31"/>
          <p:cNvSpPr/>
          <p:nvPr/>
        </p:nvSpPr>
        <p:spPr>
          <a:xfrm>
            <a:off x="1470499" y="2208928"/>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9F9FB"/>
          </a:solid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062F3D"/>
              </a:solidFill>
              <a:latin typeface="方正静蕾简体" panose="02000000000000000000" pitchFamily="2" charset="-122"/>
              <a:ea typeface="方正静蕾简体" panose="02000000000000000000" pitchFamily="2" charset="-122"/>
            </a:endParaRPr>
          </a:p>
        </p:txBody>
      </p:sp>
      <p:sp>
        <p:nvSpPr>
          <p:cNvPr id="41" name="TextBox 25"/>
          <p:cNvSpPr txBox="1"/>
          <p:nvPr/>
        </p:nvSpPr>
        <p:spPr>
          <a:xfrm>
            <a:off x="1596630" y="2954470"/>
            <a:ext cx="2516836" cy="523220"/>
          </a:xfrm>
          <a:prstGeom prst="rect">
            <a:avLst/>
          </a:prstGeom>
          <a:noFill/>
        </p:spPr>
        <p:txBody>
          <a:bodyPr wrap="square" rtlCol="0">
            <a:spAutoFit/>
          </a:bodyPr>
          <a:lstStyle/>
          <a:p>
            <a:pPr lvl="0" algn="ctr">
              <a:spcBef>
                <a:spcPct val="20000"/>
              </a:spcBef>
              <a:defRPr/>
            </a:pPr>
            <a:r>
              <a:rPr lang="en-US" altLang="zh-CN" sz="1400">
                <a:solidFill>
                  <a:srgbClr val="062F3D"/>
                </a:solidFill>
                <a:latin typeface="方正静蕾简体" panose="02000000000000000000" pitchFamily="2" charset="-122"/>
                <a:ea typeface="方正静蕾简体" panose="02000000000000000000" pitchFamily="2" charset="-122"/>
              </a:rPr>
              <a:t>A </a:t>
            </a:r>
            <a:r>
              <a:rPr lang="en-US" altLang="zh-CN" sz="1400" dirty="0">
                <a:solidFill>
                  <a:srgbClr val="062F3D"/>
                </a:solidFill>
                <a:latin typeface="方正静蕾简体" panose="02000000000000000000" pitchFamily="2" charset="-122"/>
                <a:ea typeface="方正静蕾简体" panose="02000000000000000000" pitchFamily="2" charset="-122"/>
              </a:rPr>
              <a:t>designer can use default text to simulate what text would look like.</a:t>
            </a:r>
            <a:endParaRPr lang="en-US" sz="1400" dirty="0">
              <a:solidFill>
                <a:srgbClr val="062F3D"/>
              </a:solidFill>
              <a:latin typeface="方正静蕾简体" panose="02000000000000000000" pitchFamily="2" charset="-122"/>
              <a:ea typeface="方正静蕾简体" panose="02000000000000000000" pitchFamily="2" charset="-122"/>
            </a:endParaRPr>
          </a:p>
        </p:txBody>
      </p:sp>
      <p:sp>
        <p:nvSpPr>
          <p:cNvPr id="42" name="TextBox 33"/>
          <p:cNvSpPr txBox="1"/>
          <p:nvPr/>
        </p:nvSpPr>
        <p:spPr>
          <a:xfrm>
            <a:off x="4811619" y="2878898"/>
            <a:ext cx="2516836" cy="523220"/>
          </a:xfrm>
          <a:prstGeom prst="rect">
            <a:avLst/>
          </a:prstGeom>
          <a:noFill/>
          <a:ln>
            <a:noFill/>
          </a:ln>
        </p:spPr>
        <p:txBody>
          <a:bodyPr wrap="square" rtlCol="0">
            <a:spAutoFit/>
          </a:bodyPr>
          <a:lstStyle/>
          <a:p>
            <a:pPr lvl="0" algn="ctr">
              <a:spcBef>
                <a:spcPct val="20000"/>
              </a:spcBef>
              <a:defRPr/>
            </a:pPr>
            <a:r>
              <a:rPr lang="en-US" altLang="zh-CN" sz="1400">
                <a:solidFill>
                  <a:srgbClr val="062F3D"/>
                </a:solidFill>
                <a:latin typeface="方正静蕾简体" panose="02000000000000000000" pitchFamily="2" charset="-122"/>
                <a:ea typeface="方正静蕾简体" panose="02000000000000000000" pitchFamily="2" charset="-122"/>
              </a:rPr>
              <a:t>A </a:t>
            </a:r>
            <a:r>
              <a:rPr lang="en-US" altLang="zh-CN" sz="1400" dirty="0">
                <a:solidFill>
                  <a:srgbClr val="062F3D"/>
                </a:solidFill>
                <a:latin typeface="方正静蕾简体" panose="02000000000000000000" pitchFamily="2" charset="-122"/>
                <a:ea typeface="方正静蕾简体" panose="02000000000000000000" pitchFamily="2" charset="-122"/>
              </a:rPr>
              <a:t>designer can use default text to simulate what text would look like.</a:t>
            </a:r>
            <a:endParaRPr lang="en-US" sz="1400" dirty="0">
              <a:solidFill>
                <a:srgbClr val="062F3D"/>
              </a:solidFill>
              <a:latin typeface="方正静蕾简体" panose="02000000000000000000" pitchFamily="2" charset="-122"/>
              <a:ea typeface="方正静蕾简体" panose="02000000000000000000" pitchFamily="2" charset="-122"/>
            </a:endParaRPr>
          </a:p>
        </p:txBody>
      </p:sp>
      <p:sp>
        <p:nvSpPr>
          <p:cNvPr id="43" name="TextBox 38"/>
          <p:cNvSpPr txBox="1"/>
          <p:nvPr/>
        </p:nvSpPr>
        <p:spPr>
          <a:xfrm>
            <a:off x="7948132" y="2954470"/>
            <a:ext cx="2516836" cy="523220"/>
          </a:xfrm>
          <a:prstGeom prst="rect">
            <a:avLst/>
          </a:prstGeom>
          <a:noFill/>
        </p:spPr>
        <p:txBody>
          <a:bodyPr wrap="square" rtlCol="0">
            <a:spAutoFit/>
          </a:bodyPr>
          <a:lstStyle/>
          <a:p>
            <a:pPr lvl="0" algn="ctr">
              <a:spcBef>
                <a:spcPct val="20000"/>
              </a:spcBef>
              <a:defRPr/>
            </a:pPr>
            <a:r>
              <a:rPr lang="en-US" altLang="zh-CN" sz="1400">
                <a:solidFill>
                  <a:srgbClr val="062F3D"/>
                </a:solidFill>
                <a:latin typeface="方正静蕾简体" panose="02000000000000000000" pitchFamily="2" charset="-122"/>
                <a:ea typeface="方正静蕾简体" panose="02000000000000000000" pitchFamily="2" charset="-122"/>
              </a:rPr>
              <a:t>A </a:t>
            </a:r>
            <a:r>
              <a:rPr lang="en-US" altLang="zh-CN" sz="1400" dirty="0">
                <a:solidFill>
                  <a:srgbClr val="062F3D"/>
                </a:solidFill>
                <a:latin typeface="方正静蕾简体" panose="02000000000000000000" pitchFamily="2" charset="-122"/>
                <a:ea typeface="方正静蕾简体" panose="02000000000000000000" pitchFamily="2" charset="-122"/>
              </a:rPr>
              <a:t>designer can use default text to simulate what text would look like.</a:t>
            </a:r>
            <a:endParaRPr lang="en-US" sz="1400" dirty="0">
              <a:solidFill>
                <a:srgbClr val="062F3D"/>
              </a:solidFill>
              <a:latin typeface="方正静蕾简体" panose="02000000000000000000" pitchFamily="2" charset="-122"/>
              <a:ea typeface="方正静蕾简体" panose="02000000000000000000" pitchFamily="2" charset="-122"/>
            </a:endParaRPr>
          </a:p>
        </p:txBody>
      </p:sp>
      <p:sp>
        <p:nvSpPr>
          <p:cNvPr id="44" name="TextBox 41"/>
          <p:cNvSpPr txBox="1"/>
          <p:nvPr/>
        </p:nvSpPr>
        <p:spPr>
          <a:xfrm>
            <a:off x="1571078" y="4914160"/>
            <a:ext cx="2516836" cy="523220"/>
          </a:xfrm>
          <a:prstGeom prst="rect">
            <a:avLst/>
          </a:prstGeom>
          <a:noFill/>
        </p:spPr>
        <p:txBody>
          <a:bodyPr wrap="square" rtlCol="0">
            <a:spAutoFit/>
          </a:bodyPr>
          <a:lstStyle/>
          <a:p>
            <a:pPr lvl="0" algn="ctr">
              <a:spcBef>
                <a:spcPct val="20000"/>
              </a:spcBef>
              <a:defRPr/>
            </a:pPr>
            <a:r>
              <a:rPr lang="en-US" altLang="zh-CN" sz="1400">
                <a:solidFill>
                  <a:srgbClr val="062F3D"/>
                </a:solidFill>
                <a:latin typeface="方正静蕾简体" panose="02000000000000000000" pitchFamily="2" charset="-122"/>
                <a:ea typeface="方正静蕾简体" panose="02000000000000000000" pitchFamily="2" charset="-122"/>
              </a:rPr>
              <a:t>A </a:t>
            </a:r>
            <a:r>
              <a:rPr lang="en-US" altLang="zh-CN" sz="1400" dirty="0">
                <a:solidFill>
                  <a:srgbClr val="062F3D"/>
                </a:solidFill>
                <a:latin typeface="方正静蕾简体" panose="02000000000000000000" pitchFamily="2" charset="-122"/>
                <a:ea typeface="方正静蕾简体" panose="02000000000000000000" pitchFamily="2" charset="-122"/>
              </a:rPr>
              <a:t>designer can use default text to simulate what text would look like.</a:t>
            </a:r>
            <a:endParaRPr lang="en-US" sz="1400" dirty="0">
              <a:solidFill>
                <a:srgbClr val="062F3D"/>
              </a:solidFill>
              <a:latin typeface="方正静蕾简体" panose="02000000000000000000" pitchFamily="2" charset="-122"/>
              <a:ea typeface="方正静蕾简体" panose="02000000000000000000" pitchFamily="2" charset="-122"/>
            </a:endParaRPr>
          </a:p>
        </p:txBody>
      </p:sp>
      <p:sp>
        <p:nvSpPr>
          <p:cNvPr id="45" name="TextBox 44"/>
          <p:cNvSpPr txBox="1"/>
          <p:nvPr/>
        </p:nvSpPr>
        <p:spPr>
          <a:xfrm>
            <a:off x="4759637" y="4914160"/>
            <a:ext cx="2516836" cy="523220"/>
          </a:xfrm>
          <a:prstGeom prst="rect">
            <a:avLst/>
          </a:prstGeom>
          <a:noFill/>
        </p:spPr>
        <p:txBody>
          <a:bodyPr wrap="square" rtlCol="0">
            <a:spAutoFit/>
          </a:bodyPr>
          <a:lstStyle/>
          <a:p>
            <a:pPr lvl="0" algn="ctr">
              <a:spcBef>
                <a:spcPct val="20000"/>
              </a:spcBef>
              <a:defRPr/>
            </a:pPr>
            <a:r>
              <a:rPr lang="en-US" altLang="zh-CN" sz="1400">
                <a:solidFill>
                  <a:srgbClr val="062F3D"/>
                </a:solidFill>
                <a:latin typeface="方正静蕾简体" panose="02000000000000000000" pitchFamily="2" charset="-122"/>
                <a:ea typeface="方正静蕾简体" panose="02000000000000000000" pitchFamily="2" charset="-122"/>
              </a:rPr>
              <a:t>A </a:t>
            </a:r>
            <a:r>
              <a:rPr lang="en-US" altLang="zh-CN" sz="1400" dirty="0">
                <a:solidFill>
                  <a:srgbClr val="062F3D"/>
                </a:solidFill>
                <a:latin typeface="方正静蕾简体" panose="02000000000000000000" pitchFamily="2" charset="-122"/>
                <a:ea typeface="方正静蕾简体" panose="02000000000000000000" pitchFamily="2" charset="-122"/>
              </a:rPr>
              <a:t>designer can use default text to simulate what text would look like.</a:t>
            </a:r>
            <a:endParaRPr lang="en-US" sz="1400" dirty="0">
              <a:solidFill>
                <a:srgbClr val="062F3D"/>
              </a:solidFill>
              <a:latin typeface="方正静蕾简体" panose="02000000000000000000" pitchFamily="2" charset="-122"/>
              <a:ea typeface="方正静蕾简体" panose="02000000000000000000" pitchFamily="2" charset="-122"/>
            </a:endParaRPr>
          </a:p>
        </p:txBody>
      </p:sp>
      <p:sp>
        <p:nvSpPr>
          <p:cNvPr id="46" name="TextBox 47"/>
          <p:cNvSpPr txBox="1"/>
          <p:nvPr/>
        </p:nvSpPr>
        <p:spPr>
          <a:xfrm>
            <a:off x="7948132" y="4874415"/>
            <a:ext cx="2516836" cy="523220"/>
          </a:xfrm>
          <a:prstGeom prst="rect">
            <a:avLst/>
          </a:prstGeom>
          <a:noFill/>
        </p:spPr>
        <p:txBody>
          <a:bodyPr wrap="square" rtlCol="0">
            <a:spAutoFit/>
          </a:bodyPr>
          <a:lstStyle/>
          <a:p>
            <a:pPr lvl="0" algn="ctr">
              <a:spcBef>
                <a:spcPct val="20000"/>
              </a:spcBef>
              <a:defRPr/>
            </a:pPr>
            <a:r>
              <a:rPr lang="en-US" altLang="zh-CN" sz="1400">
                <a:solidFill>
                  <a:srgbClr val="062F3D"/>
                </a:solidFill>
                <a:latin typeface="方正静蕾简体" panose="02000000000000000000" pitchFamily="2" charset="-122"/>
                <a:ea typeface="方正静蕾简体" panose="02000000000000000000" pitchFamily="2" charset="-122"/>
              </a:rPr>
              <a:t>A </a:t>
            </a:r>
            <a:r>
              <a:rPr lang="en-US" altLang="zh-CN" sz="1400" dirty="0">
                <a:solidFill>
                  <a:srgbClr val="062F3D"/>
                </a:solidFill>
                <a:latin typeface="方正静蕾简体" panose="02000000000000000000" pitchFamily="2" charset="-122"/>
                <a:ea typeface="方正静蕾简体" panose="02000000000000000000" pitchFamily="2" charset="-122"/>
              </a:rPr>
              <a:t>designer can use default text to simulate what text would look like.</a:t>
            </a:r>
            <a:endParaRPr lang="en-US" sz="1400" dirty="0">
              <a:solidFill>
                <a:srgbClr val="062F3D"/>
              </a:solidFill>
              <a:latin typeface="方正静蕾简体" panose="02000000000000000000" pitchFamily="2" charset="-122"/>
              <a:ea typeface="方正静蕾简体" panose="02000000000000000000" pitchFamily="2" charset="-122"/>
            </a:endParaRPr>
          </a:p>
        </p:txBody>
      </p:sp>
      <p:sp>
        <p:nvSpPr>
          <p:cNvPr id="47" name="矩形 46"/>
          <p:cNvSpPr/>
          <p:nvPr/>
        </p:nvSpPr>
        <p:spPr>
          <a:xfrm>
            <a:off x="2343086" y="2492805"/>
            <a:ext cx="1496525" cy="461665"/>
          </a:xfrm>
          <a:prstGeom prst="rect">
            <a:avLst/>
          </a:prstGeom>
        </p:spPr>
        <p:txBody>
          <a:bodyPr wrap="square">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小标题</a:t>
            </a:r>
            <a:endParaRPr lang="en-US" altLang="zh-CN" sz="2400" b="1" dirty="0">
              <a:solidFill>
                <a:srgbClr val="062F3D"/>
              </a:solidFill>
              <a:latin typeface="方正静蕾简体" panose="02000000000000000000" pitchFamily="2" charset="-122"/>
              <a:ea typeface="方正静蕾简体" panose="02000000000000000000" pitchFamily="2" charset="-122"/>
            </a:endParaRPr>
          </a:p>
        </p:txBody>
      </p:sp>
      <p:sp>
        <p:nvSpPr>
          <p:cNvPr id="48" name="Freeform 30"/>
          <p:cNvSpPr>
            <a:spLocks noEditPoints="1"/>
          </p:cNvSpPr>
          <p:nvPr/>
        </p:nvSpPr>
        <p:spPr bwMode="auto">
          <a:xfrm>
            <a:off x="2072194" y="256864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rgbClr val="062F3D"/>
              </a:solidFill>
            </a:endParaRPr>
          </a:p>
        </p:txBody>
      </p:sp>
      <p:sp>
        <p:nvSpPr>
          <p:cNvPr id="49" name="矩形 48"/>
          <p:cNvSpPr/>
          <p:nvPr/>
        </p:nvSpPr>
        <p:spPr>
          <a:xfrm>
            <a:off x="5732259" y="2492805"/>
            <a:ext cx="1496525" cy="461665"/>
          </a:xfrm>
          <a:prstGeom prst="rect">
            <a:avLst/>
          </a:prstGeom>
        </p:spPr>
        <p:txBody>
          <a:bodyPr wrap="square">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小标题</a:t>
            </a:r>
            <a:endParaRPr lang="en-US" altLang="zh-CN" sz="2400" b="1" dirty="0">
              <a:solidFill>
                <a:srgbClr val="062F3D"/>
              </a:solidFill>
              <a:latin typeface="方正静蕾简体" panose="02000000000000000000" pitchFamily="2" charset="-122"/>
              <a:ea typeface="方正静蕾简体" panose="02000000000000000000" pitchFamily="2" charset="-122"/>
            </a:endParaRPr>
          </a:p>
        </p:txBody>
      </p:sp>
      <p:sp>
        <p:nvSpPr>
          <p:cNvPr id="50" name="Freeform 30"/>
          <p:cNvSpPr>
            <a:spLocks noEditPoints="1"/>
          </p:cNvSpPr>
          <p:nvPr/>
        </p:nvSpPr>
        <p:spPr bwMode="auto">
          <a:xfrm>
            <a:off x="5461367" y="256864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rgbClr val="062F3D"/>
              </a:solidFill>
            </a:endParaRPr>
          </a:p>
        </p:txBody>
      </p:sp>
      <p:sp>
        <p:nvSpPr>
          <p:cNvPr id="51" name="矩形 50"/>
          <p:cNvSpPr/>
          <p:nvPr/>
        </p:nvSpPr>
        <p:spPr>
          <a:xfrm>
            <a:off x="8762818" y="2481899"/>
            <a:ext cx="1496525" cy="461665"/>
          </a:xfrm>
          <a:prstGeom prst="rect">
            <a:avLst/>
          </a:prstGeom>
        </p:spPr>
        <p:txBody>
          <a:bodyPr wrap="square">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小标题</a:t>
            </a:r>
            <a:endParaRPr lang="en-US" altLang="zh-CN" sz="2400" b="1" dirty="0">
              <a:solidFill>
                <a:srgbClr val="062F3D"/>
              </a:solidFill>
              <a:latin typeface="方正静蕾简体" panose="02000000000000000000" pitchFamily="2" charset="-122"/>
              <a:ea typeface="方正静蕾简体" panose="02000000000000000000" pitchFamily="2" charset="-122"/>
            </a:endParaRPr>
          </a:p>
        </p:txBody>
      </p:sp>
      <p:sp>
        <p:nvSpPr>
          <p:cNvPr id="52" name="Freeform 30"/>
          <p:cNvSpPr>
            <a:spLocks noEditPoints="1"/>
          </p:cNvSpPr>
          <p:nvPr/>
        </p:nvSpPr>
        <p:spPr bwMode="auto">
          <a:xfrm>
            <a:off x="8491926" y="2557734"/>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rgbClr val="062F3D"/>
              </a:solidFill>
            </a:endParaRPr>
          </a:p>
        </p:txBody>
      </p:sp>
      <p:sp>
        <p:nvSpPr>
          <p:cNvPr id="53" name="矩形 52"/>
          <p:cNvSpPr/>
          <p:nvPr/>
        </p:nvSpPr>
        <p:spPr>
          <a:xfrm>
            <a:off x="2343086" y="4501925"/>
            <a:ext cx="1496525" cy="461665"/>
          </a:xfrm>
          <a:prstGeom prst="rect">
            <a:avLst/>
          </a:prstGeom>
        </p:spPr>
        <p:txBody>
          <a:bodyPr wrap="square">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小标题</a:t>
            </a:r>
            <a:endParaRPr lang="en-US" altLang="zh-CN" sz="2400" b="1" dirty="0">
              <a:solidFill>
                <a:srgbClr val="062F3D"/>
              </a:solidFill>
              <a:latin typeface="方正静蕾简体" panose="02000000000000000000" pitchFamily="2" charset="-122"/>
              <a:ea typeface="方正静蕾简体" panose="02000000000000000000" pitchFamily="2" charset="-122"/>
            </a:endParaRPr>
          </a:p>
        </p:txBody>
      </p:sp>
      <p:sp>
        <p:nvSpPr>
          <p:cNvPr id="54" name="Freeform 30"/>
          <p:cNvSpPr>
            <a:spLocks noEditPoints="1"/>
          </p:cNvSpPr>
          <p:nvPr/>
        </p:nvSpPr>
        <p:spPr bwMode="auto">
          <a:xfrm>
            <a:off x="2072194" y="457776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rgbClr val="062F3D"/>
              </a:solidFill>
            </a:endParaRPr>
          </a:p>
        </p:txBody>
      </p:sp>
      <p:sp>
        <p:nvSpPr>
          <p:cNvPr id="55" name="矩形 54"/>
          <p:cNvSpPr/>
          <p:nvPr/>
        </p:nvSpPr>
        <p:spPr>
          <a:xfrm>
            <a:off x="5732259" y="4501925"/>
            <a:ext cx="1496525" cy="461665"/>
          </a:xfrm>
          <a:prstGeom prst="rect">
            <a:avLst/>
          </a:prstGeom>
        </p:spPr>
        <p:txBody>
          <a:bodyPr wrap="square">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小标题</a:t>
            </a:r>
            <a:endParaRPr lang="en-US" altLang="zh-CN" sz="2400" b="1" dirty="0">
              <a:solidFill>
                <a:srgbClr val="062F3D"/>
              </a:solidFill>
              <a:latin typeface="方正静蕾简体" panose="02000000000000000000" pitchFamily="2" charset="-122"/>
              <a:ea typeface="方正静蕾简体" panose="02000000000000000000" pitchFamily="2" charset="-122"/>
            </a:endParaRPr>
          </a:p>
        </p:txBody>
      </p:sp>
      <p:sp>
        <p:nvSpPr>
          <p:cNvPr id="56" name="Freeform 30"/>
          <p:cNvSpPr>
            <a:spLocks noEditPoints="1"/>
          </p:cNvSpPr>
          <p:nvPr/>
        </p:nvSpPr>
        <p:spPr bwMode="auto">
          <a:xfrm>
            <a:off x="5461367" y="457776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rgbClr val="062F3D"/>
              </a:solidFill>
            </a:endParaRPr>
          </a:p>
        </p:txBody>
      </p:sp>
      <p:sp>
        <p:nvSpPr>
          <p:cNvPr id="57" name="矩形 56"/>
          <p:cNvSpPr/>
          <p:nvPr/>
        </p:nvSpPr>
        <p:spPr>
          <a:xfrm>
            <a:off x="8762818" y="4491019"/>
            <a:ext cx="1496525" cy="461665"/>
          </a:xfrm>
          <a:prstGeom prst="rect">
            <a:avLst/>
          </a:prstGeom>
        </p:spPr>
        <p:txBody>
          <a:bodyPr wrap="square">
            <a:spAutoFit/>
          </a:bodyPr>
          <a:lstStyle/>
          <a:p>
            <a:r>
              <a:rPr lang="zh-CN" altLang="en-US" sz="2400" b="1" dirty="0">
                <a:solidFill>
                  <a:srgbClr val="062F3D"/>
                </a:solidFill>
                <a:latin typeface="方正静蕾简体" panose="02000000000000000000" pitchFamily="2" charset="-122"/>
                <a:ea typeface="方正静蕾简体" panose="02000000000000000000" pitchFamily="2" charset="-122"/>
              </a:rPr>
              <a:t>小标题</a:t>
            </a:r>
            <a:endParaRPr lang="en-US" altLang="zh-CN" sz="2400" b="1" dirty="0">
              <a:solidFill>
                <a:srgbClr val="062F3D"/>
              </a:solidFill>
              <a:latin typeface="方正静蕾简体" panose="02000000000000000000" pitchFamily="2" charset="-122"/>
              <a:ea typeface="方正静蕾简体" panose="02000000000000000000" pitchFamily="2" charset="-122"/>
            </a:endParaRPr>
          </a:p>
        </p:txBody>
      </p:sp>
      <p:sp>
        <p:nvSpPr>
          <p:cNvPr id="58" name="Freeform 30"/>
          <p:cNvSpPr>
            <a:spLocks noEditPoints="1"/>
          </p:cNvSpPr>
          <p:nvPr/>
        </p:nvSpPr>
        <p:spPr bwMode="auto">
          <a:xfrm>
            <a:off x="8491926" y="4566854"/>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rgbClr val="062F3D"/>
              </a:solidFill>
            </a:endParaRPr>
          </a:p>
        </p:txBody>
      </p:sp>
      <p:pic>
        <p:nvPicPr>
          <p:cNvPr id="59"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60" name="文本框 59"/>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1182514" y="2336123"/>
            <a:ext cx="2571948" cy="2397156"/>
          </a:xfrm>
          <a:prstGeom prst="rect">
            <a:avLst/>
          </a:prstGeom>
          <a:noFill/>
        </p:spPr>
      </p:pic>
      <p:pic>
        <p:nvPicPr>
          <p:cNvPr id="9" name="图片 8"/>
          <p:cNvPicPr>
            <a:picLocks noChangeAspect="1"/>
          </p:cNvPicPr>
          <p:nvPr/>
        </p:nvPicPr>
        <p:blipFill>
          <a:blip r:embed="rId2"/>
          <a:stretch>
            <a:fillRect/>
          </a:stretch>
        </p:blipFill>
        <p:spPr>
          <a:xfrm rot="5400000" flipH="1">
            <a:off x="1335419" y="200556"/>
            <a:ext cx="1121825" cy="2346007"/>
          </a:xfrm>
          <a:prstGeom prst="rect">
            <a:avLst/>
          </a:prstGeom>
        </p:spPr>
      </p:pic>
      <p:sp>
        <p:nvSpPr>
          <p:cNvPr id="10" name="Rectangle 150"/>
          <p:cNvSpPr>
            <a:spLocks noChangeArrowheads="1"/>
          </p:cNvSpPr>
          <p:nvPr/>
        </p:nvSpPr>
        <p:spPr bwMode="auto">
          <a:xfrm>
            <a:off x="10377674" y="4663503"/>
            <a:ext cx="79375" cy="160338"/>
          </a:xfrm>
          <a:prstGeom prst="rect">
            <a:avLst/>
          </a:prstGeom>
          <a:solidFill>
            <a:srgbClr val="F7D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151"/>
          <p:cNvSpPr/>
          <p:nvPr/>
        </p:nvSpPr>
        <p:spPr bwMode="auto">
          <a:xfrm>
            <a:off x="10767406" y="3949129"/>
            <a:ext cx="169863" cy="169863"/>
          </a:xfrm>
          <a:custGeom>
            <a:avLst/>
            <a:gdLst>
              <a:gd name="T0" fmla="*/ 33 w 107"/>
              <a:gd name="T1" fmla="*/ 107 h 107"/>
              <a:gd name="T2" fmla="*/ 0 w 107"/>
              <a:gd name="T3" fmla="*/ 64 h 107"/>
              <a:gd name="T4" fmla="*/ 74 w 107"/>
              <a:gd name="T5" fmla="*/ 0 h 107"/>
              <a:gd name="T6" fmla="*/ 107 w 107"/>
              <a:gd name="T7" fmla="*/ 43 h 107"/>
              <a:gd name="T8" fmla="*/ 33 w 107"/>
              <a:gd name="T9" fmla="*/ 107 h 107"/>
            </a:gdLst>
            <a:ahLst/>
            <a:cxnLst>
              <a:cxn ang="0">
                <a:pos x="T0" y="T1"/>
              </a:cxn>
              <a:cxn ang="0">
                <a:pos x="T2" y="T3"/>
              </a:cxn>
              <a:cxn ang="0">
                <a:pos x="T4" y="T5"/>
              </a:cxn>
              <a:cxn ang="0">
                <a:pos x="T6" y="T7"/>
              </a:cxn>
              <a:cxn ang="0">
                <a:pos x="T8" y="T9"/>
              </a:cxn>
            </a:cxnLst>
            <a:rect l="0" t="0" r="r" b="b"/>
            <a:pathLst>
              <a:path w="107" h="107">
                <a:moveTo>
                  <a:pt x="33" y="107"/>
                </a:moveTo>
                <a:lnTo>
                  <a:pt x="0" y="64"/>
                </a:lnTo>
                <a:lnTo>
                  <a:pt x="74" y="0"/>
                </a:lnTo>
                <a:lnTo>
                  <a:pt x="107" y="43"/>
                </a:lnTo>
                <a:lnTo>
                  <a:pt x="33" y="10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156"/>
          <p:cNvSpPr>
            <a:spLocks noChangeArrowheads="1"/>
          </p:cNvSpPr>
          <p:nvPr/>
        </p:nvSpPr>
        <p:spPr bwMode="auto">
          <a:xfrm>
            <a:off x="10738036" y="5290565"/>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13" name="Freeform 160"/>
          <p:cNvSpPr/>
          <p:nvPr/>
        </p:nvSpPr>
        <p:spPr bwMode="auto">
          <a:xfrm>
            <a:off x="11462731" y="5645213"/>
            <a:ext cx="150813" cy="184150"/>
          </a:xfrm>
          <a:custGeom>
            <a:avLst/>
            <a:gdLst>
              <a:gd name="T0" fmla="*/ 95 w 95"/>
              <a:gd name="T1" fmla="*/ 87 h 116"/>
              <a:gd name="T2" fmla="*/ 51 w 95"/>
              <a:gd name="T3" fmla="*/ 116 h 116"/>
              <a:gd name="T4" fmla="*/ 0 w 95"/>
              <a:gd name="T5" fmla="*/ 30 h 116"/>
              <a:gd name="T6" fmla="*/ 44 w 95"/>
              <a:gd name="T7" fmla="*/ 0 h 116"/>
              <a:gd name="T8" fmla="*/ 95 w 95"/>
              <a:gd name="T9" fmla="*/ 87 h 116"/>
            </a:gdLst>
            <a:ahLst/>
            <a:cxnLst>
              <a:cxn ang="0">
                <a:pos x="T0" y="T1"/>
              </a:cxn>
              <a:cxn ang="0">
                <a:pos x="T2" y="T3"/>
              </a:cxn>
              <a:cxn ang="0">
                <a:pos x="T4" y="T5"/>
              </a:cxn>
              <a:cxn ang="0">
                <a:pos x="T6" y="T7"/>
              </a:cxn>
              <a:cxn ang="0">
                <a:pos x="T8" y="T9"/>
              </a:cxn>
            </a:cxnLst>
            <a:rect l="0" t="0" r="r" b="b"/>
            <a:pathLst>
              <a:path w="95" h="116">
                <a:moveTo>
                  <a:pt x="95" y="87"/>
                </a:moveTo>
                <a:lnTo>
                  <a:pt x="51" y="116"/>
                </a:lnTo>
                <a:lnTo>
                  <a:pt x="0" y="30"/>
                </a:lnTo>
                <a:lnTo>
                  <a:pt x="44" y="0"/>
                </a:lnTo>
                <a:lnTo>
                  <a:pt x="95" y="8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63"/>
          <p:cNvSpPr>
            <a:spLocks noChangeArrowheads="1"/>
          </p:cNvSpPr>
          <p:nvPr/>
        </p:nvSpPr>
        <p:spPr bwMode="auto">
          <a:xfrm>
            <a:off x="9790299" y="5158803"/>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15" name="Oval 164"/>
          <p:cNvSpPr>
            <a:spLocks noChangeArrowheads="1"/>
          </p:cNvSpPr>
          <p:nvPr/>
        </p:nvSpPr>
        <p:spPr bwMode="auto">
          <a:xfrm>
            <a:off x="10145106" y="3356961"/>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1025" name="矩形 1024"/>
          <p:cNvSpPr>
            <a:spLocks noChangeAspect="1"/>
          </p:cNvSpPr>
          <p:nvPr/>
        </p:nvSpPr>
        <p:spPr>
          <a:xfrm>
            <a:off x="723900" y="812800"/>
            <a:ext cx="2344738" cy="1122363"/>
          </a:xfrm>
          <a:prstGeom prst="rect">
            <a:avLst/>
          </a:prstGeom>
          <a:noFill/>
          <a:ln w="9525">
            <a:noFill/>
          </a:ln>
        </p:spPr>
      </p:sp>
      <p:sp>
        <p:nvSpPr>
          <p:cNvPr id="6" name="文本框 5"/>
          <p:cNvSpPr txBox="1"/>
          <p:nvPr/>
        </p:nvSpPr>
        <p:spPr>
          <a:xfrm>
            <a:off x="3754755" y="1903730"/>
            <a:ext cx="7969885" cy="922020"/>
          </a:xfrm>
          <a:prstGeom prst="rect">
            <a:avLst/>
          </a:prstGeom>
          <a:noFill/>
        </p:spPr>
        <p:txBody>
          <a:bodyPr wrap="square" rtlCol="0">
            <a:spAutoFit/>
          </a:bodyPr>
          <a:p>
            <a:pPr algn="ctr"/>
            <a:r>
              <a:rPr lang="zh-CN" altLang="en-US" sz="5400" b="1">
                <a:solidFill>
                  <a:schemeClr val="accent6">
                    <a:lumMod val="75000"/>
                  </a:schemeClr>
                </a:solidFill>
                <a:latin typeface="华文楷体" panose="02010600040101010101" charset="-122"/>
                <a:ea typeface="华文楷体" panose="02010600040101010101" charset="-122"/>
                <a:cs typeface="华文楷体" panose="02010600040101010101" charset="-122"/>
              </a:rPr>
              <a:t>争当小主人，多元促成长</a:t>
            </a:r>
            <a:endParaRPr lang="zh-CN" altLang="en-US" sz="5400" b="1">
              <a:solidFill>
                <a:schemeClr val="accent6">
                  <a:lumMod val="75000"/>
                </a:schemeClr>
              </a:solidFill>
              <a:latin typeface="华文楷体" panose="02010600040101010101" charset="-122"/>
              <a:ea typeface="华文楷体" panose="02010600040101010101" charset="-122"/>
              <a:cs typeface="华文楷体" panose="02010600040101010101" charset="-122"/>
            </a:endParaRPr>
          </a:p>
        </p:txBody>
      </p:sp>
      <p:sp>
        <p:nvSpPr>
          <p:cNvPr id="3" name="文本框 2"/>
          <p:cNvSpPr txBox="1"/>
          <p:nvPr/>
        </p:nvSpPr>
        <p:spPr>
          <a:xfrm>
            <a:off x="3974465" y="3589020"/>
            <a:ext cx="7969885" cy="583565"/>
          </a:xfrm>
          <a:prstGeom prst="rect">
            <a:avLst/>
          </a:prstGeom>
          <a:noFill/>
        </p:spPr>
        <p:txBody>
          <a:bodyPr wrap="square" rtlCol="0">
            <a:spAutoFit/>
          </a:bodyPr>
          <a:p>
            <a:pPr algn="r"/>
            <a:r>
              <a:rPr lang="zh-CN" altLang="en-US" sz="3200" b="1">
                <a:solidFill>
                  <a:schemeClr val="accent6">
                    <a:lumMod val="75000"/>
                  </a:schemeClr>
                </a:solidFill>
                <a:latin typeface="华文楷体" panose="02010600040101010101" charset="-122"/>
                <a:ea typeface="华文楷体" panose="02010600040101010101" charset="-122"/>
                <a:cs typeface="华文楷体" panose="02010600040101010101" charset="-122"/>
              </a:rPr>
              <a:t>——低年级班级小岗位建设浅谈</a:t>
            </a:r>
            <a:endParaRPr lang="zh-CN" altLang="en-US" sz="3200" b="1">
              <a:solidFill>
                <a:schemeClr val="accent6">
                  <a:lumMod val="75000"/>
                </a:schemeClr>
              </a:solidFill>
              <a:latin typeface="华文楷体" panose="02010600040101010101" charset="-122"/>
              <a:ea typeface="华文楷体" panose="02010600040101010101" charset="-122"/>
              <a:cs typeface="华文楷体" panose="0201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63"/>
          <p:cNvSpPr/>
          <p:nvPr/>
        </p:nvSpPr>
        <p:spPr>
          <a:xfrm rot="10800000">
            <a:off x="5947682" y="1850541"/>
            <a:ext cx="5009243" cy="3691800"/>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2990850"/>
              <a:gd name="connsiteY0-102" fmla="*/ 126072 h 1776483"/>
              <a:gd name="connsiteX1-103" fmla="*/ 95250 w 2990850"/>
              <a:gd name="connsiteY1-104" fmla="*/ 1745322 h 1776483"/>
              <a:gd name="connsiteX2-105" fmla="*/ 2895600 w 2990850"/>
              <a:gd name="connsiteY2-106" fmla="*/ 1697697 h 1776483"/>
              <a:gd name="connsiteX3-107" fmla="*/ 2876550 w 2990850"/>
              <a:gd name="connsiteY3-108" fmla="*/ 59397 h 1776483"/>
              <a:gd name="connsiteX4-109" fmla="*/ 57150 w 2990850"/>
              <a:gd name="connsiteY4-110" fmla="*/ 40347 h 1776483"/>
              <a:gd name="connsiteX0-111" fmla="*/ 0 w 2990850"/>
              <a:gd name="connsiteY0-112" fmla="*/ 143502 h 1793913"/>
              <a:gd name="connsiteX1-113" fmla="*/ 95250 w 2990850"/>
              <a:gd name="connsiteY1-114" fmla="*/ 1762752 h 1793913"/>
              <a:gd name="connsiteX2-115" fmla="*/ 2895600 w 2990850"/>
              <a:gd name="connsiteY2-116" fmla="*/ 1715127 h 1793913"/>
              <a:gd name="connsiteX3-117" fmla="*/ 2876550 w 2990850"/>
              <a:gd name="connsiteY3-118" fmla="*/ 76827 h 1793913"/>
              <a:gd name="connsiteX4-119" fmla="*/ 57157 w 2990850"/>
              <a:gd name="connsiteY4-120" fmla="*/ 21960 h 1793913"/>
              <a:gd name="connsiteX0-121" fmla="*/ 0 w 2990850"/>
              <a:gd name="connsiteY0-122" fmla="*/ 129425 h 1779836"/>
              <a:gd name="connsiteX1-123" fmla="*/ 95250 w 2990850"/>
              <a:gd name="connsiteY1-124" fmla="*/ 1748675 h 1779836"/>
              <a:gd name="connsiteX2-125" fmla="*/ 2895600 w 2990850"/>
              <a:gd name="connsiteY2-126" fmla="*/ 1701050 h 1779836"/>
              <a:gd name="connsiteX3-127" fmla="*/ 2876550 w 2990850"/>
              <a:gd name="connsiteY3-128" fmla="*/ 62750 h 1779836"/>
              <a:gd name="connsiteX4-129" fmla="*/ 57157 w 2990850"/>
              <a:gd name="connsiteY4-130" fmla="*/ 7883 h 1779836"/>
              <a:gd name="connsiteX0-131" fmla="*/ 147644 w 3157351"/>
              <a:gd name="connsiteY0-132" fmla="*/ 129424 h 1873348"/>
              <a:gd name="connsiteX1-133" fmla="*/ 242894 w 3157351"/>
              <a:gd name="connsiteY1-134" fmla="*/ 1748674 h 1873348"/>
              <a:gd name="connsiteX2-135" fmla="*/ 3077758 w 3157351"/>
              <a:gd name="connsiteY2-136" fmla="*/ 1727406 h 1873348"/>
              <a:gd name="connsiteX3-137" fmla="*/ 3024194 w 3157351"/>
              <a:gd name="connsiteY3-138" fmla="*/ 62749 h 1873348"/>
              <a:gd name="connsiteX4-139" fmla="*/ 204801 w 3157351"/>
              <a:gd name="connsiteY4-140" fmla="*/ 7882 h 1873348"/>
              <a:gd name="connsiteX0-141" fmla="*/ 0 w 3009707"/>
              <a:gd name="connsiteY0-142" fmla="*/ 129424 h 1780242"/>
              <a:gd name="connsiteX1-143" fmla="*/ 95250 w 3009707"/>
              <a:gd name="connsiteY1-144" fmla="*/ 1748674 h 1780242"/>
              <a:gd name="connsiteX2-145" fmla="*/ 2930114 w 3009707"/>
              <a:gd name="connsiteY2-146" fmla="*/ 1727406 h 1780242"/>
              <a:gd name="connsiteX3-147" fmla="*/ 2876550 w 3009707"/>
              <a:gd name="connsiteY3-148" fmla="*/ 62749 h 1780242"/>
              <a:gd name="connsiteX4-149" fmla="*/ 57157 w 3009707"/>
              <a:gd name="connsiteY4-150" fmla="*/ 7882 h 1780242"/>
              <a:gd name="connsiteX0-151" fmla="*/ 0 w 3009707"/>
              <a:gd name="connsiteY0-152" fmla="*/ 121542 h 1772360"/>
              <a:gd name="connsiteX1-153" fmla="*/ 95250 w 3009707"/>
              <a:gd name="connsiteY1-154" fmla="*/ 1740792 h 1772360"/>
              <a:gd name="connsiteX2-155" fmla="*/ 2930114 w 3009707"/>
              <a:gd name="connsiteY2-156" fmla="*/ 1719524 h 1772360"/>
              <a:gd name="connsiteX3-157" fmla="*/ 2876550 w 3009707"/>
              <a:gd name="connsiteY3-158" fmla="*/ 54867 h 1772360"/>
              <a:gd name="connsiteX4-159" fmla="*/ 57157 w 3009707"/>
              <a:gd name="connsiteY4-160" fmla="*/ 0 h 1772360"/>
              <a:gd name="connsiteX0-161" fmla="*/ 0 w 3009707"/>
              <a:gd name="connsiteY0-162" fmla="*/ 103971 h 1754789"/>
              <a:gd name="connsiteX1-163" fmla="*/ 95250 w 3009707"/>
              <a:gd name="connsiteY1-164" fmla="*/ 1723221 h 1754789"/>
              <a:gd name="connsiteX2-165" fmla="*/ 2930114 w 3009707"/>
              <a:gd name="connsiteY2-166" fmla="*/ 1701953 h 1754789"/>
              <a:gd name="connsiteX3-167" fmla="*/ 2876550 w 3009707"/>
              <a:gd name="connsiteY3-168" fmla="*/ 37296 h 1754789"/>
              <a:gd name="connsiteX4-169" fmla="*/ 57157 w 3009707"/>
              <a:gd name="connsiteY4-170" fmla="*/ 0 h 17547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09707" h="1754789">
                <a:moveTo>
                  <a:pt x="0" y="103971"/>
                </a:moveTo>
                <a:cubicBezTo>
                  <a:pt x="7143" y="715158"/>
                  <a:pt x="3805" y="1667741"/>
                  <a:pt x="95250" y="1723221"/>
                </a:cubicBezTo>
                <a:cubicBezTo>
                  <a:pt x="186695" y="1778701"/>
                  <a:pt x="2809464" y="1754340"/>
                  <a:pt x="2930114" y="1701953"/>
                </a:cubicBezTo>
                <a:cubicBezTo>
                  <a:pt x="3050764" y="1649566"/>
                  <a:pt x="3035300" y="142071"/>
                  <a:pt x="2876550" y="37296"/>
                </a:cubicBezTo>
                <a:cubicBezTo>
                  <a:pt x="2769570" y="11590"/>
                  <a:pt x="1569171" y="10687"/>
                  <a:pt x="57157" y="0"/>
                </a:cubicBezTo>
              </a:path>
            </a:pathLst>
          </a:custGeom>
          <a:solidFill>
            <a:schemeClr val="bg1"/>
          </a:solidFill>
          <a:ln w="31750" cap="rnd">
            <a:solidFill>
              <a:srgbClr val="91AC8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graphicFrame>
        <p:nvGraphicFramePr>
          <p:cNvPr id="65" name="图表 64"/>
          <p:cNvGraphicFramePr/>
          <p:nvPr/>
        </p:nvGraphicFramePr>
        <p:xfrm>
          <a:off x="6432385" y="2351504"/>
          <a:ext cx="4169221" cy="2981025"/>
        </p:xfrm>
        <a:graphic>
          <a:graphicData uri="http://schemas.openxmlformats.org/drawingml/2006/chart">
            <c:chart xmlns:c="http://schemas.openxmlformats.org/drawingml/2006/chart" xmlns:r="http://schemas.openxmlformats.org/officeDocument/2006/relationships" r:id="rId1"/>
          </a:graphicData>
        </a:graphic>
      </p:graphicFrame>
      <p:sp>
        <p:nvSpPr>
          <p:cNvPr id="66" name="文本框 65"/>
          <p:cNvSpPr txBox="1"/>
          <p:nvPr/>
        </p:nvSpPr>
        <p:spPr>
          <a:xfrm>
            <a:off x="7514669" y="2332074"/>
            <a:ext cx="1421791" cy="584775"/>
          </a:xfrm>
          <a:prstGeom prst="rect">
            <a:avLst/>
          </a:prstGeom>
          <a:noFill/>
        </p:spPr>
        <p:txBody>
          <a:bodyPr wrap="square" rtlCol="0">
            <a:spAutoFit/>
          </a:bodyPr>
          <a:lstStyle/>
          <a:p>
            <a:pPr algn="ctr"/>
            <a:r>
              <a:rPr lang="en-US" altLang="zh-CN" sz="3200" b="1" dirty="0">
                <a:solidFill>
                  <a:srgbClr val="1F4E79"/>
                </a:solidFill>
                <a:latin typeface="方正静蕾简体" panose="02000000000000000000" pitchFamily="2" charset="-122"/>
                <a:ea typeface="方正静蕾简体" panose="02000000000000000000" pitchFamily="2" charset="-122"/>
              </a:rPr>
              <a:t>4,500</a:t>
            </a:r>
            <a:endParaRPr lang="zh-CN" altLang="en-US" sz="3200" b="1" dirty="0">
              <a:solidFill>
                <a:srgbClr val="1F4E79"/>
              </a:solidFill>
              <a:latin typeface="方正静蕾简体" panose="02000000000000000000" pitchFamily="2" charset="-122"/>
              <a:ea typeface="方正静蕾简体" panose="02000000000000000000" pitchFamily="2" charset="-122"/>
            </a:endParaRPr>
          </a:p>
        </p:txBody>
      </p:sp>
      <p:sp>
        <p:nvSpPr>
          <p:cNvPr id="67" name="文本框 66"/>
          <p:cNvSpPr txBox="1"/>
          <p:nvPr/>
        </p:nvSpPr>
        <p:spPr>
          <a:xfrm>
            <a:off x="1623782" y="2332074"/>
            <a:ext cx="3642625" cy="707886"/>
          </a:xfrm>
          <a:prstGeom prst="rect">
            <a:avLst/>
          </a:prstGeom>
          <a:noFill/>
        </p:spPr>
        <p:txBody>
          <a:bodyPr wrap="square" rtlCol="0">
            <a:spAutoFit/>
          </a:bodyPr>
          <a:lstStyle/>
          <a:p>
            <a:pPr algn="just">
              <a:lnSpc>
                <a:spcPct val="125000"/>
              </a:lnSpc>
            </a:pPr>
            <a:r>
              <a:rPr lang="zh-CN" altLang="en-US" sz="1600" dirty="0">
                <a:solidFill>
                  <a:srgbClr val="062F3D"/>
                </a:solidFill>
                <a:latin typeface="华文细黑" panose="02010600040101010101" pitchFamily="2" charset="-122"/>
                <a:ea typeface="华文细黑" panose="02010600040101010101" pitchFamily="2" charset="-122"/>
              </a:rPr>
              <a:t>请在这里输入文字请在这里输入文字请在这里输入文字请在这里输入文字请在</a:t>
            </a:r>
            <a:endParaRPr lang="zh-CN" altLang="en-US" sz="1600" dirty="0">
              <a:solidFill>
                <a:srgbClr val="062F3D"/>
              </a:solidFill>
              <a:latin typeface="华文细黑" panose="02010600040101010101" pitchFamily="2" charset="-122"/>
              <a:ea typeface="华文细黑" panose="02010600040101010101" pitchFamily="2" charset="-122"/>
            </a:endParaRPr>
          </a:p>
        </p:txBody>
      </p:sp>
      <p:sp>
        <p:nvSpPr>
          <p:cNvPr id="68" name="文本框 67"/>
          <p:cNvSpPr txBox="1"/>
          <p:nvPr/>
        </p:nvSpPr>
        <p:spPr>
          <a:xfrm>
            <a:off x="1611420" y="3370863"/>
            <a:ext cx="3642625" cy="707886"/>
          </a:xfrm>
          <a:prstGeom prst="rect">
            <a:avLst/>
          </a:prstGeom>
          <a:noFill/>
        </p:spPr>
        <p:txBody>
          <a:bodyPr wrap="square" rtlCol="0">
            <a:spAutoFit/>
          </a:bodyPr>
          <a:lstStyle/>
          <a:p>
            <a:pPr algn="just">
              <a:lnSpc>
                <a:spcPct val="125000"/>
              </a:lnSpc>
            </a:pPr>
            <a:r>
              <a:rPr lang="zh-CN" altLang="en-US" sz="1600" dirty="0">
                <a:solidFill>
                  <a:srgbClr val="062F3D"/>
                </a:solidFill>
                <a:latin typeface="华文细黑" panose="02010600040101010101" pitchFamily="2" charset="-122"/>
                <a:ea typeface="华文细黑" panose="02010600040101010101" pitchFamily="2" charset="-122"/>
              </a:rPr>
              <a:t>请在这里输入文字请在这里输入文字请在这里输入文字请在这里输入文字请在</a:t>
            </a:r>
            <a:endParaRPr lang="zh-CN" altLang="en-US" sz="1600" dirty="0">
              <a:solidFill>
                <a:srgbClr val="062F3D"/>
              </a:solidFill>
              <a:latin typeface="华文细黑" panose="02010600040101010101" pitchFamily="2" charset="-122"/>
              <a:ea typeface="华文细黑" panose="02010600040101010101" pitchFamily="2" charset="-122"/>
            </a:endParaRPr>
          </a:p>
        </p:txBody>
      </p:sp>
      <p:sp>
        <p:nvSpPr>
          <p:cNvPr id="69" name="文本框 68"/>
          <p:cNvSpPr txBox="1"/>
          <p:nvPr/>
        </p:nvSpPr>
        <p:spPr>
          <a:xfrm>
            <a:off x="1623782" y="4406537"/>
            <a:ext cx="3642625" cy="707886"/>
          </a:xfrm>
          <a:prstGeom prst="rect">
            <a:avLst/>
          </a:prstGeom>
          <a:noFill/>
        </p:spPr>
        <p:txBody>
          <a:bodyPr wrap="square" rtlCol="0">
            <a:spAutoFit/>
          </a:bodyPr>
          <a:lstStyle/>
          <a:p>
            <a:pPr algn="just">
              <a:lnSpc>
                <a:spcPct val="125000"/>
              </a:lnSpc>
            </a:pPr>
            <a:r>
              <a:rPr lang="zh-CN" altLang="en-US" sz="1600" dirty="0">
                <a:solidFill>
                  <a:srgbClr val="062F3D"/>
                </a:solidFill>
                <a:latin typeface="华文细黑" panose="02010600040101010101" pitchFamily="2" charset="-122"/>
                <a:ea typeface="华文细黑" panose="02010600040101010101" pitchFamily="2" charset="-122"/>
              </a:rPr>
              <a:t>请在这里输入文字请在这里输入文字请在这里输入文字请在这里输入文字请在</a:t>
            </a:r>
            <a:endParaRPr lang="zh-CN" altLang="en-US" sz="1600" dirty="0">
              <a:solidFill>
                <a:srgbClr val="062F3D"/>
              </a:solidFill>
              <a:latin typeface="华文细黑" panose="02010600040101010101" pitchFamily="2" charset="-122"/>
              <a:ea typeface="华文细黑" panose="02010600040101010101" pitchFamily="2" charset="-122"/>
            </a:endParaRPr>
          </a:p>
        </p:txBody>
      </p:sp>
      <p:sp>
        <p:nvSpPr>
          <p:cNvPr id="70" name="任意多边形 69"/>
          <p:cNvSpPr/>
          <p:nvPr/>
        </p:nvSpPr>
        <p:spPr>
          <a:xfrm>
            <a:off x="1314285" y="2524634"/>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91AC8B"/>
          </a:solidFill>
          <a:ln w="25400" cap="rnd">
            <a:solidFill>
              <a:srgbClr val="91AC8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1" name="任意多边形 70"/>
          <p:cNvSpPr/>
          <p:nvPr/>
        </p:nvSpPr>
        <p:spPr>
          <a:xfrm>
            <a:off x="1314285" y="3565740"/>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91AC8B"/>
          </a:solidFill>
          <a:ln w="25400" cap="rnd">
            <a:solidFill>
              <a:srgbClr val="91AC8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2" name="任意多边形 71"/>
          <p:cNvSpPr/>
          <p:nvPr/>
        </p:nvSpPr>
        <p:spPr>
          <a:xfrm>
            <a:off x="1314285" y="4606846"/>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91AC8B"/>
          </a:solidFill>
          <a:ln w="25400" cap="rnd">
            <a:solidFill>
              <a:srgbClr val="91AC8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3" name="任意多边形 72"/>
          <p:cNvSpPr/>
          <p:nvPr/>
        </p:nvSpPr>
        <p:spPr>
          <a:xfrm>
            <a:off x="8106598" y="2922959"/>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1F4E79"/>
          </a:solidFill>
          <a:ln w="25400" cap="rnd">
            <a:solidFill>
              <a:srgbClr val="1F4E7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pic>
        <p:nvPicPr>
          <p:cNvPr id="74" name="Picture 2" descr="C:\Users\Administrator\Desktop\b4c9f5045d779830b69441867804ef8c.png"/>
          <p:cNvPicPr>
            <a:picLocks noChangeAspect="1" noChangeArrowheads="1"/>
          </p:cNvPicPr>
          <p:nvPr/>
        </p:nvPicPr>
        <p:blipFill>
          <a:blip r:embed="rId2" cstate="print"/>
          <a:srcRect l="14062" t="22190" r="5469" b="11969"/>
          <a:stretch>
            <a:fillRect/>
          </a:stretch>
        </p:blipFill>
        <p:spPr bwMode="auto">
          <a:xfrm>
            <a:off x="275076" y="187191"/>
            <a:ext cx="637296" cy="593985"/>
          </a:xfrm>
          <a:prstGeom prst="rect">
            <a:avLst/>
          </a:prstGeom>
          <a:noFill/>
        </p:spPr>
      </p:pic>
      <p:sp>
        <p:nvSpPr>
          <p:cNvPr id="75" name="文本框 74"/>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804423" y="1870375"/>
            <a:ext cx="583154" cy="963230"/>
            <a:chOff x="4321225" y="1247597"/>
            <a:chExt cx="451108" cy="745121"/>
          </a:xfrm>
          <a:solidFill>
            <a:srgbClr val="91AC8B"/>
          </a:solidFill>
        </p:grpSpPr>
        <p:sp>
          <p:nvSpPr>
            <p:cNvPr id="13" name="Freeform 5"/>
            <p:cNvSpPr>
              <a:spLocks noEditPoints="1"/>
            </p:cNvSpPr>
            <p:nvPr/>
          </p:nvSpPr>
          <p:spPr bwMode="auto">
            <a:xfrm>
              <a:off x="4321225" y="1583406"/>
              <a:ext cx="451108" cy="409312"/>
            </a:xfrm>
            <a:custGeom>
              <a:avLst/>
              <a:gdLst>
                <a:gd name="T0" fmla="*/ 182 w 185"/>
                <a:gd name="T1" fmla="*/ 150 h 167"/>
                <a:gd name="T2" fmla="*/ 182 w 185"/>
                <a:gd name="T3" fmla="*/ 149 h 167"/>
                <a:gd name="T4" fmla="*/ 89 w 185"/>
                <a:gd name="T5" fmla="*/ 24 h 167"/>
                <a:gd name="T6" fmla="*/ 25 w 185"/>
                <a:gd name="T7" fmla="*/ 152 h 167"/>
                <a:gd name="T8" fmla="*/ 28 w 185"/>
                <a:gd name="T9" fmla="*/ 156 h 167"/>
                <a:gd name="T10" fmla="*/ 34 w 185"/>
                <a:gd name="T11" fmla="*/ 157 h 167"/>
                <a:gd name="T12" fmla="*/ 35 w 185"/>
                <a:gd name="T13" fmla="*/ 158 h 167"/>
                <a:gd name="T14" fmla="*/ 35 w 185"/>
                <a:gd name="T15" fmla="*/ 158 h 167"/>
                <a:gd name="T16" fmla="*/ 174 w 185"/>
                <a:gd name="T17" fmla="*/ 165 h 167"/>
                <a:gd name="T18" fmla="*/ 182 w 185"/>
                <a:gd name="T19" fmla="*/ 150 h 167"/>
                <a:gd name="T20" fmla="*/ 51 w 185"/>
                <a:gd name="T21" fmla="*/ 145 h 167"/>
                <a:gd name="T22" fmla="*/ 119 w 185"/>
                <a:gd name="T23" fmla="*/ 60 h 167"/>
                <a:gd name="T24" fmla="*/ 111 w 185"/>
                <a:gd name="T25" fmla="*/ 45 h 167"/>
                <a:gd name="T26" fmla="*/ 71 w 185"/>
                <a:gd name="T27" fmla="*/ 93 h 167"/>
                <a:gd name="T28" fmla="*/ 42 w 185"/>
                <a:gd name="T29" fmla="*/ 146 h 167"/>
                <a:gd name="T30" fmla="*/ 34 w 185"/>
                <a:gd name="T31" fmla="*/ 147 h 167"/>
                <a:gd name="T32" fmla="*/ 37 w 185"/>
                <a:gd name="T33" fmla="*/ 106 h 167"/>
                <a:gd name="T34" fmla="*/ 38 w 185"/>
                <a:gd name="T35" fmla="*/ 107 h 167"/>
                <a:gd name="T36" fmla="*/ 40 w 185"/>
                <a:gd name="T37" fmla="*/ 105 h 167"/>
                <a:gd name="T38" fmla="*/ 43 w 185"/>
                <a:gd name="T39" fmla="*/ 104 h 167"/>
                <a:gd name="T40" fmla="*/ 48 w 185"/>
                <a:gd name="T41" fmla="*/ 98 h 167"/>
                <a:gd name="T42" fmla="*/ 65 w 185"/>
                <a:gd name="T43" fmla="*/ 78 h 167"/>
                <a:gd name="T44" fmla="*/ 84 w 185"/>
                <a:gd name="T45" fmla="*/ 59 h 167"/>
                <a:gd name="T46" fmla="*/ 92 w 185"/>
                <a:gd name="T47" fmla="*/ 54 h 167"/>
                <a:gd name="T48" fmla="*/ 95 w 185"/>
                <a:gd name="T49" fmla="*/ 51 h 167"/>
                <a:gd name="T50" fmla="*/ 98 w 185"/>
                <a:gd name="T51" fmla="*/ 48 h 167"/>
                <a:gd name="T52" fmla="*/ 85 w 185"/>
                <a:gd name="T53" fmla="*/ 44 h 167"/>
                <a:gd name="T54" fmla="*/ 60 w 185"/>
                <a:gd name="T55" fmla="*/ 67 h 167"/>
                <a:gd name="T56" fmla="*/ 51 w 185"/>
                <a:gd name="T57" fmla="*/ 76 h 167"/>
                <a:gd name="T58" fmla="*/ 98 w 185"/>
                <a:gd name="T59" fmla="*/ 34 h 167"/>
                <a:gd name="T60" fmla="*/ 145 w 185"/>
                <a:gd name="T61" fmla="*/ 62 h 167"/>
                <a:gd name="T62" fmla="*/ 136 w 185"/>
                <a:gd name="T63" fmla="*/ 60 h 167"/>
                <a:gd name="T64" fmla="*/ 103 w 185"/>
                <a:gd name="T65" fmla="*/ 97 h 167"/>
                <a:gd name="T66" fmla="*/ 79 w 185"/>
                <a:gd name="T67" fmla="*/ 143 h 167"/>
                <a:gd name="T68" fmla="*/ 51 w 185"/>
                <a:gd name="T69" fmla="*/ 145 h 167"/>
                <a:gd name="T70" fmla="*/ 161 w 185"/>
                <a:gd name="T71" fmla="*/ 145 h 167"/>
                <a:gd name="T72" fmla="*/ 162 w 185"/>
                <a:gd name="T73" fmla="*/ 143 h 167"/>
                <a:gd name="T74" fmla="*/ 151 w 185"/>
                <a:gd name="T75" fmla="*/ 133 h 167"/>
                <a:gd name="T76" fmla="*/ 142 w 185"/>
                <a:gd name="T77" fmla="*/ 145 h 167"/>
                <a:gd name="T78" fmla="*/ 126 w 185"/>
                <a:gd name="T79" fmla="*/ 144 h 167"/>
                <a:gd name="T80" fmla="*/ 136 w 185"/>
                <a:gd name="T81" fmla="*/ 133 h 167"/>
                <a:gd name="T82" fmla="*/ 158 w 185"/>
                <a:gd name="T83" fmla="*/ 111 h 167"/>
                <a:gd name="T84" fmla="*/ 159 w 185"/>
                <a:gd name="T85" fmla="*/ 103 h 167"/>
                <a:gd name="T86" fmla="*/ 158 w 185"/>
                <a:gd name="T87" fmla="*/ 102 h 167"/>
                <a:gd name="T88" fmla="*/ 149 w 185"/>
                <a:gd name="T89" fmla="*/ 101 h 167"/>
                <a:gd name="T90" fmla="*/ 111 w 185"/>
                <a:gd name="T91" fmla="*/ 142 h 167"/>
                <a:gd name="T92" fmla="*/ 110 w 185"/>
                <a:gd name="T93" fmla="*/ 144 h 167"/>
                <a:gd name="T94" fmla="*/ 91 w 185"/>
                <a:gd name="T95" fmla="*/ 143 h 167"/>
                <a:gd name="T96" fmla="*/ 109 w 185"/>
                <a:gd name="T97" fmla="*/ 116 h 167"/>
                <a:gd name="T98" fmla="*/ 140 w 185"/>
                <a:gd name="T99" fmla="*/ 77 h 167"/>
                <a:gd name="T100" fmla="*/ 142 w 185"/>
                <a:gd name="T101" fmla="*/ 76 h 167"/>
                <a:gd name="T102" fmla="*/ 147 w 185"/>
                <a:gd name="T103" fmla="*/ 69 h 167"/>
                <a:gd name="T104" fmla="*/ 147 w 185"/>
                <a:gd name="T105" fmla="*/ 66 h 167"/>
                <a:gd name="T106" fmla="*/ 166 w 185"/>
                <a:gd name="T107" fmla="*/ 146 h 167"/>
                <a:gd name="T108" fmla="*/ 161 w 185"/>
                <a:gd name="T109" fmla="*/ 1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167">
                  <a:moveTo>
                    <a:pt x="182" y="150"/>
                  </a:moveTo>
                  <a:cubicBezTo>
                    <a:pt x="182" y="150"/>
                    <a:pt x="182" y="149"/>
                    <a:pt x="182" y="149"/>
                  </a:cubicBezTo>
                  <a:cubicBezTo>
                    <a:pt x="180" y="103"/>
                    <a:pt x="155" y="0"/>
                    <a:pt x="89" y="24"/>
                  </a:cubicBezTo>
                  <a:cubicBezTo>
                    <a:pt x="64" y="33"/>
                    <a:pt x="0" y="125"/>
                    <a:pt x="25" y="152"/>
                  </a:cubicBezTo>
                  <a:cubicBezTo>
                    <a:pt x="25" y="154"/>
                    <a:pt x="26" y="156"/>
                    <a:pt x="28" y="156"/>
                  </a:cubicBezTo>
                  <a:cubicBezTo>
                    <a:pt x="30" y="157"/>
                    <a:pt x="32" y="157"/>
                    <a:pt x="34" y="157"/>
                  </a:cubicBezTo>
                  <a:cubicBezTo>
                    <a:pt x="34" y="157"/>
                    <a:pt x="34" y="158"/>
                    <a:pt x="35" y="158"/>
                  </a:cubicBezTo>
                  <a:cubicBezTo>
                    <a:pt x="35" y="158"/>
                    <a:pt x="35" y="158"/>
                    <a:pt x="35" y="158"/>
                  </a:cubicBezTo>
                  <a:cubicBezTo>
                    <a:pt x="80" y="167"/>
                    <a:pt x="129" y="164"/>
                    <a:pt x="174" y="165"/>
                  </a:cubicBezTo>
                  <a:cubicBezTo>
                    <a:pt x="183" y="165"/>
                    <a:pt x="185" y="156"/>
                    <a:pt x="182" y="150"/>
                  </a:cubicBezTo>
                  <a:close/>
                  <a:moveTo>
                    <a:pt x="51" y="145"/>
                  </a:moveTo>
                  <a:cubicBezTo>
                    <a:pt x="76" y="118"/>
                    <a:pt x="90" y="82"/>
                    <a:pt x="119" y="60"/>
                  </a:cubicBezTo>
                  <a:cubicBezTo>
                    <a:pt x="128" y="53"/>
                    <a:pt x="119" y="39"/>
                    <a:pt x="111" y="45"/>
                  </a:cubicBezTo>
                  <a:cubicBezTo>
                    <a:pt x="94" y="58"/>
                    <a:pt x="82" y="76"/>
                    <a:pt x="71" y="93"/>
                  </a:cubicBezTo>
                  <a:cubicBezTo>
                    <a:pt x="60" y="109"/>
                    <a:pt x="48" y="127"/>
                    <a:pt x="42" y="146"/>
                  </a:cubicBezTo>
                  <a:cubicBezTo>
                    <a:pt x="39" y="146"/>
                    <a:pt x="37" y="147"/>
                    <a:pt x="34" y="147"/>
                  </a:cubicBezTo>
                  <a:cubicBezTo>
                    <a:pt x="30" y="135"/>
                    <a:pt x="31" y="121"/>
                    <a:pt x="37" y="106"/>
                  </a:cubicBezTo>
                  <a:cubicBezTo>
                    <a:pt x="37" y="106"/>
                    <a:pt x="37" y="107"/>
                    <a:pt x="38" y="107"/>
                  </a:cubicBezTo>
                  <a:cubicBezTo>
                    <a:pt x="39" y="107"/>
                    <a:pt x="40" y="106"/>
                    <a:pt x="40" y="105"/>
                  </a:cubicBezTo>
                  <a:cubicBezTo>
                    <a:pt x="40" y="107"/>
                    <a:pt x="42" y="105"/>
                    <a:pt x="43" y="104"/>
                  </a:cubicBezTo>
                  <a:cubicBezTo>
                    <a:pt x="44" y="102"/>
                    <a:pt x="46" y="100"/>
                    <a:pt x="48" y="98"/>
                  </a:cubicBezTo>
                  <a:cubicBezTo>
                    <a:pt x="53" y="91"/>
                    <a:pt x="59" y="84"/>
                    <a:pt x="65" y="78"/>
                  </a:cubicBezTo>
                  <a:cubicBezTo>
                    <a:pt x="71" y="71"/>
                    <a:pt x="78" y="65"/>
                    <a:pt x="84" y="59"/>
                  </a:cubicBezTo>
                  <a:cubicBezTo>
                    <a:pt x="87" y="57"/>
                    <a:pt x="89" y="55"/>
                    <a:pt x="92" y="54"/>
                  </a:cubicBezTo>
                  <a:cubicBezTo>
                    <a:pt x="94" y="53"/>
                    <a:pt x="98" y="51"/>
                    <a:pt x="95" y="51"/>
                  </a:cubicBezTo>
                  <a:cubicBezTo>
                    <a:pt x="97" y="51"/>
                    <a:pt x="98" y="49"/>
                    <a:pt x="98" y="48"/>
                  </a:cubicBezTo>
                  <a:cubicBezTo>
                    <a:pt x="99" y="40"/>
                    <a:pt x="89" y="42"/>
                    <a:pt x="85" y="44"/>
                  </a:cubicBezTo>
                  <a:cubicBezTo>
                    <a:pt x="75" y="50"/>
                    <a:pt x="67" y="59"/>
                    <a:pt x="60" y="67"/>
                  </a:cubicBezTo>
                  <a:cubicBezTo>
                    <a:pt x="59" y="68"/>
                    <a:pt x="55" y="72"/>
                    <a:pt x="51" y="76"/>
                  </a:cubicBezTo>
                  <a:cubicBezTo>
                    <a:pt x="65" y="56"/>
                    <a:pt x="82" y="39"/>
                    <a:pt x="98" y="34"/>
                  </a:cubicBezTo>
                  <a:cubicBezTo>
                    <a:pt x="119" y="27"/>
                    <a:pt x="134" y="41"/>
                    <a:pt x="145" y="62"/>
                  </a:cubicBezTo>
                  <a:cubicBezTo>
                    <a:pt x="143" y="60"/>
                    <a:pt x="139" y="59"/>
                    <a:pt x="136" y="60"/>
                  </a:cubicBezTo>
                  <a:cubicBezTo>
                    <a:pt x="121" y="68"/>
                    <a:pt x="111" y="83"/>
                    <a:pt x="103" y="97"/>
                  </a:cubicBezTo>
                  <a:cubicBezTo>
                    <a:pt x="94" y="111"/>
                    <a:pt x="86" y="127"/>
                    <a:pt x="79" y="143"/>
                  </a:cubicBezTo>
                  <a:cubicBezTo>
                    <a:pt x="69" y="143"/>
                    <a:pt x="60" y="143"/>
                    <a:pt x="51" y="145"/>
                  </a:cubicBezTo>
                  <a:close/>
                  <a:moveTo>
                    <a:pt x="161" y="145"/>
                  </a:moveTo>
                  <a:cubicBezTo>
                    <a:pt x="161" y="145"/>
                    <a:pt x="162" y="144"/>
                    <a:pt x="162" y="143"/>
                  </a:cubicBezTo>
                  <a:cubicBezTo>
                    <a:pt x="169" y="136"/>
                    <a:pt x="159" y="126"/>
                    <a:pt x="151" y="133"/>
                  </a:cubicBezTo>
                  <a:cubicBezTo>
                    <a:pt x="147" y="136"/>
                    <a:pt x="144" y="140"/>
                    <a:pt x="142" y="145"/>
                  </a:cubicBezTo>
                  <a:cubicBezTo>
                    <a:pt x="137" y="145"/>
                    <a:pt x="131" y="144"/>
                    <a:pt x="126" y="144"/>
                  </a:cubicBezTo>
                  <a:cubicBezTo>
                    <a:pt x="129" y="141"/>
                    <a:pt x="133" y="137"/>
                    <a:pt x="136" y="133"/>
                  </a:cubicBezTo>
                  <a:cubicBezTo>
                    <a:pt x="143" y="125"/>
                    <a:pt x="150" y="118"/>
                    <a:pt x="158" y="111"/>
                  </a:cubicBezTo>
                  <a:cubicBezTo>
                    <a:pt x="160" y="109"/>
                    <a:pt x="160" y="106"/>
                    <a:pt x="159" y="103"/>
                  </a:cubicBezTo>
                  <a:cubicBezTo>
                    <a:pt x="158" y="103"/>
                    <a:pt x="158" y="102"/>
                    <a:pt x="158" y="102"/>
                  </a:cubicBezTo>
                  <a:cubicBezTo>
                    <a:pt x="156" y="99"/>
                    <a:pt x="152" y="99"/>
                    <a:pt x="149" y="101"/>
                  </a:cubicBezTo>
                  <a:cubicBezTo>
                    <a:pt x="134" y="110"/>
                    <a:pt x="122" y="128"/>
                    <a:pt x="111" y="142"/>
                  </a:cubicBezTo>
                  <a:cubicBezTo>
                    <a:pt x="110" y="143"/>
                    <a:pt x="110" y="143"/>
                    <a:pt x="110" y="144"/>
                  </a:cubicBezTo>
                  <a:cubicBezTo>
                    <a:pt x="103" y="143"/>
                    <a:pt x="97" y="143"/>
                    <a:pt x="91" y="143"/>
                  </a:cubicBezTo>
                  <a:cubicBezTo>
                    <a:pt x="98" y="135"/>
                    <a:pt x="103" y="125"/>
                    <a:pt x="109" y="116"/>
                  </a:cubicBezTo>
                  <a:cubicBezTo>
                    <a:pt x="118" y="102"/>
                    <a:pt x="128" y="89"/>
                    <a:pt x="140" y="77"/>
                  </a:cubicBezTo>
                  <a:cubicBezTo>
                    <a:pt x="141" y="77"/>
                    <a:pt x="142" y="77"/>
                    <a:pt x="142" y="76"/>
                  </a:cubicBezTo>
                  <a:cubicBezTo>
                    <a:pt x="145" y="74"/>
                    <a:pt x="145" y="72"/>
                    <a:pt x="147" y="69"/>
                  </a:cubicBezTo>
                  <a:cubicBezTo>
                    <a:pt x="147" y="68"/>
                    <a:pt x="147" y="67"/>
                    <a:pt x="147" y="66"/>
                  </a:cubicBezTo>
                  <a:cubicBezTo>
                    <a:pt x="160" y="92"/>
                    <a:pt x="166" y="127"/>
                    <a:pt x="166" y="146"/>
                  </a:cubicBezTo>
                  <a:cubicBezTo>
                    <a:pt x="164" y="146"/>
                    <a:pt x="162" y="145"/>
                    <a:pt x="161"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4416347" y="1247597"/>
              <a:ext cx="334368" cy="360310"/>
            </a:xfrm>
            <a:custGeom>
              <a:avLst/>
              <a:gdLst>
                <a:gd name="T0" fmla="*/ 93 w 137"/>
                <a:gd name="T1" fmla="*/ 23 h 147"/>
                <a:gd name="T2" fmla="*/ 9 w 137"/>
                <a:gd name="T3" fmla="*/ 73 h 147"/>
                <a:gd name="T4" fmla="*/ 9 w 137"/>
                <a:gd name="T5" fmla="*/ 73 h 147"/>
                <a:gd name="T6" fmla="*/ 30 w 137"/>
                <a:gd name="T7" fmla="*/ 115 h 147"/>
                <a:gd name="T8" fmla="*/ 120 w 137"/>
                <a:gd name="T9" fmla="*/ 112 h 147"/>
                <a:gd name="T10" fmla="*/ 93 w 137"/>
                <a:gd name="T11" fmla="*/ 23 h 147"/>
                <a:gd name="T12" fmla="*/ 91 w 137"/>
                <a:gd name="T13" fmla="*/ 46 h 147"/>
                <a:gd name="T14" fmla="*/ 58 w 137"/>
                <a:gd name="T15" fmla="*/ 62 h 147"/>
                <a:gd name="T16" fmla="*/ 35 w 137"/>
                <a:gd name="T17" fmla="*/ 100 h 147"/>
                <a:gd name="T18" fmla="*/ 26 w 137"/>
                <a:gd name="T19" fmla="*/ 89 h 147"/>
                <a:gd name="T20" fmla="*/ 28 w 137"/>
                <a:gd name="T21" fmla="*/ 87 h 147"/>
                <a:gd name="T22" fmla="*/ 30 w 137"/>
                <a:gd name="T23" fmla="*/ 86 h 147"/>
                <a:gd name="T24" fmla="*/ 34 w 137"/>
                <a:gd name="T25" fmla="*/ 81 h 147"/>
                <a:gd name="T26" fmla="*/ 45 w 137"/>
                <a:gd name="T27" fmla="*/ 68 h 147"/>
                <a:gd name="T28" fmla="*/ 69 w 137"/>
                <a:gd name="T29" fmla="*/ 44 h 147"/>
                <a:gd name="T30" fmla="*/ 62 w 137"/>
                <a:gd name="T31" fmla="*/ 35 h 147"/>
                <a:gd name="T32" fmla="*/ 50 w 137"/>
                <a:gd name="T33" fmla="*/ 46 h 147"/>
                <a:gd name="T34" fmla="*/ 33 w 137"/>
                <a:gd name="T35" fmla="*/ 65 h 147"/>
                <a:gd name="T36" fmla="*/ 22 w 137"/>
                <a:gd name="T37" fmla="*/ 80 h 147"/>
                <a:gd name="T38" fmla="*/ 21 w 137"/>
                <a:gd name="T39" fmla="*/ 74 h 147"/>
                <a:gd name="T40" fmla="*/ 29 w 137"/>
                <a:gd name="T41" fmla="*/ 55 h 147"/>
                <a:gd name="T42" fmla="*/ 32 w 137"/>
                <a:gd name="T43" fmla="*/ 53 h 147"/>
                <a:gd name="T44" fmla="*/ 31 w 137"/>
                <a:gd name="T45" fmla="*/ 51 h 147"/>
                <a:gd name="T46" fmla="*/ 42 w 137"/>
                <a:gd name="T47" fmla="*/ 39 h 147"/>
                <a:gd name="T48" fmla="*/ 84 w 137"/>
                <a:gd name="T49" fmla="*/ 38 h 147"/>
                <a:gd name="T50" fmla="*/ 105 w 137"/>
                <a:gd name="T51" fmla="*/ 65 h 147"/>
                <a:gd name="T52" fmla="*/ 78 w 137"/>
                <a:gd name="T53" fmla="*/ 84 h 147"/>
                <a:gd name="T54" fmla="*/ 54 w 137"/>
                <a:gd name="T55" fmla="*/ 114 h 147"/>
                <a:gd name="T56" fmla="*/ 54 w 137"/>
                <a:gd name="T57" fmla="*/ 114 h 147"/>
                <a:gd name="T58" fmla="*/ 42 w 137"/>
                <a:gd name="T59" fmla="*/ 106 h 147"/>
                <a:gd name="T60" fmla="*/ 62 w 137"/>
                <a:gd name="T61" fmla="*/ 80 h 147"/>
                <a:gd name="T62" fmla="*/ 78 w 137"/>
                <a:gd name="T63" fmla="*/ 62 h 147"/>
                <a:gd name="T64" fmla="*/ 92 w 137"/>
                <a:gd name="T65" fmla="*/ 51 h 147"/>
                <a:gd name="T66" fmla="*/ 91 w 137"/>
                <a:gd name="T67" fmla="*/ 46 h 147"/>
                <a:gd name="T68" fmla="*/ 107 w 137"/>
                <a:gd name="T69" fmla="*/ 98 h 147"/>
                <a:gd name="T70" fmla="*/ 60 w 137"/>
                <a:gd name="T71" fmla="*/ 117 h 147"/>
                <a:gd name="T72" fmla="*/ 83 w 137"/>
                <a:gd name="T73" fmla="*/ 98 h 147"/>
                <a:gd name="T74" fmla="*/ 96 w 137"/>
                <a:gd name="T75" fmla="*/ 86 h 147"/>
                <a:gd name="T76" fmla="*/ 108 w 137"/>
                <a:gd name="T77" fmla="*/ 78 h 147"/>
                <a:gd name="T78" fmla="*/ 107 w 137"/>
                <a:gd name="T79"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47">
                  <a:moveTo>
                    <a:pt x="93" y="23"/>
                  </a:moveTo>
                  <a:cubicBezTo>
                    <a:pt x="59" y="0"/>
                    <a:pt x="0" y="30"/>
                    <a:pt x="9" y="73"/>
                  </a:cubicBezTo>
                  <a:cubicBezTo>
                    <a:pt x="9" y="73"/>
                    <a:pt x="9" y="73"/>
                    <a:pt x="9" y="73"/>
                  </a:cubicBezTo>
                  <a:cubicBezTo>
                    <a:pt x="8" y="87"/>
                    <a:pt x="18" y="104"/>
                    <a:pt x="30" y="115"/>
                  </a:cubicBezTo>
                  <a:cubicBezTo>
                    <a:pt x="56" y="140"/>
                    <a:pt x="99" y="147"/>
                    <a:pt x="120" y="112"/>
                  </a:cubicBezTo>
                  <a:cubicBezTo>
                    <a:pt x="137" y="82"/>
                    <a:pt x="119" y="41"/>
                    <a:pt x="93" y="23"/>
                  </a:cubicBezTo>
                  <a:close/>
                  <a:moveTo>
                    <a:pt x="91" y="46"/>
                  </a:moveTo>
                  <a:cubicBezTo>
                    <a:pt x="81" y="34"/>
                    <a:pt x="64" y="55"/>
                    <a:pt x="58" y="62"/>
                  </a:cubicBezTo>
                  <a:cubicBezTo>
                    <a:pt x="49" y="74"/>
                    <a:pt x="41" y="87"/>
                    <a:pt x="35" y="100"/>
                  </a:cubicBezTo>
                  <a:cubicBezTo>
                    <a:pt x="32" y="97"/>
                    <a:pt x="29" y="93"/>
                    <a:pt x="26" y="89"/>
                  </a:cubicBezTo>
                  <a:cubicBezTo>
                    <a:pt x="27" y="89"/>
                    <a:pt x="28" y="88"/>
                    <a:pt x="28" y="87"/>
                  </a:cubicBezTo>
                  <a:cubicBezTo>
                    <a:pt x="28" y="89"/>
                    <a:pt x="29" y="87"/>
                    <a:pt x="30" y="86"/>
                  </a:cubicBezTo>
                  <a:cubicBezTo>
                    <a:pt x="31" y="84"/>
                    <a:pt x="32" y="82"/>
                    <a:pt x="34" y="81"/>
                  </a:cubicBezTo>
                  <a:cubicBezTo>
                    <a:pt x="37" y="76"/>
                    <a:pt x="41" y="72"/>
                    <a:pt x="45" y="68"/>
                  </a:cubicBezTo>
                  <a:cubicBezTo>
                    <a:pt x="52" y="59"/>
                    <a:pt x="62" y="52"/>
                    <a:pt x="69" y="44"/>
                  </a:cubicBezTo>
                  <a:cubicBezTo>
                    <a:pt x="73" y="39"/>
                    <a:pt x="68" y="33"/>
                    <a:pt x="62" y="35"/>
                  </a:cubicBezTo>
                  <a:cubicBezTo>
                    <a:pt x="57" y="37"/>
                    <a:pt x="53" y="43"/>
                    <a:pt x="50" y="46"/>
                  </a:cubicBezTo>
                  <a:cubicBezTo>
                    <a:pt x="44" y="52"/>
                    <a:pt x="39" y="58"/>
                    <a:pt x="33" y="65"/>
                  </a:cubicBezTo>
                  <a:cubicBezTo>
                    <a:pt x="31" y="67"/>
                    <a:pt x="25" y="74"/>
                    <a:pt x="22" y="80"/>
                  </a:cubicBezTo>
                  <a:cubicBezTo>
                    <a:pt x="21" y="78"/>
                    <a:pt x="21" y="76"/>
                    <a:pt x="21" y="74"/>
                  </a:cubicBezTo>
                  <a:cubicBezTo>
                    <a:pt x="24" y="67"/>
                    <a:pt x="26" y="61"/>
                    <a:pt x="29" y="55"/>
                  </a:cubicBezTo>
                  <a:cubicBezTo>
                    <a:pt x="30" y="54"/>
                    <a:pt x="31" y="54"/>
                    <a:pt x="32" y="53"/>
                  </a:cubicBezTo>
                  <a:cubicBezTo>
                    <a:pt x="32" y="53"/>
                    <a:pt x="32" y="52"/>
                    <a:pt x="31" y="51"/>
                  </a:cubicBezTo>
                  <a:cubicBezTo>
                    <a:pt x="34" y="47"/>
                    <a:pt x="37" y="43"/>
                    <a:pt x="42" y="39"/>
                  </a:cubicBezTo>
                  <a:cubicBezTo>
                    <a:pt x="54" y="30"/>
                    <a:pt x="71" y="31"/>
                    <a:pt x="84" y="38"/>
                  </a:cubicBezTo>
                  <a:cubicBezTo>
                    <a:pt x="94" y="44"/>
                    <a:pt x="101" y="54"/>
                    <a:pt x="105" y="65"/>
                  </a:cubicBezTo>
                  <a:cubicBezTo>
                    <a:pt x="94" y="67"/>
                    <a:pt x="85" y="76"/>
                    <a:pt x="78" y="84"/>
                  </a:cubicBezTo>
                  <a:cubicBezTo>
                    <a:pt x="68" y="93"/>
                    <a:pt x="61" y="103"/>
                    <a:pt x="54" y="114"/>
                  </a:cubicBezTo>
                  <a:cubicBezTo>
                    <a:pt x="54" y="114"/>
                    <a:pt x="54" y="114"/>
                    <a:pt x="54" y="114"/>
                  </a:cubicBezTo>
                  <a:cubicBezTo>
                    <a:pt x="49" y="112"/>
                    <a:pt x="45" y="109"/>
                    <a:pt x="42" y="106"/>
                  </a:cubicBezTo>
                  <a:cubicBezTo>
                    <a:pt x="49" y="98"/>
                    <a:pt x="55" y="89"/>
                    <a:pt x="62" y="80"/>
                  </a:cubicBezTo>
                  <a:cubicBezTo>
                    <a:pt x="67" y="74"/>
                    <a:pt x="72" y="67"/>
                    <a:pt x="78" y="62"/>
                  </a:cubicBezTo>
                  <a:cubicBezTo>
                    <a:pt x="82" y="58"/>
                    <a:pt x="89" y="56"/>
                    <a:pt x="92" y="51"/>
                  </a:cubicBezTo>
                  <a:cubicBezTo>
                    <a:pt x="93" y="50"/>
                    <a:pt x="93" y="47"/>
                    <a:pt x="91" y="46"/>
                  </a:cubicBezTo>
                  <a:close/>
                  <a:moveTo>
                    <a:pt x="107" y="98"/>
                  </a:moveTo>
                  <a:cubicBezTo>
                    <a:pt x="100" y="123"/>
                    <a:pt x="79" y="125"/>
                    <a:pt x="60" y="117"/>
                  </a:cubicBezTo>
                  <a:cubicBezTo>
                    <a:pt x="69" y="112"/>
                    <a:pt x="76" y="106"/>
                    <a:pt x="83" y="98"/>
                  </a:cubicBezTo>
                  <a:cubicBezTo>
                    <a:pt x="87" y="94"/>
                    <a:pt x="91" y="90"/>
                    <a:pt x="96" y="86"/>
                  </a:cubicBezTo>
                  <a:cubicBezTo>
                    <a:pt x="100" y="83"/>
                    <a:pt x="104" y="81"/>
                    <a:pt x="108" y="78"/>
                  </a:cubicBezTo>
                  <a:cubicBezTo>
                    <a:pt x="109" y="85"/>
                    <a:pt x="108" y="92"/>
                    <a:pt x="10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4328837" y="4059532"/>
            <a:ext cx="583154" cy="963230"/>
            <a:chOff x="3179763" y="2941053"/>
            <a:chExt cx="451108" cy="745121"/>
          </a:xfrm>
          <a:solidFill>
            <a:srgbClr val="062F3D"/>
          </a:solidFill>
        </p:grpSpPr>
        <p:sp>
          <p:nvSpPr>
            <p:cNvPr id="16" name="Freeform 7"/>
            <p:cNvSpPr>
              <a:spLocks noEditPoints="1"/>
            </p:cNvSpPr>
            <p:nvPr/>
          </p:nvSpPr>
          <p:spPr bwMode="auto">
            <a:xfrm>
              <a:off x="3179763" y="3279745"/>
              <a:ext cx="451108" cy="406429"/>
            </a:xfrm>
            <a:custGeom>
              <a:avLst/>
              <a:gdLst>
                <a:gd name="T0" fmla="*/ 182 w 185"/>
                <a:gd name="T1" fmla="*/ 149 h 166"/>
                <a:gd name="T2" fmla="*/ 182 w 185"/>
                <a:gd name="T3" fmla="*/ 148 h 166"/>
                <a:gd name="T4" fmla="*/ 89 w 185"/>
                <a:gd name="T5" fmla="*/ 23 h 166"/>
                <a:gd name="T6" fmla="*/ 25 w 185"/>
                <a:gd name="T7" fmla="*/ 151 h 166"/>
                <a:gd name="T8" fmla="*/ 27 w 185"/>
                <a:gd name="T9" fmla="*/ 155 h 166"/>
                <a:gd name="T10" fmla="*/ 34 w 185"/>
                <a:gd name="T11" fmla="*/ 157 h 166"/>
                <a:gd name="T12" fmla="*/ 34 w 185"/>
                <a:gd name="T13" fmla="*/ 157 h 166"/>
                <a:gd name="T14" fmla="*/ 35 w 185"/>
                <a:gd name="T15" fmla="*/ 157 h 166"/>
                <a:gd name="T16" fmla="*/ 174 w 185"/>
                <a:gd name="T17" fmla="*/ 164 h 166"/>
                <a:gd name="T18" fmla="*/ 182 w 185"/>
                <a:gd name="T19" fmla="*/ 149 h 166"/>
                <a:gd name="T20" fmla="*/ 51 w 185"/>
                <a:gd name="T21" fmla="*/ 144 h 166"/>
                <a:gd name="T22" fmla="*/ 119 w 185"/>
                <a:gd name="T23" fmla="*/ 59 h 166"/>
                <a:gd name="T24" fmla="*/ 110 w 185"/>
                <a:gd name="T25" fmla="*/ 45 h 166"/>
                <a:gd name="T26" fmla="*/ 70 w 185"/>
                <a:gd name="T27" fmla="*/ 92 h 166"/>
                <a:gd name="T28" fmla="*/ 42 w 185"/>
                <a:gd name="T29" fmla="*/ 145 h 166"/>
                <a:gd name="T30" fmla="*/ 33 w 185"/>
                <a:gd name="T31" fmla="*/ 146 h 166"/>
                <a:gd name="T32" fmla="*/ 36 w 185"/>
                <a:gd name="T33" fmla="*/ 105 h 166"/>
                <a:gd name="T34" fmla="*/ 37 w 185"/>
                <a:gd name="T35" fmla="*/ 106 h 166"/>
                <a:gd name="T36" fmla="*/ 40 w 185"/>
                <a:gd name="T37" fmla="*/ 105 h 166"/>
                <a:gd name="T38" fmla="*/ 42 w 185"/>
                <a:gd name="T39" fmla="*/ 103 h 166"/>
                <a:gd name="T40" fmla="*/ 47 w 185"/>
                <a:gd name="T41" fmla="*/ 97 h 166"/>
                <a:gd name="T42" fmla="*/ 65 w 185"/>
                <a:gd name="T43" fmla="*/ 77 h 166"/>
                <a:gd name="T44" fmla="*/ 84 w 185"/>
                <a:gd name="T45" fmla="*/ 58 h 166"/>
                <a:gd name="T46" fmla="*/ 91 w 185"/>
                <a:gd name="T47" fmla="*/ 53 h 166"/>
                <a:gd name="T48" fmla="*/ 95 w 185"/>
                <a:gd name="T49" fmla="*/ 50 h 166"/>
                <a:gd name="T50" fmla="*/ 98 w 185"/>
                <a:gd name="T51" fmla="*/ 47 h 166"/>
                <a:gd name="T52" fmla="*/ 84 w 185"/>
                <a:gd name="T53" fmla="*/ 43 h 166"/>
                <a:gd name="T54" fmla="*/ 60 w 185"/>
                <a:gd name="T55" fmla="*/ 66 h 166"/>
                <a:gd name="T56" fmla="*/ 51 w 185"/>
                <a:gd name="T57" fmla="*/ 76 h 166"/>
                <a:gd name="T58" fmla="*/ 97 w 185"/>
                <a:gd name="T59" fmla="*/ 33 h 166"/>
                <a:gd name="T60" fmla="*/ 145 w 185"/>
                <a:gd name="T61" fmla="*/ 61 h 166"/>
                <a:gd name="T62" fmla="*/ 135 w 185"/>
                <a:gd name="T63" fmla="*/ 60 h 166"/>
                <a:gd name="T64" fmla="*/ 102 w 185"/>
                <a:gd name="T65" fmla="*/ 96 h 166"/>
                <a:gd name="T66" fmla="*/ 78 w 185"/>
                <a:gd name="T67" fmla="*/ 142 h 166"/>
                <a:gd name="T68" fmla="*/ 51 w 185"/>
                <a:gd name="T69" fmla="*/ 144 h 166"/>
                <a:gd name="T70" fmla="*/ 160 w 185"/>
                <a:gd name="T71" fmla="*/ 145 h 166"/>
                <a:gd name="T72" fmla="*/ 162 w 185"/>
                <a:gd name="T73" fmla="*/ 143 h 166"/>
                <a:gd name="T74" fmla="*/ 151 w 185"/>
                <a:gd name="T75" fmla="*/ 132 h 166"/>
                <a:gd name="T76" fmla="*/ 142 w 185"/>
                <a:gd name="T77" fmla="*/ 144 h 166"/>
                <a:gd name="T78" fmla="*/ 125 w 185"/>
                <a:gd name="T79" fmla="*/ 143 h 166"/>
                <a:gd name="T80" fmla="*/ 136 w 185"/>
                <a:gd name="T81" fmla="*/ 132 h 166"/>
                <a:gd name="T82" fmla="*/ 157 w 185"/>
                <a:gd name="T83" fmla="*/ 110 h 166"/>
                <a:gd name="T84" fmla="*/ 158 w 185"/>
                <a:gd name="T85" fmla="*/ 102 h 166"/>
                <a:gd name="T86" fmla="*/ 157 w 185"/>
                <a:gd name="T87" fmla="*/ 101 h 166"/>
                <a:gd name="T88" fmla="*/ 149 w 185"/>
                <a:gd name="T89" fmla="*/ 100 h 166"/>
                <a:gd name="T90" fmla="*/ 110 w 185"/>
                <a:gd name="T91" fmla="*/ 141 h 166"/>
                <a:gd name="T92" fmla="*/ 109 w 185"/>
                <a:gd name="T93" fmla="*/ 143 h 166"/>
                <a:gd name="T94" fmla="*/ 90 w 185"/>
                <a:gd name="T95" fmla="*/ 142 h 166"/>
                <a:gd name="T96" fmla="*/ 108 w 185"/>
                <a:gd name="T97" fmla="*/ 116 h 166"/>
                <a:gd name="T98" fmla="*/ 139 w 185"/>
                <a:gd name="T99" fmla="*/ 77 h 166"/>
                <a:gd name="T100" fmla="*/ 142 w 185"/>
                <a:gd name="T101" fmla="*/ 75 h 166"/>
                <a:gd name="T102" fmla="*/ 146 w 185"/>
                <a:gd name="T103" fmla="*/ 68 h 166"/>
                <a:gd name="T104" fmla="*/ 147 w 185"/>
                <a:gd name="T105" fmla="*/ 65 h 166"/>
                <a:gd name="T106" fmla="*/ 166 w 185"/>
                <a:gd name="T107" fmla="*/ 145 h 166"/>
                <a:gd name="T108" fmla="*/ 160 w 185"/>
                <a:gd name="T109" fmla="*/ 1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166">
                  <a:moveTo>
                    <a:pt x="182" y="149"/>
                  </a:moveTo>
                  <a:cubicBezTo>
                    <a:pt x="182" y="149"/>
                    <a:pt x="182" y="149"/>
                    <a:pt x="182" y="148"/>
                  </a:cubicBezTo>
                  <a:cubicBezTo>
                    <a:pt x="180" y="102"/>
                    <a:pt x="155" y="0"/>
                    <a:pt x="89" y="23"/>
                  </a:cubicBezTo>
                  <a:cubicBezTo>
                    <a:pt x="63" y="32"/>
                    <a:pt x="0" y="124"/>
                    <a:pt x="25" y="151"/>
                  </a:cubicBezTo>
                  <a:cubicBezTo>
                    <a:pt x="24" y="153"/>
                    <a:pt x="25" y="155"/>
                    <a:pt x="27" y="155"/>
                  </a:cubicBezTo>
                  <a:cubicBezTo>
                    <a:pt x="29" y="156"/>
                    <a:pt x="32" y="156"/>
                    <a:pt x="34" y="157"/>
                  </a:cubicBezTo>
                  <a:cubicBezTo>
                    <a:pt x="34" y="157"/>
                    <a:pt x="34" y="157"/>
                    <a:pt x="34" y="157"/>
                  </a:cubicBezTo>
                  <a:cubicBezTo>
                    <a:pt x="34" y="157"/>
                    <a:pt x="35" y="157"/>
                    <a:pt x="35" y="157"/>
                  </a:cubicBezTo>
                  <a:cubicBezTo>
                    <a:pt x="79" y="166"/>
                    <a:pt x="129" y="164"/>
                    <a:pt x="174" y="164"/>
                  </a:cubicBezTo>
                  <a:cubicBezTo>
                    <a:pt x="183" y="164"/>
                    <a:pt x="185" y="155"/>
                    <a:pt x="182" y="149"/>
                  </a:cubicBezTo>
                  <a:close/>
                  <a:moveTo>
                    <a:pt x="51" y="144"/>
                  </a:moveTo>
                  <a:cubicBezTo>
                    <a:pt x="75" y="117"/>
                    <a:pt x="89" y="81"/>
                    <a:pt x="119" y="59"/>
                  </a:cubicBezTo>
                  <a:cubicBezTo>
                    <a:pt x="127" y="53"/>
                    <a:pt x="119" y="38"/>
                    <a:pt x="110" y="45"/>
                  </a:cubicBezTo>
                  <a:cubicBezTo>
                    <a:pt x="94" y="57"/>
                    <a:pt x="82" y="75"/>
                    <a:pt x="70" y="92"/>
                  </a:cubicBezTo>
                  <a:cubicBezTo>
                    <a:pt x="60" y="109"/>
                    <a:pt x="48" y="126"/>
                    <a:pt x="42" y="145"/>
                  </a:cubicBezTo>
                  <a:cubicBezTo>
                    <a:pt x="39" y="145"/>
                    <a:pt x="36" y="146"/>
                    <a:pt x="33" y="146"/>
                  </a:cubicBezTo>
                  <a:cubicBezTo>
                    <a:pt x="29" y="135"/>
                    <a:pt x="31" y="120"/>
                    <a:pt x="36" y="105"/>
                  </a:cubicBezTo>
                  <a:cubicBezTo>
                    <a:pt x="37" y="105"/>
                    <a:pt x="37" y="106"/>
                    <a:pt x="37" y="106"/>
                  </a:cubicBezTo>
                  <a:cubicBezTo>
                    <a:pt x="38" y="106"/>
                    <a:pt x="40" y="106"/>
                    <a:pt x="40" y="105"/>
                  </a:cubicBezTo>
                  <a:cubicBezTo>
                    <a:pt x="39" y="107"/>
                    <a:pt x="41" y="104"/>
                    <a:pt x="42" y="103"/>
                  </a:cubicBezTo>
                  <a:cubicBezTo>
                    <a:pt x="44" y="101"/>
                    <a:pt x="46" y="99"/>
                    <a:pt x="47" y="97"/>
                  </a:cubicBezTo>
                  <a:cubicBezTo>
                    <a:pt x="53" y="90"/>
                    <a:pt x="59" y="84"/>
                    <a:pt x="65" y="77"/>
                  </a:cubicBezTo>
                  <a:cubicBezTo>
                    <a:pt x="71" y="71"/>
                    <a:pt x="77" y="64"/>
                    <a:pt x="84" y="58"/>
                  </a:cubicBezTo>
                  <a:cubicBezTo>
                    <a:pt x="86" y="56"/>
                    <a:pt x="89" y="54"/>
                    <a:pt x="91" y="53"/>
                  </a:cubicBezTo>
                  <a:cubicBezTo>
                    <a:pt x="93" y="52"/>
                    <a:pt x="98" y="50"/>
                    <a:pt x="95" y="50"/>
                  </a:cubicBezTo>
                  <a:cubicBezTo>
                    <a:pt x="97" y="50"/>
                    <a:pt x="98" y="49"/>
                    <a:pt x="98" y="47"/>
                  </a:cubicBezTo>
                  <a:cubicBezTo>
                    <a:pt x="98" y="39"/>
                    <a:pt x="89" y="41"/>
                    <a:pt x="84" y="43"/>
                  </a:cubicBezTo>
                  <a:cubicBezTo>
                    <a:pt x="75" y="49"/>
                    <a:pt x="67" y="58"/>
                    <a:pt x="60" y="66"/>
                  </a:cubicBezTo>
                  <a:cubicBezTo>
                    <a:pt x="59" y="67"/>
                    <a:pt x="55" y="71"/>
                    <a:pt x="51" y="76"/>
                  </a:cubicBezTo>
                  <a:cubicBezTo>
                    <a:pt x="64" y="55"/>
                    <a:pt x="82" y="38"/>
                    <a:pt x="97" y="33"/>
                  </a:cubicBezTo>
                  <a:cubicBezTo>
                    <a:pt x="118" y="26"/>
                    <a:pt x="134" y="40"/>
                    <a:pt x="145" y="61"/>
                  </a:cubicBezTo>
                  <a:cubicBezTo>
                    <a:pt x="143" y="59"/>
                    <a:pt x="138" y="58"/>
                    <a:pt x="135" y="60"/>
                  </a:cubicBezTo>
                  <a:cubicBezTo>
                    <a:pt x="121" y="67"/>
                    <a:pt x="111" y="82"/>
                    <a:pt x="102" y="96"/>
                  </a:cubicBezTo>
                  <a:cubicBezTo>
                    <a:pt x="93" y="110"/>
                    <a:pt x="85" y="126"/>
                    <a:pt x="78" y="142"/>
                  </a:cubicBezTo>
                  <a:cubicBezTo>
                    <a:pt x="69" y="142"/>
                    <a:pt x="60" y="143"/>
                    <a:pt x="51" y="144"/>
                  </a:cubicBezTo>
                  <a:close/>
                  <a:moveTo>
                    <a:pt x="160" y="145"/>
                  </a:moveTo>
                  <a:cubicBezTo>
                    <a:pt x="161" y="144"/>
                    <a:pt x="161" y="143"/>
                    <a:pt x="162" y="143"/>
                  </a:cubicBezTo>
                  <a:cubicBezTo>
                    <a:pt x="168" y="135"/>
                    <a:pt x="158" y="125"/>
                    <a:pt x="151" y="132"/>
                  </a:cubicBezTo>
                  <a:cubicBezTo>
                    <a:pt x="147" y="135"/>
                    <a:pt x="144" y="140"/>
                    <a:pt x="142" y="144"/>
                  </a:cubicBezTo>
                  <a:cubicBezTo>
                    <a:pt x="136" y="144"/>
                    <a:pt x="131" y="144"/>
                    <a:pt x="125" y="143"/>
                  </a:cubicBezTo>
                  <a:cubicBezTo>
                    <a:pt x="129" y="140"/>
                    <a:pt x="133" y="136"/>
                    <a:pt x="136" y="132"/>
                  </a:cubicBezTo>
                  <a:cubicBezTo>
                    <a:pt x="143" y="125"/>
                    <a:pt x="150" y="118"/>
                    <a:pt x="157" y="110"/>
                  </a:cubicBezTo>
                  <a:cubicBezTo>
                    <a:pt x="160" y="108"/>
                    <a:pt x="160" y="105"/>
                    <a:pt x="158" y="102"/>
                  </a:cubicBezTo>
                  <a:cubicBezTo>
                    <a:pt x="158" y="102"/>
                    <a:pt x="158" y="101"/>
                    <a:pt x="157" y="101"/>
                  </a:cubicBezTo>
                  <a:cubicBezTo>
                    <a:pt x="155" y="99"/>
                    <a:pt x="152" y="98"/>
                    <a:pt x="149" y="100"/>
                  </a:cubicBezTo>
                  <a:cubicBezTo>
                    <a:pt x="133" y="109"/>
                    <a:pt x="122" y="127"/>
                    <a:pt x="110" y="141"/>
                  </a:cubicBezTo>
                  <a:cubicBezTo>
                    <a:pt x="110" y="142"/>
                    <a:pt x="110" y="142"/>
                    <a:pt x="109" y="143"/>
                  </a:cubicBezTo>
                  <a:cubicBezTo>
                    <a:pt x="103" y="143"/>
                    <a:pt x="97" y="142"/>
                    <a:pt x="90" y="142"/>
                  </a:cubicBezTo>
                  <a:cubicBezTo>
                    <a:pt x="97" y="134"/>
                    <a:pt x="103" y="125"/>
                    <a:pt x="108" y="116"/>
                  </a:cubicBezTo>
                  <a:cubicBezTo>
                    <a:pt x="118" y="101"/>
                    <a:pt x="128" y="89"/>
                    <a:pt x="139" y="77"/>
                  </a:cubicBezTo>
                  <a:cubicBezTo>
                    <a:pt x="140" y="76"/>
                    <a:pt x="141" y="76"/>
                    <a:pt x="142" y="75"/>
                  </a:cubicBezTo>
                  <a:cubicBezTo>
                    <a:pt x="144" y="73"/>
                    <a:pt x="145" y="71"/>
                    <a:pt x="146" y="68"/>
                  </a:cubicBezTo>
                  <a:cubicBezTo>
                    <a:pt x="147" y="67"/>
                    <a:pt x="147" y="66"/>
                    <a:pt x="147" y="65"/>
                  </a:cubicBezTo>
                  <a:cubicBezTo>
                    <a:pt x="159" y="91"/>
                    <a:pt x="165" y="126"/>
                    <a:pt x="166" y="145"/>
                  </a:cubicBezTo>
                  <a:cubicBezTo>
                    <a:pt x="164" y="145"/>
                    <a:pt x="162" y="145"/>
                    <a:pt x="160"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3272002" y="2941053"/>
              <a:ext cx="337250" cy="363192"/>
            </a:xfrm>
            <a:custGeom>
              <a:avLst/>
              <a:gdLst>
                <a:gd name="T0" fmla="*/ 93 w 138"/>
                <a:gd name="T1" fmla="*/ 23 h 148"/>
                <a:gd name="T2" fmla="*/ 10 w 138"/>
                <a:gd name="T3" fmla="*/ 73 h 148"/>
                <a:gd name="T4" fmla="*/ 10 w 138"/>
                <a:gd name="T5" fmla="*/ 73 h 148"/>
                <a:gd name="T6" fmla="*/ 31 w 138"/>
                <a:gd name="T7" fmla="*/ 115 h 148"/>
                <a:gd name="T8" fmla="*/ 120 w 138"/>
                <a:gd name="T9" fmla="*/ 112 h 148"/>
                <a:gd name="T10" fmla="*/ 93 w 138"/>
                <a:gd name="T11" fmla="*/ 23 h 148"/>
                <a:gd name="T12" fmla="*/ 92 w 138"/>
                <a:gd name="T13" fmla="*/ 46 h 148"/>
                <a:gd name="T14" fmla="*/ 59 w 138"/>
                <a:gd name="T15" fmla="*/ 62 h 148"/>
                <a:gd name="T16" fmla="*/ 36 w 138"/>
                <a:gd name="T17" fmla="*/ 100 h 148"/>
                <a:gd name="T18" fmla="*/ 27 w 138"/>
                <a:gd name="T19" fmla="*/ 90 h 148"/>
                <a:gd name="T20" fmla="*/ 28 w 138"/>
                <a:gd name="T21" fmla="*/ 87 h 148"/>
                <a:gd name="T22" fmla="*/ 30 w 138"/>
                <a:gd name="T23" fmla="*/ 86 h 148"/>
                <a:gd name="T24" fmla="*/ 34 w 138"/>
                <a:gd name="T25" fmla="*/ 81 h 148"/>
                <a:gd name="T26" fmla="*/ 46 w 138"/>
                <a:gd name="T27" fmla="*/ 68 h 148"/>
                <a:gd name="T28" fmla="*/ 70 w 138"/>
                <a:gd name="T29" fmla="*/ 44 h 148"/>
                <a:gd name="T30" fmla="*/ 63 w 138"/>
                <a:gd name="T31" fmla="*/ 36 h 148"/>
                <a:gd name="T32" fmla="*/ 50 w 138"/>
                <a:gd name="T33" fmla="*/ 46 h 148"/>
                <a:gd name="T34" fmla="*/ 34 w 138"/>
                <a:gd name="T35" fmla="*/ 65 h 148"/>
                <a:gd name="T36" fmla="*/ 22 w 138"/>
                <a:gd name="T37" fmla="*/ 80 h 148"/>
                <a:gd name="T38" fmla="*/ 21 w 138"/>
                <a:gd name="T39" fmla="*/ 74 h 148"/>
                <a:gd name="T40" fmla="*/ 30 w 138"/>
                <a:gd name="T41" fmla="*/ 55 h 148"/>
                <a:gd name="T42" fmla="*/ 32 w 138"/>
                <a:gd name="T43" fmla="*/ 54 h 148"/>
                <a:gd name="T44" fmla="*/ 32 w 138"/>
                <a:gd name="T45" fmla="*/ 51 h 148"/>
                <a:gd name="T46" fmla="*/ 43 w 138"/>
                <a:gd name="T47" fmla="*/ 39 h 148"/>
                <a:gd name="T48" fmla="*/ 85 w 138"/>
                <a:gd name="T49" fmla="*/ 38 h 148"/>
                <a:gd name="T50" fmla="*/ 105 w 138"/>
                <a:gd name="T51" fmla="*/ 66 h 148"/>
                <a:gd name="T52" fmla="*/ 78 w 138"/>
                <a:gd name="T53" fmla="*/ 84 h 148"/>
                <a:gd name="T54" fmla="*/ 54 w 138"/>
                <a:gd name="T55" fmla="*/ 114 h 148"/>
                <a:gd name="T56" fmla="*/ 54 w 138"/>
                <a:gd name="T57" fmla="*/ 114 h 148"/>
                <a:gd name="T58" fmla="*/ 42 w 138"/>
                <a:gd name="T59" fmla="*/ 106 h 148"/>
                <a:gd name="T60" fmla="*/ 62 w 138"/>
                <a:gd name="T61" fmla="*/ 81 h 148"/>
                <a:gd name="T62" fmla="*/ 79 w 138"/>
                <a:gd name="T63" fmla="*/ 62 h 148"/>
                <a:gd name="T64" fmla="*/ 93 w 138"/>
                <a:gd name="T65" fmla="*/ 52 h 148"/>
                <a:gd name="T66" fmla="*/ 92 w 138"/>
                <a:gd name="T67" fmla="*/ 46 h 148"/>
                <a:gd name="T68" fmla="*/ 107 w 138"/>
                <a:gd name="T69" fmla="*/ 99 h 148"/>
                <a:gd name="T70" fmla="*/ 60 w 138"/>
                <a:gd name="T71" fmla="*/ 117 h 148"/>
                <a:gd name="T72" fmla="*/ 84 w 138"/>
                <a:gd name="T73" fmla="*/ 98 h 148"/>
                <a:gd name="T74" fmla="*/ 97 w 138"/>
                <a:gd name="T75" fmla="*/ 86 h 148"/>
                <a:gd name="T76" fmla="*/ 108 w 138"/>
                <a:gd name="T77" fmla="*/ 78 h 148"/>
                <a:gd name="T78" fmla="*/ 107 w 138"/>
                <a:gd name="T79" fmla="*/ 9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48">
                  <a:moveTo>
                    <a:pt x="93" y="23"/>
                  </a:moveTo>
                  <a:cubicBezTo>
                    <a:pt x="60" y="0"/>
                    <a:pt x="0" y="30"/>
                    <a:pt x="10" y="73"/>
                  </a:cubicBezTo>
                  <a:cubicBezTo>
                    <a:pt x="10" y="73"/>
                    <a:pt x="10" y="73"/>
                    <a:pt x="10" y="73"/>
                  </a:cubicBezTo>
                  <a:cubicBezTo>
                    <a:pt x="9" y="87"/>
                    <a:pt x="19" y="104"/>
                    <a:pt x="31" y="115"/>
                  </a:cubicBezTo>
                  <a:cubicBezTo>
                    <a:pt x="57" y="140"/>
                    <a:pt x="99" y="148"/>
                    <a:pt x="120" y="112"/>
                  </a:cubicBezTo>
                  <a:cubicBezTo>
                    <a:pt x="138" y="83"/>
                    <a:pt x="119" y="41"/>
                    <a:pt x="93" y="23"/>
                  </a:cubicBezTo>
                  <a:close/>
                  <a:moveTo>
                    <a:pt x="92" y="46"/>
                  </a:moveTo>
                  <a:cubicBezTo>
                    <a:pt x="82" y="34"/>
                    <a:pt x="64" y="55"/>
                    <a:pt x="59" y="62"/>
                  </a:cubicBezTo>
                  <a:cubicBezTo>
                    <a:pt x="49" y="74"/>
                    <a:pt x="42" y="87"/>
                    <a:pt x="36" y="100"/>
                  </a:cubicBezTo>
                  <a:cubicBezTo>
                    <a:pt x="32" y="97"/>
                    <a:pt x="29" y="93"/>
                    <a:pt x="27" y="90"/>
                  </a:cubicBezTo>
                  <a:cubicBezTo>
                    <a:pt x="28" y="89"/>
                    <a:pt x="28" y="88"/>
                    <a:pt x="28" y="87"/>
                  </a:cubicBezTo>
                  <a:cubicBezTo>
                    <a:pt x="28" y="89"/>
                    <a:pt x="29" y="88"/>
                    <a:pt x="30" y="86"/>
                  </a:cubicBezTo>
                  <a:cubicBezTo>
                    <a:pt x="31" y="84"/>
                    <a:pt x="33" y="83"/>
                    <a:pt x="34" y="81"/>
                  </a:cubicBezTo>
                  <a:cubicBezTo>
                    <a:pt x="38" y="77"/>
                    <a:pt x="42" y="72"/>
                    <a:pt x="46" y="68"/>
                  </a:cubicBezTo>
                  <a:cubicBezTo>
                    <a:pt x="53" y="60"/>
                    <a:pt x="62" y="53"/>
                    <a:pt x="70" y="44"/>
                  </a:cubicBezTo>
                  <a:cubicBezTo>
                    <a:pt x="74" y="39"/>
                    <a:pt x="69" y="33"/>
                    <a:pt x="63" y="36"/>
                  </a:cubicBezTo>
                  <a:cubicBezTo>
                    <a:pt x="58" y="38"/>
                    <a:pt x="54" y="43"/>
                    <a:pt x="50" y="46"/>
                  </a:cubicBezTo>
                  <a:cubicBezTo>
                    <a:pt x="45" y="52"/>
                    <a:pt x="39" y="59"/>
                    <a:pt x="34" y="65"/>
                  </a:cubicBezTo>
                  <a:cubicBezTo>
                    <a:pt x="32" y="67"/>
                    <a:pt x="25" y="74"/>
                    <a:pt x="22" y="80"/>
                  </a:cubicBezTo>
                  <a:cubicBezTo>
                    <a:pt x="22" y="78"/>
                    <a:pt x="21" y="76"/>
                    <a:pt x="21" y="74"/>
                  </a:cubicBezTo>
                  <a:cubicBezTo>
                    <a:pt x="25" y="68"/>
                    <a:pt x="27" y="61"/>
                    <a:pt x="30" y="55"/>
                  </a:cubicBezTo>
                  <a:cubicBezTo>
                    <a:pt x="31" y="55"/>
                    <a:pt x="31" y="54"/>
                    <a:pt x="32" y="54"/>
                  </a:cubicBezTo>
                  <a:cubicBezTo>
                    <a:pt x="33" y="53"/>
                    <a:pt x="33" y="52"/>
                    <a:pt x="32" y="51"/>
                  </a:cubicBezTo>
                  <a:cubicBezTo>
                    <a:pt x="35" y="47"/>
                    <a:pt x="38" y="43"/>
                    <a:pt x="43" y="39"/>
                  </a:cubicBezTo>
                  <a:cubicBezTo>
                    <a:pt x="55" y="30"/>
                    <a:pt x="72" y="31"/>
                    <a:pt x="85" y="38"/>
                  </a:cubicBezTo>
                  <a:cubicBezTo>
                    <a:pt x="95" y="44"/>
                    <a:pt x="102" y="54"/>
                    <a:pt x="105" y="66"/>
                  </a:cubicBezTo>
                  <a:cubicBezTo>
                    <a:pt x="95" y="67"/>
                    <a:pt x="85" y="77"/>
                    <a:pt x="78" y="84"/>
                  </a:cubicBezTo>
                  <a:cubicBezTo>
                    <a:pt x="69" y="93"/>
                    <a:pt x="61" y="103"/>
                    <a:pt x="54" y="114"/>
                  </a:cubicBezTo>
                  <a:cubicBezTo>
                    <a:pt x="54" y="114"/>
                    <a:pt x="54" y="114"/>
                    <a:pt x="54" y="114"/>
                  </a:cubicBezTo>
                  <a:cubicBezTo>
                    <a:pt x="50" y="112"/>
                    <a:pt x="46" y="109"/>
                    <a:pt x="42" y="106"/>
                  </a:cubicBezTo>
                  <a:cubicBezTo>
                    <a:pt x="50" y="99"/>
                    <a:pt x="56" y="90"/>
                    <a:pt x="62" y="81"/>
                  </a:cubicBezTo>
                  <a:cubicBezTo>
                    <a:pt x="67" y="74"/>
                    <a:pt x="73" y="68"/>
                    <a:pt x="79" y="62"/>
                  </a:cubicBezTo>
                  <a:cubicBezTo>
                    <a:pt x="83" y="58"/>
                    <a:pt x="89" y="57"/>
                    <a:pt x="93" y="52"/>
                  </a:cubicBezTo>
                  <a:cubicBezTo>
                    <a:pt x="94" y="50"/>
                    <a:pt x="93" y="48"/>
                    <a:pt x="92" y="46"/>
                  </a:cubicBezTo>
                  <a:close/>
                  <a:moveTo>
                    <a:pt x="107" y="99"/>
                  </a:moveTo>
                  <a:cubicBezTo>
                    <a:pt x="101" y="123"/>
                    <a:pt x="80" y="125"/>
                    <a:pt x="60" y="117"/>
                  </a:cubicBezTo>
                  <a:cubicBezTo>
                    <a:pt x="70" y="113"/>
                    <a:pt x="77" y="106"/>
                    <a:pt x="84" y="98"/>
                  </a:cubicBezTo>
                  <a:cubicBezTo>
                    <a:pt x="88" y="94"/>
                    <a:pt x="92" y="90"/>
                    <a:pt x="97" y="86"/>
                  </a:cubicBezTo>
                  <a:cubicBezTo>
                    <a:pt x="100" y="83"/>
                    <a:pt x="104" y="81"/>
                    <a:pt x="108" y="78"/>
                  </a:cubicBezTo>
                  <a:cubicBezTo>
                    <a:pt x="109" y="85"/>
                    <a:pt x="109" y="92"/>
                    <a:pt x="10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5372180" y="4059532"/>
            <a:ext cx="586880" cy="963230"/>
            <a:chOff x="3986857" y="2941053"/>
            <a:chExt cx="453990" cy="745121"/>
          </a:xfrm>
          <a:solidFill>
            <a:srgbClr val="062F3D"/>
          </a:solidFill>
        </p:grpSpPr>
        <p:sp>
          <p:nvSpPr>
            <p:cNvPr id="19" name="Freeform 9"/>
            <p:cNvSpPr>
              <a:spLocks noEditPoints="1"/>
            </p:cNvSpPr>
            <p:nvPr/>
          </p:nvSpPr>
          <p:spPr bwMode="auto">
            <a:xfrm>
              <a:off x="3986857" y="3279745"/>
              <a:ext cx="453990" cy="406429"/>
            </a:xfrm>
            <a:custGeom>
              <a:avLst/>
              <a:gdLst>
                <a:gd name="T0" fmla="*/ 182 w 186"/>
                <a:gd name="T1" fmla="*/ 149 h 166"/>
                <a:gd name="T2" fmla="*/ 182 w 186"/>
                <a:gd name="T3" fmla="*/ 148 h 166"/>
                <a:gd name="T4" fmla="*/ 90 w 186"/>
                <a:gd name="T5" fmla="*/ 23 h 166"/>
                <a:gd name="T6" fmla="*/ 25 w 186"/>
                <a:gd name="T7" fmla="*/ 151 h 166"/>
                <a:gd name="T8" fmla="*/ 28 w 186"/>
                <a:gd name="T9" fmla="*/ 155 h 166"/>
                <a:gd name="T10" fmla="*/ 34 w 186"/>
                <a:gd name="T11" fmla="*/ 157 h 166"/>
                <a:gd name="T12" fmla="*/ 35 w 186"/>
                <a:gd name="T13" fmla="*/ 157 h 166"/>
                <a:gd name="T14" fmla="*/ 36 w 186"/>
                <a:gd name="T15" fmla="*/ 157 h 166"/>
                <a:gd name="T16" fmla="*/ 175 w 186"/>
                <a:gd name="T17" fmla="*/ 164 h 166"/>
                <a:gd name="T18" fmla="*/ 182 w 186"/>
                <a:gd name="T19" fmla="*/ 149 h 166"/>
                <a:gd name="T20" fmla="*/ 51 w 186"/>
                <a:gd name="T21" fmla="*/ 144 h 166"/>
                <a:gd name="T22" fmla="*/ 119 w 186"/>
                <a:gd name="T23" fmla="*/ 59 h 166"/>
                <a:gd name="T24" fmla="*/ 111 w 186"/>
                <a:gd name="T25" fmla="*/ 45 h 166"/>
                <a:gd name="T26" fmla="*/ 71 w 186"/>
                <a:gd name="T27" fmla="*/ 92 h 166"/>
                <a:gd name="T28" fmla="*/ 42 w 186"/>
                <a:gd name="T29" fmla="*/ 145 h 166"/>
                <a:gd name="T30" fmla="*/ 34 w 186"/>
                <a:gd name="T31" fmla="*/ 146 h 166"/>
                <a:gd name="T32" fmla="*/ 37 w 186"/>
                <a:gd name="T33" fmla="*/ 105 h 166"/>
                <a:gd name="T34" fmla="*/ 38 w 186"/>
                <a:gd name="T35" fmla="*/ 106 h 166"/>
                <a:gd name="T36" fmla="*/ 41 w 186"/>
                <a:gd name="T37" fmla="*/ 105 h 166"/>
                <a:gd name="T38" fmla="*/ 43 w 186"/>
                <a:gd name="T39" fmla="*/ 103 h 166"/>
                <a:gd name="T40" fmla="*/ 48 w 186"/>
                <a:gd name="T41" fmla="*/ 97 h 166"/>
                <a:gd name="T42" fmla="*/ 65 w 186"/>
                <a:gd name="T43" fmla="*/ 77 h 166"/>
                <a:gd name="T44" fmla="*/ 85 w 186"/>
                <a:gd name="T45" fmla="*/ 58 h 166"/>
                <a:gd name="T46" fmla="*/ 92 w 186"/>
                <a:gd name="T47" fmla="*/ 53 h 166"/>
                <a:gd name="T48" fmla="*/ 96 w 186"/>
                <a:gd name="T49" fmla="*/ 50 h 166"/>
                <a:gd name="T50" fmla="*/ 99 w 186"/>
                <a:gd name="T51" fmla="*/ 47 h 166"/>
                <a:gd name="T52" fmla="*/ 85 w 186"/>
                <a:gd name="T53" fmla="*/ 43 h 166"/>
                <a:gd name="T54" fmla="*/ 60 w 186"/>
                <a:gd name="T55" fmla="*/ 66 h 166"/>
                <a:gd name="T56" fmla="*/ 52 w 186"/>
                <a:gd name="T57" fmla="*/ 76 h 166"/>
                <a:gd name="T58" fmla="*/ 98 w 186"/>
                <a:gd name="T59" fmla="*/ 33 h 166"/>
                <a:gd name="T60" fmla="*/ 146 w 186"/>
                <a:gd name="T61" fmla="*/ 61 h 166"/>
                <a:gd name="T62" fmla="*/ 136 w 186"/>
                <a:gd name="T63" fmla="*/ 60 h 166"/>
                <a:gd name="T64" fmla="*/ 103 w 186"/>
                <a:gd name="T65" fmla="*/ 96 h 166"/>
                <a:gd name="T66" fmla="*/ 79 w 186"/>
                <a:gd name="T67" fmla="*/ 142 h 166"/>
                <a:gd name="T68" fmla="*/ 51 w 186"/>
                <a:gd name="T69" fmla="*/ 144 h 166"/>
                <a:gd name="T70" fmla="*/ 161 w 186"/>
                <a:gd name="T71" fmla="*/ 145 h 166"/>
                <a:gd name="T72" fmla="*/ 163 w 186"/>
                <a:gd name="T73" fmla="*/ 143 h 166"/>
                <a:gd name="T74" fmla="*/ 152 w 186"/>
                <a:gd name="T75" fmla="*/ 132 h 166"/>
                <a:gd name="T76" fmla="*/ 142 w 186"/>
                <a:gd name="T77" fmla="*/ 144 h 166"/>
                <a:gd name="T78" fmla="*/ 126 w 186"/>
                <a:gd name="T79" fmla="*/ 143 h 166"/>
                <a:gd name="T80" fmla="*/ 137 w 186"/>
                <a:gd name="T81" fmla="*/ 132 h 166"/>
                <a:gd name="T82" fmla="*/ 158 w 186"/>
                <a:gd name="T83" fmla="*/ 110 h 166"/>
                <a:gd name="T84" fmla="*/ 159 w 186"/>
                <a:gd name="T85" fmla="*/ 102 h 166"/>
                <a:gd name="T86" fmla="*/ 158 w 186"/>
                <a:gd name="T87" fmla="*/ 101 h 166"/>
                <a:gd name="T88" fmla="*/ 150 w 186"/>
                <a:gd name="T89" fmla="*/ 100 h 166"/>
                <a:gd name="T90" fmla="*/ 111 w 186"/>
                <a:gd name="T91" fmla="*/ 141 h 166"/>
                <a:gd name="T92" fmla="*/ 110 w 186"/>
                <a:gd name="T93" fmla="*/ 143 h 166"/>
                <a:gd name="T94" fmla="*/ 91 w 186"/>
                <a:gd name="T95" fmla="*/ 142 h 166"/>
                <a:gd name="T96" fmla="*/ 109 w 186"/>
                <a:gd name="T97" fmla="*/ 116 h 166"/>
                <a:gd name="T98" fmla="*/ 140 w 186"/>
                <a:gd name="T99" fmla="*/ 77 h 166"/>
                <a:gd name="T100" fmla="*/ 143 w 186"/>
                <a:gd name="T101" fmla="*/ 75 h 166"/>
                <a:gd name="T102" fmla="*/ 147 w 186"/>
                <a:gd name="T103" fmla="*/ 68 h 166"/>
                <a:gd name="T104" fmla="*/ 147 w 186"/>
                <a:gd name="T105" fmla="*/ 65 h 166"/>
                <a:gd name="T106" fmla="*/ 167 w 186"/>
                <a:gd name="T107" fmla="*/ 145 h 166"/>
                <a:gd name="T108" fmla="*/ 161 w 186"/>
                <a:gd name="T109" fmla="*/ 1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66">
                  <a:moveTo>
                    <a:pt x="182" y="149"/>
                  </a:moveTo>
                  <a:cubicBezTo>
                    <a:pt x="182" y="149"/>
                    <a:pt x="182" y="149"/>
                    <a:pt x="182" y="148"/>
                  </a:cubicBezTo>
                  <a:cubicBezTo>
                    <a:pt x="180" y="102"/>
                    <a:pt x="156" y="0"/>
                    <a:pt x="90" y="23"/>
                  </a:cubicBezTo>
                  <a:cubicBezTo>
                    <a:pt x="64" y="32"/>
                    <a:pt x="0" y="124"/>
                    <a:pt x="25" y="151"/>
                  </a:cubicBezTo>
                  <a:cubicBezTo>
                    <a:pt x="25" y="153"/>
                    <a:pt x="26" y="155"/>
                    <a:pt x="28" y="155"/>
                  </a:cubicBezTo>
                  <a:cubicBezTo>
                    <a:pt x="30" y="156"/>
                    <a:pt x="32" y="156"/>
                    <a:pt x="34" y="157"/>
                  </a:cubicBezTo>
                  <a:cubicBezTo>
                    <a:pt x="35" y="157"/>
                    <a:pt x="35" y="157"/>
                    <a:pt x="35" y="157"/>
                  </a:cubicBezTo>
                  <a:cubicBezTo>
                    <a:pt x="35" y="157"/>
                    <a:pt x="35" y="157"/>
                    <a:pt x="36" y="157"/>
                  </a:cubicBezTo>
                  <a:cubicBezTo>
                    <a:pt x="80" y="166"/>
                    <a:pt x="130" y="164"/>
                    <a:pt x="175" y="164"/>
                  </a:cubicBezTo>
                  <a:cubicBezTo>
                    <a:pt x="183" y="164"/>
                    <a:pt x="186" y="155"/>
                    <a:pt x="182" y="149"/>
                  </a:cubicBezTo>
                  <a:close/>
                  <a:moveTo>
                    <a:pt x="51" y="144"/>
                  </a:moveTo>
                  <a:cubicBezTo>
                    <a:pt x="76" y="117"/>
                    <a:pt x="90" y="81"/>
                    <a:pt x="119" y="59"/>
                  </a:cubicBezTo>
                  <a:cubicBezTo>
                    <a:pt x="128" y="53"/>
                    <a:pt x="120" y="38"/>
                    <a:pt x="111" y="45"/>
                  </a:cubicBezTo>
                  <a:cubicBezTo>
                    <a:pt x="94" y="57"/>
                    <a:pt x="82" y="75"/>
                    <a:pt x="71" y="92"/>
                  </a:cubicBezTo>
                  <a:cubicBezTo>
                    <a:pt x="61" y="109"/>
                    <a:pt x="49" y="126"/>
                    <a:pt x="42" y="145"/>
                  </a:cubicBezTo>
                  <a:cubicBezTo>
                    <a:pt x="40" y="145"/>
                    <a:pt x="37" y="146"/>
                    <a:pt x="34" y="146"/>
                  </a:cubicBezTo>
                  <a:cubicBezTo>
                    <a:pt x="30" y="135"/>
                    <a:pt x="32" y="120"/>
                    <a:pt x="37" y="105"/>
                  </a:cubicBezTo>
                  <a:cubicBezTo>
                    <a:pt x="37" y="105"/>
                    <a:pt x="38" y="106"/>
                    <a:pt x="38" y="106"/>
                  </a:cubicBezTo>
                  <a:cubicBezTo>
                    <a:pt x="39" y="106"/>
                    <a:pt x="40" y="106"/>
                    <a:pt x="41" y="105"/>
                  </a:cubicBezTo>
                  <a:cubicBezTo>
                    <a:pt x="40" y="107"/>
                    <a:pt x="42" y="104"/>
                    <a:pt x="43" y="103"/>
                  </a:cubicBezTo>
                  <a:cubicBezTo>
                    <a:pt x="44" y="101"/>
                    <a:pt x="46" y="99"/>
                    <a:pt x="48" y="97"/>
                  </a:cubicBezTo>
                  <a:cubicBezTo>
                    <a:pt x="53" y="90"/>
                    <a:pt x="59" y="84"/>
                    <a:pt x="65" y="77"/>
                  </a:cubicBezTo>
                  <a:cubicBezTo>
                    <a:pt x="72" y="71"/>
                    <a:pt x="78" y="64"/>
                    <a:pt x="85" y="58"/>
                  </a:cubicBezTo>
                  <a:cubicBezTo>
                    <a:pt x="87" y="56"/>
                    <a:pt x="89" y="54"/>
                    <a:pt x="92" y="53"/>
                  </a:cubicBezTo>
                  <a:cubicBezTo>
                    <a:pt x="94" y="52"/>
                    <a:pt x="98" y="50"/>
                    <a:pt x="96" y="50"/>
                  </a:cubicBezTo>
                  <a:cubicBezTo>
                    <a:pt x="97" y="50"/>
                    <a:pt x="98" y="49"/>
                    <a:pt x="99" y="47"/>
                  </a:cubicBezTo>
                  <a:cubicBezTo>
                    <a:pt x="99" y="39"/>
                    <a:pt x="89" y="41"/>
                    <a:pt x="85" y="43"/>
                  </a:cubicBezTo>
                  <a:cubicBezTo>
                    <a:pt x="76" y="49"/>
                    <a:pt x="68" y="58"/>
                    <a:pt x="60" y="66"/>
                  </a:cubicBezTo>
                  <a:cubicBezTo>
                    <a:pt x="59" y="67"/>
                    <a:pt x="56" y="71"/>
                    <a:pt x="52" y="76"/>
                  </a:cubicBezTo>
                  <a:cubicBezTo>
                    <a:pt x="65" y="55"/>
                    <a:pt x="83" y="38"/>
                    <a:pt x="98" y="33"/>
                  </a:cubicBezTo>
                  <a:cubicBezTo>
                    <a:pt x="119" y="26"/>
                    <a:pt x="135" y="40"/>
                    <a:pt x="146" y="61"/>
                  </a:cubicBezTo>
                  <a:cubicBezTo>
                    <a:pt x="143" y="59"/>
                    <a:pt x="139" y="58"/>
                    <a:pt x="136" y="60"/>
                  </a:cubicBezTo>
                  <a:cubicBezTo>
                    <a:pt x="121" y="67"/>
                    <a:pt x="111" y="82"/>
                    <a:pt x="103" y="96"/>
                  </a:cubicBezTo>
                  <a:cubicBezTo>
                    <a:pt x="94" y="110"/>
                    <a:pt x="86" y="126"/>
                    <a:pt x="79" y="142"/>
                  </a:cubicBezTo>
                  <a:cubicBezTo>
                    <a:pt x="70" y="142"/>
                    <a:pt x="60" y="143"/>
                    <a:pt x="51" y="144"/>
                  </a:cubicBezTo>
                  <a:close/>
                  <a:moveTo>
                    <a:pt x="161" y="145"/>
                  </a:moveTo>
                  <a:cubicBezTo>
                    <a:pt x="161" y="144"/>
                    <a:pt x="162" y="143"/>
                    <a:pt x="163" y="143"/>
                  </a:cubicBezTo>
                  <a:cubicBezTo>
                    <a:pt x="169" y="135"/>
                    <a:pt x="159" y="125"/>
                    <a:pt x="152" y="132"/>
                  </a:cubicBezTo>
                  <a:cubicBezTo>
                    <a:pt x="148" y="135"/>
                    <a:pt x="145" y="140"/>
                    <a:pt x="142" y="144"/>
                  </a:cubicBezTo>
                  <a:cubicBezTo>
                    <a:pt x="137" y="144"/>
                    <a:pt x="131" y="144"/>
                    <a:pt x="126" y="143"/>
                  </a:cubicBezTo>
                  <a:cubicBezTo>
                    <a:pt x="130" y="140"/>
                    <a:pt x="133" y="136"/>
                    <a:pt x="137" y="132"/>
                  </a:cubicBezTo>
                  <a:cubicBezTo>
                    <a:pt x="143" y="125"/>
                    <a:pt x="150" y="118"/>
                    <a:pt x="158" y="110"/>
                  </a:cubicBezTo>
                  <a:cubicBezTo>
                    <a:pt x="160" y="108"/>
                    <a:pt x="160" y="105"/>
                    <a:pt x="159" y="102"/>
                  </a:cubicBezTo>
                  <a:cubicBezTo>
                    <a:pt x="159" y="102"/>
                    <a:pt x="158" y="101"/>
                    <a:pt x="158" y="101"/>
                  </a:cubicBezTo>
                  <a:cubicBezTo>
                    <a:pt x="156" y="99"/>
                    <a:pt x="152" y="98"/>
                    <a:pt x="150" y="100"/>
                  </a:cubicBezTo>
                  <a:cubicBezTo>
                    <a:pt x="134" y="109"/>
                    <a:pt x="122" y="127"/>
                    <a:pt x="111" y="141"/>
                  </a:cubicBezTo>
                  <a:cubicBezTo>
                    <a:pt x="110" y="142"/>
                    <a:pt x="110" y="142"/>
                    <a:pt x="110" y="143"/>
                  </a:cubicBezTo>
                  <a:cubicBezTo>
                    <a:pt x="104" y="143"/>
                    <a:pt x="97" y="142"/>
                    <a:pt x="91" y="142"/>
                  </a:cubicBezTo>
                  <a:cubicBezTo>
                    <a:pt x="98" y="134"/>
                    <a:pt x="104" y="125"/>
                    <a:pt x="109" y="116"/>
                  </a:cubicBezTo>
                  <a:cubicBezTo>
                    <a:pt x="118" y="101"/>
                    <a:pt x="128" y="89"/>
                    <a:pt x="140" y="77"/>
                  </a:cubicBezTo>
                  <a:cubicBezTo>
                    <a:pt x="141" y="76"/>
                    <a:pt x="142" y="76"/>
                    <a:pt x="143" y="75"/>
                  </a:cubicBezTo>
                  <a:cubicBezTo>
                    <a:pt x="145" y="73"/>
                    <a:pt x="146" y="71"/>
                    <a:pt x="147" y="68"/>
                  </a:cubicBezTo>
                  <a:cubicBezTo>
                    <a:pt x="147" y="67"/>
                    <a:pt x="148" y="66"/>
                    <a:pt x="147" y="65"/>
                  </a:cubicBezTo>
                  <a:cubicBezTo>
                    <a:pt x="160" y="91"/>
                    <a:pt x="166" y="126"/>
                    <a:pt x="167" y="145"/>
                  </a:cubicBezTo>
                  <a:cubicBezTo>
                    <a:pt x="165" y="145"/>
                    <a:pt x="163" y="145"/>
                    <a:pt x="161"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
            <p:cNvSpPr>
              <a:spLocks noEditPoints="1"/>
            </p:cNvSpPr>
            <p:nvPr/>
          </p:nvSpPr>
          <p:spPr bwMode="auto">
            <a:xfrm>
              <a:off x="4081979" y="2941053"/>
              <a:ext cx="337250" cy="363192"/>
            </a:xfrm>
            <a:custGeom>
              <a:avLst/>
              <a:gdLst>
                <a:gd name="T0" fmla="*/ 93 w 138"/>
                <a:gd name="T1" fmla="*/ 23 h 148"/>
                <a:gd name="T2" fmla="*/ 10 w 138"/>
                <a:gd name="T3" fmla="*/ 73 h 148"/>
                <a:gd name="T4" fmla="*/ 10 w 138"/>
                <a:gd name="T5" fmla="*/ 73 h 148"/>
                <a:gd name="T6" fmla="*/ 30 w 138"/>
                <a:gd name="T7" fmla="*/ 115 h 148"/>
                <a:gd name="T8" fmla="*/ 120 w 138"/>
                <a:gd name="T9" fmla="*/ 112 h 148"/>
                <a:gd name="T10" fmla="*/ 93 w 138"/>
                <a:gd name="T11" fmla="*/ 23 h 148"/>
                <a:gd name="T12" fmla="*/ 91 w 138"/>
                <a:gd name="T13" fmla="*/ 46 h 148"/>
                <a:gd name="T14" fmla="*/ 59 w 138"/>
                <a:gd name="T15" fmla="*/ 62 h 148"/>
                <a:gd name="T16" fmla="*/ 35 w 138"/>
                <a:gd name="T17" fmla="*/ 100 h 148"/>
                <a:gd name="T18" fmla="*/ 27 w 138"/>
                <a:gd name="T19" fmla="*/ 90 h 148"/>
                <a:gd name="T20" fmla="*/ 28 w 138"/>
                <a:gd name="T21" fmla="*/ 87 h 148"/>
                <a:gd name="T22" fmla="*/ 30 w 138"/>
                <a:gd name="T23" fmla="*/ 86 h 148"/>
                <a:gd name="T24" fmla="*/ 34 w 138"/>
                <a:gd name="T25" fmla="*/ 81 h 148"/>
                <a:gd name="T26" fmla="*/ 45 w 138"/>
                <a:gd name="T27" fmla="*/ 68 h 148"/>
                <a:gd name="T28" fmla="*/ 69 w 138"/>
                <a:gd name="T29" fmla="*/ 44 h 148"/>
                <a:gd name="T30" fmla="*/ 62 w 138"/>
                <a:gd name="T31" fmla="*/ 36 h 148"/>
                <a:gd name="T32" fmla="*/ 50 w 138"/>
                <a:gd name="T33" fmla="*/ 46 h 148"/>
                <a:gd name="T34" fmla="*/ 34 w 138"/>
                <a:gd name="T35" fmla="*/ 65 h 148"/>
                <a:gd name="T36" fmla="*/ 22 w 138"/>
                <a:gd name="T37" fmla="*/ 80 h 148"/>
                <a:gd name="T38" fmla="*/ 21 w 138"/>
                <a:gd name="T39" fmla="*/ 74 h 148"/>
                <a:gd name="T40" fmla="*/ 30 w 138"/>
                <a:gd name="T41" fmla="*/ 55 h 148"/>
                <a:gd name="T42" fmla="*/ 32 w 138"/>
                <a:gd name="T43" fmla="*/ 54 h 148"/>
                <a:gd name="T44" fmla="*/ 32 w 138"/>
                <a:gd name="T45" fmla="*/ 51 h 148"/>
                <a:gd name="T46" fmla="*/ 42 w 138"/>
                <a:gd name="T47" fmla="*/ 39 h 148"/>
                <a:gd name="T48" fmla="*/ 84 w 138"/>
                <a:gd name="T49" fmla="*/ 38 h 148"/>
                <a:gd name="T50" fmla="*/ 105 w 138"/>
                <a:gd name="T51" fmla="*/ 66 h 148"/>
                <a:gd name="T52" fmla="*/ 78 w 138"/>
                <a:gd name="T53" fmla="*/ 84 h 148"/>
                <a:gd name="T54" fmla="*/ 54 w 138"/>
                <a:gd name="T55" fmla="*/ 114 h 148"/>
                <a:gd name="T56" fmla="*/ 54 w 138"/>
                <a:gd name="T57" fmla="*/ 114 h 148"/>
                <a:gd name="T58" fmla="*/ 42 w 138"/>
                <a:gd name="T59" fmla="*/ 106 h 148"/>
                <a:gd name="T60" fmla="*/ 62 w 138"/>
                <a:gd name="T61" fmla="*/ 81 h 148"/>
                <a:gd name="T62" fmla="*/ 78 w 138"/>
                <a:gd name="T63" fmla="*/ 62 h 148"/>
                <a:gd name="T64" fmla="*/ 92 w 138"/>
                <a:gd name="T65" fmla="*/ 52 h 148"/>
                <a:gd name="T66" fmla="*/ 91 w 138"/>
                <a:gd name="T67" fmla="*/ 46 h 148"/>
                <a:gd name="T68" fmla="*/ 107 w 138"/>
                <a:gd name="T69" fmla="*/ 99 h 148"/>
                <a:gd name="T70" fmla="*/ 60 w 138"/>
                <a:gd name="T71" fmla="*/ 117 h 148"/>
                <a:gd name="T72" fmla="*/ 83 w 138"/>
                <a:gd name="T73" fmla="*/ 98 h 148"/>
                <a:gd name="T74" fmla="*/ 96 w 138"/>
                <a:gd name="T75" fmla="*/ 86 h 148"/>
                <a:gd name="T76" fmla="*/ 108 w 138"/>
                <a:gd name="T77" fmla="*/ 78 h 148"/>
                <a:gd name="T78" fmla="*/ 107 w 138"/>
                <a:gd name="T79" fmla="*/ 9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48">
                  <a:moveTo>
                    <a:pt x="93" y="23"/>
                  </a:moveTo>
                  <a:cubicBezTo>
                    <a:pt x="60" y="0"/>
                    <a:pt x="0" y="30"/>
                    <a:pt x="10" y="73"/>
                  </a:cubicBezTo>
                  <a:cubicBezTo>
                    <a:pt x="10" y="73"/>
                    <a:pt x="10" y="73"/>
                    <a:pt x="10" y="73"/>
                  </a:cubicBezTo>
                  <a:cubicBezTo>
                    <a:pt x="9" y="87"/>
                    <a:pt x="19" y="104"/>
                    <a:pt x="30" y="115"/>
                  </a:cubicBezTo>
                  <a:cubicBezTo>
                    <a:pt x="57" y="140"/>
                    <a:pt x="99" y="148"/>
                    <a:pt x="120" y="112"/>
                  </a:cubicBezTo>
                  <a:cubicBezTo>
                    <a:pt x="138" y="83"/>
                    <a:pt x="119" y="41"/>
                    <a:pt x="93" y="23"/>
                  </a:cubicBezTo>
                  <a:close/>
                  <a:moveTo>
                    <a:pt x="91" y="46"/>
                  </a:moveTo>
                  <a:cubicBezTo>
                    <a:pt x="82" y="34"/>
                    <a:pt x="64" y="55"/>
                    <a:pt x="59" y="62"/>
                  </a:cubicBezTo>
                  <a:cubicBezTo>
                    <a:pt x="49" y="74"/>
                    <a:pt x="42" y="87"/>
                    <a:pt x="35" y="100"/>
                  </a:cubicBezTo>
                  <a:cubicBezTo>
                    <a:pt x="32" y="97"/>
                    <a:pt x="29" y="93"/>
                    <a:pt x="27" y="90"/>
                  </a:cubicBezTo>
                  <a:cubicBezTo>
                    <a:pt x="27" y="89"/>
                    <a:pt x="28" y="88"/>
                    <a:pt x="28" y="87"/>
                  </a:cubicBezTo>
                  <a:cubicBezTo>
                    <a:pt x="28" y="89"/>
                    <a:pt x="29" y="88"/>
                    <a:pt x="30" y="86"/>
                  </a:cubicBezTo>
                  <a:cubicBezTo>
                    <a:pt x="31" y="84"/>
                    <a:pt x="33" y="83"/>
                    <a:pt x="34" y="81"/>
                  </a:cubicBezTo>
                  <a:cubicBezTo>
                    <a:pt x="38" y="77"/>
                    <a:pt x="41" y="72"/>
                    <a:pt x="45" y="68"/>
                  </a:cubicBezTo>
                  <a:cubicBezTo>
                    <a:pt x="53" y="60"/>
                    <a:pt x="62" y="53"/>
                    <a:pt x="69" y="44"/>
                  </a:cubicBezTo>
                  <a:cubicBezTo>
                    <a:pt x="73" y="39"/>
                    <a:pt x="68" y="33"/>
                    <a:pt x="62" y="36"/>
                  </a:cubicBezTo>
                  <a:cubicBezTo>
                    <a:pt x="58" y="38"/>
                    <a:pt x="54" y="43"/>
                    <a:pt x="50" y="46"/>
                  </a:cubicBezTo>
                  <a:cubicBezTo>
                    <a:pt x="44" y="52"/>
                    <a:pt x="39" y="59"/>
                    <a:pt x="34" y="65"/>
                  </a:cubicBezTo>
                  <a:cubicBezTo>
                    <a:pt x="31" y="67"/>
                    <a:pt x="25" y="74"/>
                    <a:pt x="22" y="80"/>
                  </a:cubicBezTo>
                  <a:cubicBezTo>
                    <a:pt x="21" y="78"/>
                    <a:pt x="21" y="76"/>
                    <a:pt x="21" y="74"/>
                  </a:cubicBezTo>
                  <a:cubicBezTo>
                    <a:pt x="24" y="68"/>
                    <a:pt x="27" y="61"/>
                    <a:pt x="30" y="55"/>
                  </a:cubicBezTo>
                  <a:cubicBezTo>
                    <a:pt x="30" y="55"/>
                    <a:pt x="31" y="54"/>
                    <a:pt x="32" y="54"/>
                  </a:cubicBezTo>
                  <a:cubicBezTo>
                    <a:pt x="33" y="53"/>
                    <a:pt x="33" y="52"/>
                    <a:pt x="32" y="51"/>
                  </a:cubicBezTo>
                  <a:cubicBezTo>
                    <a:pt x="34" y="47"/>
                    <a:pt x="38" y="43"/>
                    <a:pt x="42" y="39"/>
                  </a:cubicBezTo>
                  <a:cubicBezTo>
                    <a:pt x="55" y="30"/>
                    <a:pt x="71" y="31"/>
                    <a:pt x="84" y="38"/>
                  </a:cubicBezTo>
                  <a:cubicBezTo>
                    <a:pt x="94" y="44"/>
                    <a:pt x="101" y="54"/>
                    <a:pt x="105" y="66"/>
                  </a:cubicBezTo>
                  <a:cubicBezTo>
                    <a:pt x="94" y="67"/>
                    <a:pt x="85" y="77"/>
                    <a:pt x="78" y="84"/>
                  </a:cubicBezTo>
                  <a:cubicBezTo>
                    <a:pt x="69" y="93"/>
                    <a:pt x="61" y="103"/>
                    <a:pt x="54" y="114"/>
                  </a:cubicBezTo>
                  <a:cubicBezTo>
                    <a:pt x="54" y="114"/>
                    <a:pt x="54" y="114"/>
                    <a:pt x="54" y="114"/>
                  </a:cubicBezTo>
                  <a:cubicBezTo>
                    <a:pt x="50" y="112"/>
                    <a:pt x="46" y="109"/>
                    <a:pt x="42" y="106"/>
                  </a:cubicBezTo>
                  <a:cubicBezTo>
                    <a:pt x="50" y="99"/>
                    <a:pt x="56" y="90"/>
                    <a:pt x="62" y="81"/>
                  </a:cubicBezTo>
                  <a:cubicBezTo>
                    <a:pt x="67" y="74"/>
                    <a:pt x="72" y="68"/>
                    <a:pt x="78" y="62"/>
                  </a:cubicBezTo>
                  <a:cubicBezTo>
                    <a:pt x="82" y="58"/>
                    <a:pt x="89" y="57"/>
                    <a:pt x="92" y="52"/>
                  </a:cubicBezTo>
                  <a:cubicBezTo>
                    <a:pt x="93" y="50"/>
                    <a:pt x="93" y="48"/>
                    <a:pt x="91" y="46"/>
                  </a:cubicBezTo>
                  <a:close/>
                  <a:moveTo>
                    <a:pt x="107" y="99"/>
                  </a:moveTo>
                  <a:cubicBezTo>
                    <a:pt x="101" y="123"/>
                    <a:pt x="80" y="125"/>
                    <a:pt x="60" y="117"/>
                  </a:cubicBezTo>
                  <a:cubicBezTo>
                    <a:pt x="69" y="113"/>
                    <a:pt x="76" y="106"/>
                    <a:pt x="83" y="98"/>
                  </a:cubicBezTo>
                  <a:cubicBezTo>
                    <a:pt x="88" y="94"/>
                    <a:pt x="92" y="90"/>
                    <a:pt x="96" y="86"/>
                  </a:cubicBezTo>
                  <a:cubicBezTo>
                    <a:pt x="100" y="83"/>
                    <a:pt x="104" y="81"/>
                    <a:pt x="108" y="78"/>
                  </a:cubicBezTo>
                  <a:cubicBezTo>
                    <a:pt x="109" y="85"/>
                    <a:pt x="109" y="92"/>
                    <a:pt x="10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6355904" y="4059532"/>
            <a:ext cx="586880" cy="963230"/>
            <a:chOff x="4747832" y="2941053"/>
            <a:chExt cx="453990" cy="745121"/>
          </a:xfrm>
          <a:solidFill>
            <a:srgbClr val="062F3D"/>
          </a:solidFill>
        </p:grpSpPr>
        <p:sp>
          <p:nvSpPr>
            <p:cNvPr id="22" name="Freeform 11"/>
            <p:cNvSpPr>
              <a:spLocks noEditPoints="1"/>
            </p:cNvSpPr>
            <p:nvPr/>
          </p:nvSpPr>
          <p:spPr bwMode="auto">
            <a:xfrm>
              <a:off x="4747832" y="3279745"/>
              <a:ext cx="453990" cy="406429"/>
            </a:xfrm>
            <a:custGeom>
              <a:avLst/>
              <a:gdLst>
                <a:gd name="T0" fmla="*/ 182 w 186"/>
                <a:gd name="T1" fmla="*/ 149 h 166"/>
                <a:gd name="T2" fmla="*/ 182 w 186"/>
                <a:gd name="T3" fmla="*/ 148 h 166"/>
                <a:gd name="T4" fmla="*/ 90 w 186"/>
                <a:gd name="T5" fmla="*/ 23 h 166"/>
                <a:gd name="T6" fmla="*/ 25 w 186"/>
                <a:gd name="T7" fmla="*/ 151 h 166"/>
                <a:gd name="T8" fmla="*/ 28 w 186"/>
                <a:gd name="T9" fmla="*/ 155 h 166"/>
                <a:gd name="T10" fmla="*/ 34 w 186"/>
                <a:gd name="T11" fmla="*/ 157 h 166"/>
                <a:gd name="T12" fmla="*/ 35 w 186"/>
                <a:gd name="T13" fmla="*/ 157 h 166"/>
                <a:gd name="T14" fmla="*/ 36 w 186"/>
                <a:gd name="T15" fmla="*/ 157 h 166"/>
                <a:gd name="T16" fmla="*/ 175 w 186"/>
                <a:gd name="T17" fmla="*/ 164 h 166"/>
                <a:gd name="T18" fmla="*/ 182 w 186"/>
                <a:gd name="T19" fmla="*/ 149 h 166"/>
                <a:gd name="T20" fmla="*/ 51 w 186"/>
                <a:gd name="T21" fmla="*/ 144 h 166"/>
                <a:gd name="T22" fmla="*/ 119 w 186"/>
                <a:gd name="T23" fmla="*/ 59 h 166"/>
                <a:gd name="T24" fmla="*/ 111 w 186"/>
                <a:gd name="T25" fmla="*/ 45 h 166"/>
                <a:gd name="T26" fmla="*/ 71 w 186"/>
                <a:gd name="T27" fmla="*/ 92 h 166"/>
                <a:gd name="T28" fmla="*/ 43 w 186"/>
                <a:gd name="T29" fmla="*/ 145 h 166"/>
                <a:gd name="T30" fmla="*/ 34 w 186"/>
                <a:gd name="T31" fmla="*/ 146 h 166"/>
                <a:gd name="T32" fmla="*/ 37 w 186"/>
                <a:gd name="T33" fmla="*/ 105 h 166"/>
                <a:gd name="T34" fmla="*/ 38 w 186"/>
                <a:gd name="T35" fmla="*/ 106 h 166"/>
                <a:gd name="T36" fmla="*/ 41 w 186"/>
                <a:gd name="T37" fmla="*/ 105 h 166"/>
                <a:gd name="T38" fmla="*/ 43 w 186"/>
                <a:gd name="T39" fmla="*/ 103 h 166"/>
                <a:gd name="T40" fmla="*/ 48 w 186"/>
                <a:gd name="T41" fmla="*/ 97 h 166"/>
                <a:gd name="T42" fmla="*/ 65 w 186"/>
                <a:gd name="T43" fmla="*/ 77 h 166"/>
                <a:gd name="T44" fmla="*/ 85 w 186"/>
                <a:gd name="T45" fmla="*/ 58 h 166"/>
                <a:gd name="T46" fmla="*/ 92 w 186"/>
                <a:gd name="T47" fmla="*/ 53 h 166"/>
                <a:gd name="T48" fmla="*/ 96 w 186"/>
                <a:gd name="T49" fmla="*/ 50 h 166"/>
                <a:gd name="T50" fmla="*/ 99 w 186"/>
                <a:gd name="T51" fmla="*/ 47 h 166"/>
                <a:gd name="T52" fmla="*/ 85 w 186"/>
                <a:gd name="T53" fmla="*/ 43 h 166"/>
                <a:gd name="T54" fmla="*/ 60 w 186"/>
                <a:gd name="T55" fmla="*/ 66 h 166"/>
                <a:gd name="T56" fmla="*/ 52 w 186"/>
                <a:gd name="T57" fmla="*/ 76 h 166"/>
                <a:gd name="T58" fmla="*/ 98 w 186"/>
                <a:gd name="T59" fmla="*/ 33 h 166"/>
                <a:gd name="T60" fmla="*/ 146 w 186"/>
                <a:gd name="T61" fmla="*/ 61 h 166"/>
                <a:gd name="T62" fmla="*/ 136 w 186"/>
                <a:gd name="T63" fmla="*/ 60 h 166"/>
                <a:gd name="T64" fmla="*/ 103 w 186"/>
                <a:gd name="T65" fmla="*/ 96 h 166"/>
                <a:gd name="T66" fmla="*/ 79 w 186"/>
                <a:gd name="T67" fmla="*/ 142 h 166"/>
                <a:gd name="T68" fmla="*/ 51 w 186"/>
                <a:gd name="T69" fmla="*/ 144 h 166"/>
                <a:gd name="T70" fmla="*/ 161 w 186"/>
                <a:gd name="T71" fmla="*/ 145 h 166"/>
                <a:gd name="T72" fmla="*/ 163 w 186"/>
                <a:gd name="T73" fmla="*/ 143 h 166"/>
                <a:gd name="T74" fmla="*/ 152 w 186"/>
                <a:gd name="T75" fmla="*/ 132 h 166"/>
                <a:gd name="T76" fmla="*/ 143 w 186"/>
                <a:gd name="T77" fmla="*/ 144 h 166"/>
                <a:gd name="T78" fmla="*/ 126 w 186"/>
                <a:gd name="T79" fmla="*/ 143 h 166"/>
                <a:gd name="T80" fmla="*/ 137 w 186"/>
                <a:gd name="T81" fmla="*/ 132 h 166"/>
                <a:gd name="T82" fmla="*/ 158 w 186"/>
                <a:gd name="T83" fmla="*/ 110 h 166"/>
                <a:gd name="T84" fmla="*/ 159 w 186"/>
                <a:gd name="T85" fmla="*/ 102 h 166"/>
                <a:gd name="T86" fmla="*/ 158 w 186"/>
                <a:gd name="T87" fmla="*/ 101 h 166"/>
                <a:gd name="T88" fmla="*/ 150 w 186"/>
                <a:gd name="T89" fmla="*/ 100 h 166"/>
                <a:gd name="T90" fmla="*/ 111 w 186"/>
                <a:gd name="T91" fmla="*/ 141 h 166"/>
                <a:gd name="T92" fmla="*/ 110 w 186"/>
                <a:gd name="T93" fmla="*/ 143 h 166"/>
                <a:gd name="T94" fmla="*/ 91 w 186"/>
                <a:gd name="T95" fmla="*/ 142 h 166"/>
                <a:gd name="T96" fmla="*/ 109 w 186"/>
                <a:gd name="T97" fmla="*/ 116 h 166"/>
                <a:gd name="T98" fmla="*/ 140 w 186"/>
                <a:gd name="T99" fmla="*/ 77 h 166"/>
                <a:gd name="T100" fmla="*/ 143 w 186"/>
                <a:gd name="T101" fmla="*/ 75 h 166"/>
                <a:gd name="T102" fmla="*/ 147 w 186"/>
                <a:gd name="T103" fmla="*/ 68 h 166"/>
                <a:gd name="T104" fmla="*/ 147 w 186"/>
                <a:gd name="T105" fmla="*/ 65 h 166"/>
                <a:gd name="T106" fmla="*/ 167 w 186"/>
                <a:gd name="T107" fmla="*/ 145 h 166"/>
                <a:gd name="T108" fmla="*/ 161 w 186"/>
                <a:gd name="T109" fmla="*/ 1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66">
                  <a:moveTo>
                    <a:pt x="182" y="149"/>
                  </a:moveTo>
                  <a:cubicBezTo>
                    <a:pt x="182" y="149"/>
                    <a:pt x="182" y="149"/>
                    <a:pt x="182" y="148"/>
                  </a:cubicBezTo>
                  <a:cubicBezTo>
                    <a:pt x="180" y="102"/>
                    <a:pt x="156" y="0"/>
                    <a:pt x="90" y="23"/>
                  </a:cubicBezTo>
                  <a:cubicBezTo>
                    <a:pt x="64" y="32"/>
                    <a:pt x="0" y="124"/>
                    <a:pt x="25" y="151"/>
                  </a:cubicBezTo>
                  <a:cubicBezTo>
                    <a:pt x="25" y="153"/>
                    <a:pt x="26" y="155"/>
                    <a:pt x="28" y="155"/>
                  </a:cubicBezTo>
                  <a:cubicBezTo>
                    <a:pt x="30" y="156"/>
                    <a:pt x="32" y="156"/>
                    <a:pt x="34" y="157"/>
                  </a:cubicBezTo>
                  <a:cubicBezTo>
                    <a:pt x="35" y="157"/>
                    <a:pt x="35" y="157"/>
                    <a:pt x="35" y="157"/>
                  </a:cubicBezTo>
                  <a:cubicBezTo>
                    <a:pt x="35" y="157"/>
                    <a:pt x="35" y="157"/>
                    <a:pt x="36" y="157"/>
                  </a:cubicBezTo>
                  <a:cubicBezTo>
                    <a:pt x="80" y="166"/>
                    <a:pt x="130" y="164"/>
                    <a:pt x="175" y="164"/>
                  </a:cubicBezTo>
                  <a:cubicBezTo>
                    <a:pt x="183" y="164"/>
                    <a:pt x="186" y="155"/>
                    <a:pt x="182" y="149"/>
                  </a:cubicBezTo>
                  <a:close/>
                  <a:moveTo>
                    <a:pt x="51" y="144"/>
                  </a:moveTo>
                  <a:cubicBezTo>
                    <a:pt x="76" y="117"/>
                    <a:pt x="90" y="81"/>
                    <a:pt x="119" y="59"/>
                  </a:cubicBezTo>
                  <a:cubicBezTo>
                    <a:pt x="128" y="53"/>
                    <a:pt x="120" y="38"/>
                    <a:pt x="111" y="45"/>
                  </a:cubicBezTo>
                  <a:cubicBezTo>
                    <a:pt x="94" y="57"/>
                    <a:pt x="82" y="75"/>
                    <a:pt x="71" y="92"/>
                  </a:cubicBezTo>
                  <a:cubicBezTo>
                    <a:pt x="61" y="109"/>
                    <a:pt x="49" y="126"/>
                    <a:pt x="43" y="145"/>
                  </a:cubicBezTo>
                  <a:cubicBezTo>
                    <a:pt x="40" y="145"/>
                    <a:pt x="37" y="146"/>
                    <a:pt x="34" y="146"/>
                  </a:cubicBezTo>
                  <a:cubicBezTo>
                    <a:pt x="30" y="135"/>
                    <a:pt x="32" y="120"/>
                    <a:pt x="37" y="105"/>
                  </a:cubicBezTo>
                  <a:cubicBezTo>
                    <a:pt x="37" y="105"/>
                    <a:pt x="38" y="106"/>
                    <a:pt x="38" y="106"/>
                  </a:cubicBezTo>
                  <a:cubicBezTo>
                    <a:pt x="39" y="106"/>
                    <a:pt x="40" y="106"/>
                    <a:pt x="41" y="105"/>
                  </a:cubicBezTo>
                  <a:cubicBezTo>
                    <a:pt x="40" y="107"/>
                    <a:pt x="42" y="104"/>
                    <a:pt x="43" y="103"/>
                  </a:cubicBezTo>
                  <a:cubicBezTo>
                    <a:pt x="45" y="101"/>
                    <a:pt x="46" y="99"/>
                    <a:pt x="48" y="97"/>
                  </a:cubicBezTo>
                  <a:cubicBezTo>
                    <a:pt x="53" y="90"/>
                    <a:pt x="59" y="84"/>
                    <a:pt x="65" y="77"/>
                  </a:cubicBezTo>
                  <a:cubicBezTo>
                    <a:pt x="72" y="71"/>
                    <a:pt x="78" y="64"/>
                    <a:pt x="85" y="58"/>
                  </a:cubicBezTo>
                  <a:cubicBezTo>
                    <a:pt x="87" y="56"/>
                    <a:pt x="89" y="54"/>
                    <a:pt x="92" y="53"/>
                  </a:cubicBezTo>
                  <a:cubicBezTo>
                    <a:pt x="94" y="52"/>
                    <a:pt x="98" y="50"/>
                    <a:pt x="96" y="50"/>
                  </a:cubicBezTo>
                  <a:cubicBezTo>
                    <a:pt x="97" y="50"/>
                    <a:pt x="98" y="49"/>
                    <a:pt x="99" y="47"/>
                  </a:cubicBezTo>
                  <a:cubicBezTo>
                    <a:pt x="99" y="39"/>
                    <a:pt x="89" y="41"/>
                    <a:pt x="85" y="43"/>
                  </a:cubicBezTo>
                  <a:cubicBezTo>
                    <a:pt x="76" y="49"/>
                    <a:pt x="68" y="58"/>
                    <a:pt x="60" y="66"/>
                  </a:cubicBezTo>
                  <a:cubicBezTo>
                    <a:pt x="59" y="67"/>
                    <a:pt x="56" y="71"/>
                    <a:pt x="52" y="76"/>
                  </a:cubicBezTo>
                  <a:cubicBezTo>
                    <a:pt x="65" y="55"/>
                    <a:pt x="83" y="38"/>
                    <a:pt x="98" y="33"/>
                  </a:cubicBezTo>
                  <a:cubicBezTo>
                    <a:pt x="119" y="26"/>
                    <a:pt x="135" y="40"/>
                    <a:pt x="146" y="61"/>
                  </a:cubicBezTo>
                  <a:cubicBezTo>
                    <a:pt x="143" y="59"/>
                    <a:pt x="139" y="58"/>
                    <a:pt x="136" y="60"/>
                  </a:cubicBezTo>
                  <a:cubicBezTo>
                    <a:pt x="121" y="67"/>
                    <a:pt x="111" y="82"/>
                    <a:pt x="103" y="96"/>
                  </a:cubicBezTo>
                  <a:cubicBezTo>
                    <a:pt x="94" y="110"/>
                    <a:pt x="86" y="126"/>
                    <a:pt x="79" y="142"/>
                  </a:cubicBezTo>
                  <a:cubicBezTo>
                    <a:pt x="70" y="142"/>
                    <a:pt x="61" y="143"/>
                    <a:pt x="51" y="144"/>
                  </a:cubicBezTo>
                  <a:close/>
                  <a:moveTo>
                    <a:pt x="161" y="145"/>
                  </a:moveTo>
                  <a:cubicBezTo>
                    <a:pt x="161" y="144"/>
                    <a:pt x="162" y="143"/>
                    <a:pt x="163" y="143"/>
                  </a:cubicBezTo>
                  <a:cubicBezTo>
                    <a:pt x="169" y="135"/>
                    <a:pt x="159" y="125"/>
                    <a:pt x="152" y="132"/>
                  </a:cubicBezTo>
                  <a:cubicBezTo>
                    <a:pt x="148" y="135"/>
                    <a:pt x="145" y="140"/>
                    <a:pt x="143" y="144"/>
                  </a:cubicBezTo>
                  <a:cubicBezTo>
                    <a:pt x="137" y="144"/>
                    <a:pt x="131" y="144"/>
                    <a:pt x="126" y="143"/>
                  </a:cubicBezTo>
                  <a:cubicBezTo>
                    <a:pt x="130" y="140"/>
                    <a:pt x="133" y="136"/>
                    <a:pt x="137" y="132"/>
                  </a:cubicBezTo>
                  <a:cubicBezTo>
                    <a:pt x="143" y="125"/>
                    <a:pt x="150" y="118"/>
                    <a:pt x="158" y="110"/>
                  </a:cubicBezTo>
                  <a:cubicBezTo>
                    <a:pt x="160" y="108"/>
                    <a:pt x="160" y="105"/>
                    <a:pt x="159" y="102"/>
                  </a:cubicBezTo>
                  <a:cubicBezTo>
                    <a:pt x="159" y="102"/>
                    <a:pt x="158" y="101"/>
                    <a:pt x="158" y="101"/>
                  </a:cubicBezTo>
                  <a:cubicBezTo>
                    <a:pt x="156" y="99"/>
                    <a:pt x="152" y="98"/>
                    <a:pt x="150" y="100"/>
                  </a:cubicBezTo>
                  <a:cubicBezTo>
                    <a:pt x="134" y="109"/>
                    <a:pt x="122" y="127"/>
                    <a:pt x="111" y="141"/>
                  </a:cubicBezTo>
                  <a:cubicBezTo>
                    <a:pt x="110" y="142"/>
                    <a:pt x="110" y="142"/>
                    <a:pt x="110" y="143"/>
                  </a:cubicBezTo>
                  <a:cubicBezTo>
                    <a:pt x="104" y="143"/>
                    <a:pt x="97" y="142"/>
                    <a:pt x="91" y="142"/>
                  </a:cubicBezTo>
                  <a:cubicBezTo>
                    <a:pt x="98" y="134"/>
                    <a:pt x="104" y="125"/>
                    <a:pt x="109" y="116"/>
                  </a:cubicBezTo>
                  <a:cubicBezTo>
                    <a:pt x="118" y="101"/>
                    <a:pt x="128" y="89"/>
                    <a:pt x="140" y="77"/>
                  </a:cubicBezTo>
                  <a:cubicBezTo>
                    <a:pt x="141" y="76"/>
                    <a:pt x="142" y="76"/>
                    <a:pt x="143" y="75"/>
                  </a:cubicBezTo>
                  <a:cubicBezTo>
                    <a:pt x="145" y="73"/>
                    <a:pt x="146" y="71"/>
                    <a:pt x="147" y="68"/>
                  </a:cubicBezTo>
                  <a:cubicBezTo>
                    <a:pt x="147" y="67"/>
                    <a:pt x="148" y="66"/>
                    <a:pt x="147" y="65"/>
                  </a:cubicBezTo>
                  <a:cubicBezTo>
                    <a:pt x="160" y="91"/>
                    <a:pt x="166" y="126"/>
                    <a:pt x="167" y="145"/>
                  </a:cubicBezTo>
                  <a:cubicBezTo>
                    <a:pt x="165" y="145"/>
                    <a:pt x="163" y="145"/>
                    <a:pt x="161"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a:spLocks noEditPoints="1"/>
            </p:cNvSpPr>
            <p:nvPr/>
          </p:nvSpPr>
          <p:spPr bwMode="auto">
            <a:xfrm>
              <a:off x="4842954" y="2941053"/>
              <a:ext cx="337250" cy="363192"/>
            </a:xfrm>
            <a:custGeom>
              <a:avLst/>
              <a:gdLst>
                <a:gd name="T0" fmla="*/ 93 w 138"/>
                <a:gd name="T1" fmla="*/ 23 h 148"/>
                <a:gd name="T2" fmla="*/ 10 w 138"/>
                <a:gd name="T3" fmla="*/ 73 h 148"/>
                <a:gd name="T4" fmla="*/ 10 w 138"/>
                <a:gd name="T5" fmla="*/ 73 h 148"/>
                <a:gd name="T6" fmla="*/ 30 w 138"/>
                <a:gd name="T7" fmla="*/ 115 h 148"/>
                <a:gd name="T8" fmla="*/ 120 w 138"/>
                <a:gd name="T9" fmla="*/ 112 h 148"/>
                <a:gd name="T10" fmla="*/ 93 w 138"/>
                <a:gd name="T11" fmla="*/ 23 h 148"/>
                <a:gd name="T12" fmla="*/ 92 w 138"/>
                <a:gd name="T13" fmla="*/ 46 h 148"/>
                <a:gd name="T14" fmla="*/ 59 w 138"/>
                <a:gd name="T15" fmla="*/ 62 h 148"/>
                <a:gd name="T16" fmla="*/ 35 w 138"/>
                <a:gd name="T17" fmla="*/ 100 h 148"/>
                <a:gd name="T18" fmla="*/ 27 w 138"/>
                <a:gd name="T19" fmla="*/ 90 h 148"/>
                <a:gd name="T20" fmla="*/ 28 w 138"/>
                <a:gd name="T21" fmla="*/ 87 h 148"/>
                <a:gd name="T22" fmla="*/ 30 w 138"/>
                <a:gd name="T23" fmla="*/ 86 h 148"/>
                <a:gd name="T24" fmla="*/ 34 w 138"/>
                <a:gd name="T25" fmla="*/ 81 h 148"/>
                <a:gd name="T26" fmla="*/ 45 w 138"/>
                <a:gd name="T27" fmla="*/ 68 h 148"/>
                <a:gd name="T28" fmla="*/ 69 w 138"/>
                <a:gd name="T29" fmla="*/ 44 h 148"/>
                <a:gd name="T30" fmla="*/ 62 w 138"/>
                <a:gd name="T31" fmla="*/ 36 h 148"/>
                <a:gd name="T32" fmla="*/ 50 w 138"/>
                <a:gd name="T33" fmla="*/ 46 h 148"/>
                <a:gd name="T34" fmla="*/ 34 w 138"/>
                <a:gd name="T35" fmla="*/ 65 h 148"/>
                <a:gd name="T36" fmla="*/ 22 w 138"/>
                <a:gd name="T37" fmla="*/ 80 h 148"/>
                <a:gd name="T38" fmla="*/ 21 w 138"/>
                <a:gd name="T39" fmla="*/ 74 h 148"/>
                <a:gd name="T40" fmla="*/ 30 w 138"/>
                <a:gd name="T41" fmla="*/ 55 h 148"/>
                <a:gd name="T42" fmla="*/ 32 w 138"/>
                <a:gd name="T43" fmla="*/ 54 h 148"/>
                <a:gd name="T44" fmla="*/ 32 w 138"/>
                <a:gd name="T45" fmla="*/ 51 h 148"/>
                <a:gd name="T46" fmla="*/ 42 w 138"/>
                <a:gd name="T47" fmla="*/ 39 h 148"/>
                <a:gd name="T48" fmla="*/ 84 w 138"/>
                <a:gd name="T49" fmla="*/ 38 h 148"/>
                <a:gd name="T50" fmla="*/ 105 w 138"/>
                <a:gd name="T51" fmla="*/ 66 h 148"/>
                <a:gd name="T52" fmla="*/ 78 w 138"/>
                <a:gd name="T53" fmla="*/ 84 h 148"/>
                <a:gd name="T54" fmla="*/ 54 w 138"/>
                <a:gd name="T55" fmla="*/ 114 h 148"/>
                <a:gd name="T56" fmla="*/ 54 w 138"/>
                <a:gd name="T57" fmla="*/ 114 h 148"/>
                <a:gd name="T58" fmla="*/ 42 w 138"/>
                <a:gd name="T59" fmla="*/ 106 h 148"/>
                <a:gd name="T60" fmla="*/ 62 w 138"/>
                <a:gd name="T61" fmla="*/ 81 h 148"/>
                <a:gd name="T62" fmla="*/ 78 w 138"/>
                <a:gd name="T63" fmla="*/ 62 h 148"/>
                <a:gd name="T64" fmla="*/ 92 w 138"/>
                <a:gd name="T65" fmla="*/ 52 h 148"/>
                <a:gd name="T66" fmla="*/ 92 w 138"/>
                <a:gd name="T67" fmla="*/ 46 h 148"/>
                <a:gd name="T68" fmla="*/ 107 w 138"/>
                <a:gd name="T69" fmla="*/ 99 h 148"/>
                <a:gd name="T70" fmla="*/ 60 w 138"/>
                <a:gd name="T71" fmla="*/ 117 h 148"/>
                <a:gd name="T72" fmla="*/ 83 w 138"/>
                <a:gd name="T73" fmla="*/ 98 h 148"/>
                <a:gd name="T74" fmla="*/ 96 w 138"/>
                <a:gd name="T75" fmla="*/ 86 h 148"/>
                <a:gd name="T76" fmla="*/ 108 w 138"/>
                <a:gd name="T77" fmla="*/ 78 h 148"/>
                <a:gd name="T78" fmla="*/ 107 w 138"/>
                <a:gd name="T79" fmla="*/ 9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48">
                  <a:moveTo>
                    <a:pt x="93" y="23"/>
                  </a:moveTo>
                  <a:cubicBezTo>
                    <a:pt x="60" y="0"/>
                    <a:pt x="0" y="30"/>
                    <a:pt x="10" y="73"/>
                  </a:cubicBezTo>
                  <a:cubicBezTo>
                    <a:pt x="10" y="73"/>
                    <a:pt x="10" y="73"/>
                    <a:pt x="10" y="73"/>
                  </a:cubicBezTo>
                  <a:cubicBezTo>
                    <a:pt x="9" y="87"/>
                    <a:pt x="19" y="104"/>
                    <a:pt x="30" y="115"/>
                  </a:cubicBezTo>
                  <a:cubicBezTo>
                    <a:pt x="57" y="140"/>
                    <a:pt x="99" y="148"/>
                    <a:pt x="120" y="112"/>
                  </a:cubicBezTo>
                  <a:cubicBezTo>
                    <a:pt x="138" y="83"/>
                    <a:pt x="119" y="41"/>
                    <a:pt x="93" y="23"/>
                  </a:cubicBezTo>
                  <a:close/>
                  <a:moveTo>
                    <a:pt x="92" y="46"/>
                  </a:moveTo>
                  <a:cubicBezTo>
                    <a:pt x="82" y="34"/>
                    <a:pt x="64" y="55"/>
                    <a:pt x="59" y="62"/>
                  </a:cubicBezTo>
                  <a:cubicBezTo>
                    <a:pt x="49" y="74"/>
                    <a:pt x="42" y="87"/>
                    <a:pt x="35" y="100"/>
                  </a:cubicBezTo>
                  <a:cubicBezTo>
                    <a:pt x="32" y="97"/>
                    <a:pt x="29" y="93"/>
                    <a:pt x="27" y="90"/>
                  </a:cubicBezTo>
                  <a:cubicBezTo>
                    <a:pt x="27" y="89"/>
                    <a:pt x="28" y="88"/>
                    <a:pt x="28" y="87"/>
                  </a:cubicBezTo>
                  <a:cubicBezTo>
                    <a:pt x="28" y="89"/>
                    <a:pt x="29" y="88"/>
                    <a:pt x="30" y="86"/>
                  </a:cubicBezTo>
                  <a:cubicBezTo>
                    <a:pt x="31" y="84"/>
                    <a:pt x="33" y="83"/>
                    <a:pt x="34" y="81"/>
                  </a:cubicBezTo>
                  <a:cubicBezTo>
                    <a:pt x="38" y="77"/>
                    <a:pt x="41" y="72"/>
                    <a:pt x="45" y="68"/>
                  </a:cubicBezTo>
                  <a:cubicBezTo>
                    <a:pt x="53" y="60"/>
                    <a:pt x="62" y="53"/>
                    <a:pt x="69" y="44"/>
                  </a:cubicBezTo>
                  <a:cubicBezTo>
                    <a:pt x="73" y="39"/>
                    <a:pt x="68" y="33"/>
                    <a:pt x="62" y="36"/>
                  </a:cubicBezTo>
                  <a:cubicBezTo>
                    <a:pt x="58" y="38"/>
                    <a:pt x="54" y="43"/>
                    <a:pt x="50" y="46"/>
                  </a:cubicBezTo>
                  <a:cubicBezTo>
                    <a:pt x="44" y="52"/>
                    <a:pt x="39" y="59"/>
                    <a:pt x="34" y="65"/>
                  </a:cubicBezTo>
                  <a:cubicBezTo>
                    <a:pt x="32" y="67"/>
                    <a:pt x="25" y="74"/>
                    <a:pt x="22" y="80"/>
                  </a:cubicBezTo>
                  <a:cubicBezTo>
                    <a:pt x="21" y="78"/>
                    <a:pt x="21" y="76"/>
                    <a:pt x="21" y="74"/>
                  </a:cubicBezTo>
                  <a:cubicBezTo>
                    <a:pt x="24" y="68"/>
                    <a:pt x="27" y="61"/>
                    <a:pt x="30" y="55"/>
                  </a:cubicBezTo>
                  <a:cubicBezTo>
                    <a:pt x="30" y="55"/>
                    <a:pt x="31" y="54"/>
                    <a:pt x="32" y="54"/>
                  </a:cubicBezTo>
                  <a:cubicBezTo>
                    <a:pt x="33" y="53"/>
                    <a:pt x="33" y="52"/>
                    <a:pt x="32" y="51"/>
                  </a:cubicBezTo>
                  <a:cubicBezTo>
                    <a:pt x="34" y="47"/>
                    <a:pt x="38" y="43"/>
                    <a:pt x="42" y="39"/>
                  </a:cubicBezTo>
                  <a:cubicBezTo>
                    <a:pt x="55" y="30"/>
                    <a:pt x="71" y="31"/>
                    <a:pt x="84" y="38"/>
                  </a:cubicBezTo>
                  <a:cubicBezTo>
                    <a:pt x="94" y="44"/>
                    <a:pt x="101" y="54"/>
                    <a:pt x="105" y="66"/>
                  </a:cubicBezTo>
                  <a:cubicBezTo>
                    <a:pt x="94" y="67"/>
                    <a:pt x="85" y="77"/>
                    <a:pt x="78" y="84"/>
                  </a:cubicBezTo>
                  <a:cubicBezTo>
                    <a:pt x="69" y="93"/>
                    <a:pt x="61" y="103"/>
                    <a:pt x="54" y="114"/>
                  </a:cubicBezTo>
                  <a:cubicBezTo>
                    <a:pt x="54" y="114"/>
                    <a:pt x="54" y="114"/>
                    <a:pt x="54" y="114"/>
                  </a:cubicBezTo>
                  <a:cubicBezTo>
                    <a:pt x="50" y="112"/>
                    <a:pt x="46" y="109"/>
                    <a:pt x="42" y="106"/>
                  </a:cubicBezTo>
                  <a:cubicBezTo>
                    <a:pt x="50" y="99"/>
                    <a:pt x="56" y="90"/>
                    <a:pt x="62" y="81"/>
                  </a:cubicBezTo>
                  <a:cubicBezTo>
                    <a:pt x="67" y="74"/>
                    <a:pt x="72" y="68"/>
                    <a:pt x="78" y="62"/>
                  </a:cubicBezTo>
                  <a:cubicBezTo>
                    <a:pt x="82" y="58"/>
                    <a:pt x="89" y="57"/>
                    <a:pt x="92" y="52"/>
                  </a:cubicBezTo>
                  <a:cubicBezTo>
                    <a:pt x="93" y="50"/>
                    <a:pt x="93" y="48"/>
                    <a:pt x="92" y="46"/>
                  </a:cubicBezTo>
                  <a:close/>
                  <a:moveTo>
                    <a:pt x="107" y="99"/>
                  </a:moveTo>
                  <a:cubicBezTo>
                    <a:pt x="101" y="123"/>
                    <a:pt x="80" y="125"/>
                    <a:pt x="60" y="117"/>
                  </a:cubicBezTo>
                  <a:cubicBezTo>
                    <a:pt x="69" y="113"/>
                    <a:pt x="76" y="106"/>
                    <a:pt x="83" y="98"/>
                  </a:cubicBezTo>
                  <a:cubicBezTo>
                    <a:pt x="88" y="94"/>
                    <a:pt x="92" y="90"/>
                    <a:pt x="96" y="86"/>
                  </a:cubicBezTo>
                  <a:cubicBezTo>
                    <a:pt x="100" y="83"/>
                    <a:pt x="104" y="81"/>
                    <a:pt x="108" y="78"/>
                  </a:cubicBezTo>
                  <a:cubicBezTo>
                    <a:pt x="109" y="85"/>
                    <a:pt x="109" y="92"/>
                    <a:pt x="10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7341492" y="4059532"/>
            <a:ext cx="586880" cy="963230"/>
            <a:chOff x="5510248" y="2941053"/>
            <a:chExt cx="453990" cy="745121"/>
          </a:xfrm>
          <a:solidFill>
            <a:srgbClr val="062F3D"/>
          </a:solidFill>
        </p:grpSpPr>
        <p:sp>
          <p:nvSpPr>
            <p:cNvPr id="25" name="Freeform 13"/>
            <p:cNvSpPr>
              <a:spLocks noEditPoints="1"/>
            </p:cNvSpPr>
            <p:nvPr/>
          </p:nvSpPr>
          <p:spPr bwMode="auto">
            <a:xfrm>
              <a:off x="5510248" y="3279745"/>
              <a:ext cx="453990" cy="406429"/>
            </a:xfrm>
            <a:custGeom>
              <a:avLst/>
              <a:gdLst>
                <a:gd name="T0" fmla="*/ 182 w 186"/>
                <a:gd name="T1" fmla="*/ 149 h 166"/>
                <a:gd name="T2" fmla="*/ 182 w 186"/>
                <a:gd name="T3" fmla="*/ 148 h 166"/>
                <a:gd name="T4" fmla="*/ 90 w 186"/>
                <a:gd name="T5" fmla="*/ 23 h 166"/>
                <a:gd name="T6" fmla="*/ 25 w 186"/>
                <a:gd name="T7" fmla="*/ 151 h 166"/>
                <a:gd name="T8" fmla="*/ 28 w 186"/>
                <a:gd name="T9" fmla="*/ 155 h 166"/>
                <a:gd name="T10" fmla="*/ 34 w 186"/>
                <a:gd name="T11" fmla="*/ 157 h 166"/>
                <a:gd name="T12" fmla="*/ 35 w 186"/>
                <a:gd name="T13" fmla="*/ 157 h 166"/>
                <a:gd name="T14" fmla="*/ 36 w 186"/>
                <a:gd name="T15" fmla="*/ 157 h 166"/>
                <a:gd name="T16" fmla="*/ 175 w 186"/>
                <a:gd name="T17" fmla="*/ 164 h 166"/>
                <a:gd name="T18" fmla="*/ 182 w 186"/>
                <a:gd name="T19" fmla="*/ 149 h 166"/>
                <a:gd name="T20" fmla="*/ 51 w 186"/>
                <a:gd name="T21" fmla="*/ 144 h 166"/>
                <a:gd name="T22" fmla="*/ 119 w 186"/>
                <a:gd name="T23" fmla="*/ 59 h 166"/>
                <a:gd name="T24" fmla="*/ 111 w 186"/>
                <a:gd name="T25" fmla="*/ 45 h 166"/>
                <a:gd name="T26" fmla="*/ 71 w 186"/>
                <a:gd name="T27" fmla="*/ 92 h 166"/>
                <a:gd name="T28" fmla="*/ 43 w 186"/>
                <a:gd name="T29" fmla="*/ 145 h 166"/>
                <a:gd name="T30" fmla="*/ 34 w 186"/>
                <a:gd name="T31" fmla="*/ 146 h 166"/>
                <a:gd name="T32" fmla="*/ 37 w 186"/>
                <a:gd name="T33" fmla="*/ 105 h 166"/>
                <a:gd name="T34" fmla="*/ 38 w 186"/>
                <a:gd name="T35" fmla="*/ 106 h 166"/>
                <a:gd name="T36" fmla="*/ 41 w 186"/>
                <a:gd name="T37" fmla="*/ 105 h 166"/>
                <a:gd name="T38" fmla="*/ 43 w 186"/>
                <a:gd name="T39" fmla="*/ 103 h 166"/>
                <a:gd name="T40" fmla="*/ 48 w 186"/>
                <a:gd name="T41" fmla="*/ 97 h 166"/>
                <a:gd name="T42" fmla="*/ 65 w 186"/>
                <a:gd name="T43" fmla="*/ 77 h 166"/>
                <a:gd name="T44" fmla="*/ 85 w 186"/>
                <a:gd name="T45" fmla="*/ 58 h 166"/>
                <a:gd name="T46" fmla="*/ 92 w 186"/>
                <a:gd name="T47" fmla="*/ 53 h 166"/>
                <a:gd name="T48" fmla="*/ 96 w 186"/>
                <a:gd name="T49" fmla="*/ 50 h 166"/>
                <a:gd name="T50" fmla="*/ 99 w 186"/>
                <a:gd name="T51" fmla="*/ 47 h 166"/>
                <a:gd name="T52" fmla="*/ 85 w 186"/>
                <a:gd name="T53" fmla="*/ 43 h 166"/>
                <a:gd name="T54" fmla="*/ 60 w 186"/>
                <a:gd name="T55" fmla="*/ 66 h 166"/>
                <a:gd name="T56" fmla="*/ 52 w 186"/>
                <a:gd name="T57" fmla="*/ 76 h 166"/>
                <a:gd name="T58" fmla="*/ 98 w 186"/>
                <a:gd name="T59" fmla="*/ 33 h 166"/>
                <a:gd name="T60" fmla="*/ 146 w 186"/>
                <a:gd name="T61" fmla="*/ 61 h 166"/>
                <a:gd name="T62" fmla="*/ 136 w 186"/>
                <a:gd name="T63" fmla="*/ 60 h 166"/>
                <a:gd name="T64" fmla="*/ 103 w 186"/>
                <a:gd name="T65" fmla="*/ 96 h 166"/>
                <a:gd name="T66" fmla="*/ 79 w 186"/>
                <a:gd name="T67" fmla="*/ 142 h 166"/>
                <a:gd name="T68" fmla="*/ 51 w 186"/>
                <a:gd name="T69" fmla="*/ 144 h 166"/>
                <a:gd name="T70" fmla="*/ 161 w 186"/>
                <a:gd name="T71" fmla="*/ 145 h 166"/>
                <a:gd name="T72" fmla="*/ 163 w 186"/>
                <a:gd name="T73" fmla="*/ 143 h 166"/>
                <a:gd name="T74" fmla="*/ 152 w 186"/>
                <a:gd name="T75" fmla="*/ 132 h 166"/>
                <a:gd name="T76" fmla="*/ 143 w 186"/>
                <a:gd name="T77" fmla="*/ 144 h 166"/>
                <a:gd name="T78" fmla="*/ 126 w 186"/>
                <a:gd name="T79" fmla="*/ 143 h 166"/>
                <a:gd name="T80" fmla="*/ 137 w 186"/>
                <a:gd name="T81" fmla="*/ 132 h 166"/>
                <a:gd name="T82" fmla="*/ 158 w 186"/>
                <a:gd name="T83" fmla="*/ 110 h 166"/>
                <a:gd name="T84" fmla="*/ 159 w 186"/>
                <a:gd name="T85" fmla="*/ 102 h 166"/>
                <a:gd name="T86" fmla="*/ 158 w 186"/>
                <a:gd name="T87" fmla="*/ 101 h 166"/>
                <a:gd name="T88" fmla="*/ 150 w 186"/>
                <a:gd name="T89" fmla="*/ 100 h 166"/>
                <a:gd name="T90" fmla="*/ 111 w 186"/>
                <a:gd name="T91" fmla="*/ 141 h 166"/>
                <a:gd name="T92" fmla="*/ 110 w 186"/>
                <a:gd name="T93" fmla="*/ 143 h 166"/>
                <a:gd name="T94" fmla="*/ 91 w 186"/>
                <a:gd name="T95" fmla="*/ 142 h 166"/>
                <a:gd name="T96" fmla="*/ 109 w 186"/>
                <a:gd name="T97" fmla="*/ 116 h 166"/>
                <a:gd name="T98" fmla="*/ 140 w 186"/>
                <a:gd name="T99" fmla="*/ 77 h 166"/>
                <a:gd name="T100" fmla="*/ 143 w 186"/>
                <a:gd name="T101" fmla="*/ 75 h 166"/>
                <a:gd name="T102" fmla="*/ 147 w 186"/>
                <a:gd name="T103" fmla="*/ 68 h 166"/>
                <a:gd name="T104" fmla="*/ 147 w 186"/>
                <a:gd name="T105" fmla="*/ 65 h 166"/>
                <a:gd name="T106" fmla="*/ 167 w 186"/>
                <a:gd name="T107" fmla="*/ 145 h 166"/>
                <a:gd name="T108" fmla="*/ 161 w 186"/>
                <a:gd name="T109" fmla="*/ 1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66">
                  <a:moveTo>
                    <a:pt x="182" y="149"/>
                  </a:moveTo>
                  <a:cubicBezTo>
                    <a:pt x="182" y="149"/>
                    <a:pt x="182" y="149"/>
                    <a:pt x="182" y="148"/>
                  </a:cubicBezTo>
                  <a:cubicBezTo>
                    <a:pt x="180" y="102"/>
                    <a:pt x="156" y="0"/>
                    <a:pt x="90" y="23"/>
                  </a:cubicBezTo>
                  <a:cubicBezTo>
                    <a:pt x="64" y="32"/>
                    <a:pt x="0" y="124"/>
                    <a:pt x="25" y="151"/>
                  </a:cubicBezTo>
                  <a:cubicBezTo>
                    <a:pt x="25" y="153"/>
                    <a:pt x="26" y="155"/>
                    <a:pt x="28" y="155"/>
                  </a:cubicBezTo>
                  <a:cubicBezTo>
                    <a:pt x="30" y="156"/>
                    <a:pt x="32" y="156"/>
                    <a:pt x="34" y="157"/>
                  </a:cubicBezTo>
                  <a:cubicBezTo>
                    <a:pt x="35" y="157"/>
                    <a:pt x="35" y="157"/>
                    <a:pt x="35" y="157"/>
                  </a:cubicBezTo>
                  <a:cubicBezTo>
                    <a:pt x="35" y="157"/>
                    <a:pt x="35" y="157"/>
                    <a:pt x="36" y="157"/>
                  </a:cubicBezTo>
                  <a:cubicBezTo>
                    <a:pt x="80" y="166"/>
                    <a:pt x="130" y="164"/>
                    <a:pt x="175" y="164"/>
                  </a:cubicBezTo>
                  <a:cubicBezTo>
                    <a:pt x="183" y="164"/>
                    <a:pt x="186" y="155"/>
                    <a:pt x="182" y="149"/>
                  </a:cubicBezTo>
                  <a:close/>
                  <a:moveTo>
                    <a:pt x="51" y="144"/>
                  </a:moveTo>
                  <a:cubicBezTo>
                    <a:pt x="76" y="117"/>
                    <a:pt x="90" y="81"/>
                    <a:pt x="119" y="59"/>
                  </a:cubicBezTo>
                  <a:cubicBezTo>
                    <a:pt x="128" y="53"/>
                    <a:pt x="120" y="38"/>
                    <a:pt x="111" y="45"/>
                  </a:cubicBezTo>
                  <a:cubicBezTo>
                    <a:pt x="94" y="57"/>
                    <a:pt x="82" y="75"/>
                    <a:pt x="71" y="92"/>
                  </a:cubicBezTo>
                  <a:cubicBezTo>
                    <a:pt x="61" y="109"/>
                    <a:pt x="49" y="126"/>
                    <a:pt x="43" y="145"/>
                  </a:cubicBezTo>
                  <a:cubicBezTo>
                    <a:pt x="40" y="145"/>
                    <a:pt x="37" y="146"/>
                    <a:pt x="34" y="146"/>
                  </a:cubicBezTo>
                  <a:cubicBezTo>
                    <a:pt x="30" y="135"/>
                    <a:pt x="32" y="120"/>
                    <a:pt x="37" y="105"/>
                  </a:cubicBezTo>
                  <a:cubicBezTo>
                    <a:pt x="37" y="105"/>
                    <a:pt x="38" y="106"/>
                    <a:pt x="38" y="106"/>
                  </a:cubicBezTo>
                  <a:cubicBezTo>
                    <a:pt x="39" y="106"/>
                    <a:pt x="40" y="106"/>
                    <a:pt x="41" y="105"/>
                  </a:cubicBezTo>
                  <a:cubicBezTo>
                    <a:pt x="40" y="107"/>
                    <a:pt x="42" y="104"/>
                    <a:pt x="43" y="103"/>
                  </a:cubicBezTo>
                  <a:cubicBezTo>
                    <a:pt x="45" y="101"/>
                    <a:pt x="46" y="99"/>
                    <a:pt x="48" y="97"/>
                  </a:cubicBezTo>
                  <a:cubicBezTo>
                    <a:pt x="53" y="90"/>
                    <a:pt x="59" y="84"/>
                    <a:pt x="65" y="77"/>
                  </a:cubicBezTo>
                  <a:cubicBezTo>
                    <a:pt x="72" y="71"/>
                    <a:pt x="78" y="64"/>
                    <a:pt x="85" y="58"/>
                  </a:cubicBezTo>
                  <a:cubicBezTo>
                    <a:pt x="87" y="56"/>
                    <a:pt x="89" y="54"/>
                    <a:pt x="92" y="53"/>
                  </a:cubicBezTo>
                  <a:cubicBezTo>
                    <a:pt x="94" y="52"/>
                    <a:pt x="99" y="50"/>
                    <a:pt x="96" y="50"/>
                  </a:cubicBezTo>
                  <a:cubicBezTo>
                    <a:pt x="97" y="50"/>
                    <a:pt x="98" y="49"/>
                    <a:pt x="99" y="47"/>
                  </a:cubicBezTo>
                  <a:cubicBezTo>
                    <a:pt x="99" y="39"/>
                    <a:pt x="89" y="41"/>
                    <a:pt x="85" y="43"/>
                  </a:cubicBezTo>
                  <a:cubicBezTo>
                    <a:pt x="76" y="49"/>
                    <a:pt x="68" y="58"/>
                    <a:pt x="60" y="66"/>
                  </a:cubicBezTo>
                  <a:cubicBezTo>
                    <a:pt x="59" y="67"/>
                    <a:pt x="56" y="71"/>
                    <a:pt x="52" y="76"/>
                  </a:cubicBezTo>
                  <a:cubicBezTo>
                    <a:pt x="65" y="55"/>
                    <a:pt x="83" y="38"/>
                    <a:pt x="98" y="33"/>
                  </a:cubicBezTo>
                  <a:cubicBezTo>
                    <a:pt x="119" y="26"/>
                    <a:pt x="135" y="40"/>
                    <a:pt x="146" y="61"/>
                  </a:cubicBezTo>
                  <a:cubicBezTo>
                    <a:pt x="143" y="59"/>
                    <a:pt x="139" y="58"/>
                    <a:pt x="136" y="60"/>
                  </a:cubicBezTo>
                  <a:cubicBezTo>
                    <a:pt x="121" y="67"/>
                    <a:pt x="112" y="82"/>
                    <a:pt x="103" y="96"/>
                  </a:cubicBezTo>
                  <a:cubicBezTo>
                    <a:pt x="94" y="110"/>
                    <a:pt x="86" y="126"/>
                    <a:pt x="79" y="142"/>
                  </a:cubicBezTo>
                  <a:cubicBezTo>
                    <a:pt x="70" y="142"/>
                    <a:pt x="61" y="143"/>
                    <a:pt x="51" y="144"/>
                  </a:cubicBezTo>
                  <a:close/>
                  <a:moveTo>
                    <a:pt x="161" y="145"/>
                  </a:moveTo>
                  <a:cubicBezTo>
                    <a:pt x="161" y="144"/>
                    <a:pt x="162" y="143"/>
                    <a:pt x="163" y="143"/>
                  </a:cubicBezTo>
                  <a:cubicBezTo>
                    <a:pt x="169" y="135"/>
                    <a:pt x="159" y="125"/>
                    <a:pt x="152" y="132"/>
                  </a:cubicBezTo>
                  <a:cubicBezTo>
                    <a:pt x="148" y="135"/>
                    <a:pt x="145" y="140"/>
                    <a:pt x="143" y="144"/>
                  </a:cubicBezTo>
                  <a:cubicBezTo>
                    <a:pt x="137" y="144"/>
                    <a:pt x="131" y="144"/>
                    <a:pt x="126" y="143"/>
                  </a:cubicBezTo>
                  <a:cubicBezTo>
                    <a:pt x="130" y="140"/>
                    <a:pt x="133" y="136"/>
                    <a:pt x="137" y="132"/>
                  </a:cubicBezTo>
                  <a:cubicBezTo>
                    <a:pt x="143" y="125"/>
                    <a:pt x="150" y="118"/>
                    <a:pt x="158" y="110"/>
                  </a:cubicBezTo>
                  <a:cubicBezTo>
                    <a:pt x="160" y="108"/>
                    <a:pt x="160" y="105"/>
                    <a:pt x="159" y="102"/>
                  </a:cubicBezTo>
                  <a:cubicBezTo>
                    <a:pt x="159" y="102"/>
                    <a:pt x="158" y="101"/>
                    <a:pt x="158" y="101"/>
                  </a:cubicBezTo>
                  <a:cubicBezTo>
                    <a:pt x="156" y="99"/>
                    <a:pt x="152" y="98"/>
                    <a:pt x="150" y="100"/>
                  </a:cubicBezTo>
                  <a:cubicBezTo>
                    <a:pt x="134" y="109"/>
                    <a:pt x="122" y="127"/>
                    <a:pt x="111" y="141"/>
                  </a:cubicBezTo>
                  <a:cubicBezTo>
                    <a:pt x="110" y="142"/>
                    <a:pt x="110" y="142"/>
                    <a:pt x="110" y="143"/>
                  </a:cubicBezTo>
                  <a:cubicBezTo>
                    <a:pt x="104" y="143"/>
                    <a:pt x="97" y="142"/>
                    <a:pt x="91" y="142"/>
                  </a:cubicBezTo>
                  <a:cubicBezTo>
                    <a:pt x="98" y="134"/>
                    <a:pt x="104" y="125"/>
                    <a:pt x="109" y="116"/>
                  </a:cubicBezTo>
                  <a:cubicBezTo>
                    <a:pt x="118" y="101"/>
                    <a:pt x="128" y="89"/>
                    <a:pt x="140" y="77"/>
                  </a:cubicBezTo>
                  <a:cubicBezTo>
                    <a:pt x="141" y="76"/>
                    <a:pt x="142" y="76"/>
                    <a:pt x="143" y="75"/>
                  </a:cubicBezTo>
                  <a:cubicBezTo>
                    <a:pt x="145" y="73"/>
                    <a:pt x="146" y="71"/>
                    <a:pt x="147" y="68"/>
                  </a:cubicBezTo>
                  <a:cubicBezTo>
                    <a:pt x="147" y="67"/>
                    <a:pt x="148" y="66"/>
                    <a:pt x="147" y="65"/>
                  </a:cubicBezTo>
                  <a:cubicBezTo>
                    <a:pt x="160" y="91"/>
                    <a:pt x="166" y="126"/>
                    <a:pt x="167" y="145"/>
                  </a:cubicBezTo>
                  <a:cubicBezTo>
                    <a:pt x="165" y="145"/>
                    <a:pt x="163" y="145"/>
                    <a:pt x="161"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
            <p:cNvSpPr>
              <a:spLocks noEditPoints="1"/>
            </p:cNvSpPr>
            <p:nvPr/>
          </p:nvSpPr>
          <p:spPr bwMode="auto">
            <a:xfrm>
              <a:off x="5605369" y="2941053"/>
              <a:ext cx="337250" cy="363192"/>
            </a:xfrm>
            <a:custGeom>
              <a:avLst/>
              <a:gdLst>
                <a:gd name="T0" fmla="*/ 93 w 138"/>
                <a:gd name="T1" fmla="*/ 23 h 148"/>
                <a:gd name="T2" fmla="*/ 10 w 138"/>
                <a:gd name="T3" fmla="*/ 73 h 148"/>
                <a:gd name="T4" fmla="*/ 10 w 138"/>
                <a:gd name="T5" fmla="*/ 73 h 148"/>
                <a:gd name="T6" fmla="*/ 30 w 138"/>
                <a:gd name="T7" fmla="*/ 115 h 148"/>
                <a:gd name="T8" fmla="*/ 120 w 138"/>
                <a:gd name="T9" fmla="*/ 112 h 148"/>
                <a:gd name="T10" fmla="*/ 93 w 138"/>
                <a:gd name="T11" fmla="*/ 23 h 148"/>
                <a:gd name="T12" fmla="*/ 92 w 138"/>
                <a:gd name="T13" fmla="*/ 46 h 148"/>
                <a:gd name="T14" fmla="*/ 59 w 138"/>
                <a:gd name="T15" fmla="*/ 62 h 148"/>
                <a:gd name="T16" fmla="*/ 35 w 138"/>
                <a:gd name="T17" fmla="*/ 100 h 148"/>
                <a:gd name="T18" fmla="*/ 27 w 138"/>
                <a:gd name="T19" fmla="*/ 90 h 148"/>
                <a:gd name="T20" fmla="*/ 28 w 138"/>
                <a:gd name="T21" fmla="*/ 87 h 148"/>
                <a:gd name="T22" fmla="*/ 30 w 138"/>
                <a:gd name="T23" fmla="*/ 86 h 148"/>
                <a:gd name="T24" fmla="*/ 34 w 138"/>
                <a:gd name="T25" fmla="*/ 81 h 148"/>
                <a:gd name="T26" fmla="*/ 45 w 138"/>
                <a:gd name="T27" fmla="*/ 68 h 148"/>
                <a:gd name="T28" fmla="*/ 69 w 138"/>
                <a:gd name="T29" fmla="*/ 44 h 148"/>
                <a:gd name="T30" fmla="*/ 63 w 138"/>
                <a:gd name="T31" fmla="*/ 36 h 148"/>
                <a:gd name="T32" fmla="*/ 50 w 138"/>
                <a:gd name="T33" fmla="*/ 46 h 148"/>
                <a:gd name="T34" fmla="*/ 34 w 138"/>
                <a:gd name="T35" fmla="*/ 65 h 148"/>
                <a:gd name="T36" fmla="*/ 22 w 138"/>
                <a:gd name="T37" fmla="*/ 80 h 148"/>
                <a:gd name="T38" fmla="*/ 21 w 138"/>
                <a:gd name="T39" fmla="*/ 74 h 148"/>
                <a:gd name="T40" fmla="*/ 30 w 138"/>
                <a:gd name="T41" fmla="*/ 55 h 148"/>
                <a:gd name="T42" fmla="*/ 32 w 138"/>
                <a:gd name="T43" fmla="*/ 54 h 148"/>
                <a:gd name="T44" fmla="*/ 32 w 138"/>
                <a:gd name="T45" fmla="*/ 51 h 148"/>
                <a:gd name="T46" fmla="*/ 43 w 138"/>
                <a:gd name="T47" fmla="*/ 39 h 148"/>
                <a:gd name="T48" fmla="*/ 84 w 138"/>
                <a:gd name="T49" fmla="*/ 38 h 148"/>
                <a:gd name="T50" fmla="*/ 105 w 138"/>
                <a:gd name="T51" fmla="*/ 66 h 148"/>
                <a:gd name="T52" fmla="*/ 78 w 138"/>
                <a:gd name="T53" fmla="*/ 84 h 148"/>
                <a:gd name="T54" fmla="*/ 54 w 138"/>
                <a:gd name="T55" fmla="*/ 114 h 148"/>
                <a:gd name="T56" fmla="*/ 54 w 138"/>
                <a:gd name="T57" fmla="*/ 114 h 148"/>
                <a:gd name="T58" fmla="*/ 42 w 138"/>
                <a:gd name="T59" fmla="*/ 106 h 148"/>
                <a:gd name="T60" fmla="*/ 62 w 138"/>
                <a:gd name="T61" fmla="*/ 81 h 148"/>
                <a:gd name="T62" fmla="*/ 78 w 138"/>
                <a:gd name="T63" fmla="*/ 62 h 148"/>
                <a:gd name="T64" fmla="*/ 92 w 138"/>
                <a:gd name="T65" fmla="*/ 52 h 148"/>
                <a:gd name="T66" fmla="*/ 92 w 138"/>
                <a:gd name="T67" fmla="*/ 46 h 148"/>
                <a:gd name="T68" fmla="*/ 107 w 138"/>
                <a:gd name="T69" fmla="*/ 99 h 148"/>
                <a:gd name="T70" fmla="*/ 60 w 138"/>
                <a:gd name="T71" fmla="*/ 117 h 148"/>
                <a:gd name="T72" fmla="*/ 84 w 138"/>
                <a:gd name="T73" fmla="*/ 98 h 148"/>
                <a:gd name="T74" fmla="*/ 96 w 138"/>
                <a:gd name="T75" fmla="*/ 86 h 148"/>
                <a:gd name="T76" fmla="*/ 108 w 138"/>
                <a:gd name="T77" fmla="*/ 78 h 148"/>
                <a:gd name="T78" fmla="*/ 107 w 138"/>
                <a:gd name="T79" fmla="*/ 9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48">
                  <a:moveTo>
                    <a:pt x="93" y="23"/>
                  </a:moveTo>
                  <a:cubicBezTo>
                    <a:pt x="60" y="0"/>
                    <a:pt x="0" y="30"/>
                    <a:pt x="10" y="73"/>
                  </a:cubicBezTo>
                  <a:cubicBezTo>
                    <a:pt x="10" y="73"/>
                    <a:pt x="10" y="73"/>
                    <a:pt x="10" y="73"/>
                  </a:cubicBezTo>
                  <a:cubicBezTo>
                    <a:pt x="9" y="87"/>
                    <a:pt x="19" y="104"/>
                    <a:pt x="30" y="115"/>
                  </a:cubicBezTo>
                  <a:cubicBezTo>
                    <a:pt x="57" y="140"/>
                    <a:pt x="99" y="148"/>
                    <a:pt x="120" y="112"/>
                  </a:cubicBezTo>
                  <a:cubicBezTo>
                    <a:pt x="138" y="83"/>
                    <a:pt x="119" y="41"/>
                    <a:pt x="93" y="23"/>
                  </a:cubicBezTo>
                  <a:close/>
                  <a:moveTo>
                    <a:pt x="92" y="46"/>
                  </a:moveTo>
                  <a:cubicBezTo>
                    <a:pt x="82" y="34"/>
                    <a:pt x="64" y="55"/>
                    <a:pt x="59" y="62"/>
                  </a:cubicBezTo>
                  <a:cubicBezTo>
                    <a:pt x="49" y="74"/>
                    <a:pt x="42" y="87"/>
                    <a:pt x="35" y="100"/>
                  </a:cubicBezTo>
                  <a:cubicBezTo>
                    <a:pt x="32" y="97"/>
                    <a:pt x="29" y="93"/>
                    <a:pt x="27" y="90"/>
                  </a:cubicBezTo>
                  <a:cubicBezTo>
                    <a:pt x="27" y="89"/>
                    <a:pt x="28" y="88"/>
                    <a:pt x="28" y="87"/>
                  </a:cubicBezTo>
                  <a:cubicBezTo>
                    <a:pt x="28" y="89"/>
                    <a:pt x="29" y="88"/>
                    <a:pt x="30" y="86"/>
                  </a:cubicBezTo>
                  <a:cubicBezTo>
                    <a:pt x="31" y="84"/>
                    <a:pt x="33" y="83"/>
                    <a:pt x="34" y="81"/>
                  </a:cubicBezTo>
                  <a:cubicBezTo>
                    <a:pt x="38" y="77"/>
                    <a:pt x="41" y="72"/>
                    <a:pt x="45" y="68"/>
                  </a:cubicBezTo>
                  <a:cubicBezTo>
                    <a:pt x="53" y="60"/>
                    <a:pt x="62" y="53"/>
                    <a:pt x="69" y="44"/>
                  </a:cubicBezTo>
                  <a:cubicBezTo>
                    <a:pt x="74" y="39"/>
                    <a:pt x="68" y="33"/>
                    <a:pt x="63" y="36"/>
                  </a:cubicBezTo>
                  <a:cubicBezTo>
                    <a:pt x="58" y="38"/>
                    <a:pt x="54" y="43"/>
                    <a:pt x="50" y="46"/>
                  </a:cubicBezTo>
                  <a:cubicBezTo>
                    <a:pt x="44" y="52"/>
                    <a:pt x="39" y="59"/>
                    <a:pt x="34" y="65"/>
                  </a:cubicBezTo>
                  <a:cubicBezTo>
                    <a:pt x="32" y="67"/>
                    <a:pt x="25" y="74"/>
                    <a:pt x="22" y="80"/>
                  </a:cubicBezTo>
                  <a:cubicBezTo>
                    <a:pt x="22" y="78"/>
                    <a:pt x="21" y="76"/>
                    <a:pt x="21" y="74"/>
                  </a:cubicBezTo>
                  <a:cubicBezTo>
                    <a:pt x="24" y="68"/>
                    <a:pt x="27" y="61"/>
                    <a:pt x="30" y="55"/>
                  </a:cubicBezTo>
                  <a:cubicBezTo>
                    <a:pt x="30" y="55"/>
                    <a:pt x="31" y="54"/>
                    <a:pt x="32" y="54"/>
                  </a:cubicBezTo>
                  <a:cubicBezTo>
                    <a:pt x="33" y="53"/>
                    <a:pt x="33" y="52"/>
                    <a:pt x="32" y="51"/>
                  </a:cubicBezTo>
                  <a:cubicBezTo>
                    <a:pt x="34" y="47"/>
                    <a:pt x="38" y="43"/>
                    <a:pt x="43" y="39"/>
                  </a:cubicBezTo>
                  <a:cubicBezTo>
                    <a:pt x="55" y="30"/>
                    <a:pt x="71" y="31"/>
                    <a:pt x="84" y="38"/>
                  </a:cubicBezTo>
                  <a:cubicBezTo>
                    <a:pt x="94" y="44"/>
                    <a:pt x="101" y="54"/>
                    <a:pt x="105" y="66"/>
                  </a:cubicBezTo>
                  <a:cubicBezTo>
                    <a:pt x="94" y="67"/>
                    <a:pt x="85" y="77"/>
                    <a:pt x="78" y="84"/>
                  </a:cubicBezTo>
                  <a:cubicBezTo>
                    <a:pt x="69" y="93"/>
                    <a:pt x="61" y="103"/>
                    <a:pt x="54" y="114"/>
                  </a:cubicBezTo>
                  <a:cubicBezTo>
                    <a:pt x="54" y="114"/>
                    <a:pt x="54" y="114"/>
                    <a:pt x="54" y="114"/>
                  </a:cubicBezTo>
                  <a:cubicBezTo>
                    <a:pt x="50" y="112"/>
                    <a:pt x="46" y="109"/>
                    <a:pt x="42" y="106"/>
                  </a:cubicBezTo>
                  <a:cubicBezTo>
                    <a:pt x="50" y="99"/>
                    <a:pt x="56" y="90"/>
                    <a:pt x="62" y="81"/>
                  </a:cubicBezTo>
                  <a:cubicBezTo>
                    <a:pt x="67" y="74"/>
                    <a:pt x="72" y="68"/>
                    <a:pt x="78" y="62"/>
                  </a:cubicBezTo>
                  <a:cubicBezTo>
                    <a:pt x="82" y="58"/>
                    <a:pt x="89" y="57"/>
                    <a:pt x="92" y="52"/>
                  </a:cubicBezTo>
                  <a:cubicBezTo>
                    <a:pt x="93" y="50"/>
                    <a:pt x="93" y="48"/>
                    <a:pt x="92" y="46"/>
                  </a:cubicBezTo>
                  <a:close/>
                  <a:moveTo>
                    <a:pt x="107" y="99"/>
                  </a:moveTo>
                  <a:cubicBezTo>
                    <a:pt x="101" y="123"/>
                    <a:pt x="80" y="125"/>
                    <a:pt x="60" y="117"/>
                  </a:cubicBezTo>
                  <a:cubicBezTo>
                    <a:pt x="69" y="113"/>
                    <a:pt x="76" y="106"/>
                    <a:pt x="84" y="98"/>
                  </a:cubicBezTo>
                  <a:cubicBezTo>
                    <a:pt x="88" y="94"/>
                    <a:pt x="92" y="90"/>
                    <a:pt x="96" y="86"/>
                  </a:cubicBezTo>
                  <a:cubicBezTo>
                    <a:pt x="100" y="83"/>
                    <a:pt x="104" y="81"/>
                    <a:pt x="108" y="78"/>
                  </a:cubicBezTo>
                  <a:cubicBezTo>
                    <a:pt x="109" y="85"/>
                    <a:pt x="109" y="92"/>
                    <a:pt x="10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4565452" y="2876456"/>
            <a:ext cx="3212007" cy="1006082"/>
            <a:chOff x="3362800" y="2025866"/>
            <a:chExt cx="2484697" cy="778270"/>
          </a:xfrm>
          <a:solidFill>
            <a:srgbClr val="062F3D"/>
          </a:solidFill>
        </p:grpSpPr>
        <p:sp>
          <p:nvSpPr>
            <p:cNvPr id="28" name="Freeform 15"/>
            <p:cNvSpPr/>
            <p:nvPr/>
          </p:nvSpPr>
          <p:spPr bwMode="auto">
            <a:xfrm>
              <a:off x="4540293" y="2025866"/>
              <a:ext cx="51885" cy="257982"/>
            </a:xfrm>
            <a:custGeom>
              <a:avLst/>
              <a:gdLst>
                <a:gd name="T0" fmla="*/ 18 w 21"/>
                <a:gd name="T1" fmla="*/ 60 h 105"/>
                <a:gd name="T2" fmla="*/ 16 w 21"/>
                <a:gd name="T3" fmla="*/ 6 h 105"/>
                <a:gd name="T4" fmla="*/ 6 w 21"/>
                <a:gd name="T5" fmla="*/ 6 h 105"/>
                <a:gd name="T6" fmla="*/ 4 w 21"/>
                <a:gd name="T7" fmla="*/ 60 h 105"/>
                <a:gd name="T8" fmla="*/ 6 w 21"/>
                <a:gd name="T9" fmla="*/ 102 h 105"/>
                <a:gd name="T10" fmla="*/ 15 w 21"/>
                <a:gd name="T11" fmla="*/ 102 h 105"/>
                <a:gd name="T12" fmla="*/ 18 w 21"/>
                <a:gd name="T13" fmla="*/ 60 h 105"/>
              </a:gdLst>
              <a:ahLst/>
              <a:cxnLst>
                <a:cxn ang="0">
                  <a:pos x="T0" y="T1"/>
                </a:cxn>
                <a:cxn ang="0">
                  <a:pos x="T2" y="T3"/>
                </a:cxn>
                <a:cxn ang="0">
                  <a:pos x="T4" y="T5"/>
                </a:cxn>
                <a:cxn ang="0">
                  <a:pos x="T6" y="T7"/>
                </a:cxn>
                <a:cxn ang="0">
                  <a:pos x="T8" y="T9"/>
                </a:cxn>
                <a:cxn ang="0">
                  <a:pos x="T10" y="T11"/>
                </a:cxn>
                <a:cxn ang="0">
                  <a:pos x="T12" y="T13"/>
                </a:cxn>
              </a:cxnLst>
              <a:rect l="0" t="0" r="r" b="b"/>
              <a:pathLst>
                <a:path w="21" h="105">
                  <a:moveTo>
                    <a:pt x="18" y="60"/>
                  </a:moveTo>
                  <a:cubicBezTo>
                    <a:pt x="17" y="42"/>
                    <a:pt x="17" y="24"/>
                    <a:pt x="16" y="6"/>
                  </a:cubicBezTo>
                  <a:cubicBezTo>
                    <a:pt x="15" y="0"/>
                    <a:pt x="7" y="0"/>
                    <a:pt x="6" y="6"/>
                  </a:cubicBezTo>
                  <a:cubicBezTo>
                    <a:pt x="4" y="24"/>
                    <a:pt x="4" y="42"/>
                    <a:pt x="4" y="60"/>
                  </a:cubicBezTo>
                  <a:cubicBezTo>
                    <a:pt x="3" y="74"/>
                    <a:pt x="0" y="90"/>
                    <a:pt x="6" y="102"/>
                  </a:cubicBezTo>
                  <a:cubicBezTo>
                    <a:pt x="8" y="105"/>
                    <a:pt x="14" y="105"/>
                    <a:pt x="15" y="102"/>
                  </a:cubicBezTo>
                  <a:cubicBezTo>
                    <a:pt x="21" y="90"/>
                    <a:pt x="18" y="74"/>
                    <a:pt x="1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
            <p:cNvSpPr/>
            <p:nvPr/>
          </p:nvSpPr>
          <p:spPr bwMode="auto">
            <a:xfrm>
              <a:off x="3362800" y="2280966"/>
              <a:ext cx="2484697" cy="523170"/>
            </a:xfrm>
            <a:custGeom>
              <a:avLst/>
              <a:gdLst>
                <a:gd name="T0" fmla="*/ 1003 w 1018"/>
                <a:gd name="T1" fmla="*/ 146 h 214"/>
                <a:gd name="T2" fmla="*/ 993 w 1018"/>
                <a:gd name="T3" fmla="*/ 161 h 214"/>
                <a:gd name="T4" fmla="*/ 990 w 1018"/>
                <a:gd name="T5" fmla="*/ 118 h 214"/>
                <a:gd name="T6" fmla="*/ 980 w 1018"/>
                <a:gd name="T7" fmla="*/ 29 h 214"/>
                <a:gd name="T8" fmla="*/ 974 w 1018"/>
                <a:gd name="T9" fmla="*/ 9 h 214"/>
                <a:gd name="T10" fmla="*/ 751 w 1018"/>
                <a:gd name="T11" fmla="*/ 3 h 214"/>
                <a:gd name="T12" fmla="*/ 519 w 1018"/>
                <a:gd name="T13" fmla="*/ 7 h 214"/>
                <a:gd name="T14" fmla="*/ 26 w 1018"/>
                <a:gd name="T15" fmla="*/ 8 h 214"/>
                <a:gd name="T16" fmla="*/ 26 w 1018"/>
                <a:gd name="T17" fmla="*/ 15 h 214"/>
                <a:gd name="T18" fmla="*/ 26 w 1018"/>
                <a:gd name="T19" fmla="*/ 51 h 214"/>
                <a:gd name="T20" fmla="*/ 29 w 1018"/>
                <a:gd name="T21" fmla="*/ 122 h 214"/>
                <a:gd name="T22" fmla="*/ 26 w 1018"/>
                <a:gd name="T23" fmla="*/ 183 h 214"/>
                <a:gd name="T24" fmla="*/ 9 w 1018"/>
                <a:gd name="T25" fmla="*/ 146 h 214"/>
                <a:gd name="T26" fmla="*/ 1 w 1018"/>
                <a:gd name="T27" fmla="*/ 148 h 214"/>
                <a:gd name="T28" fmla="*/ 22 w 1018"/>
                <a:gd name="T29" fmla="*/ 197 h 214"/>
                <a:gd name="T30" fmla="*/ 31 w 1018"/>
                <a:gd name="T31" fmla="*/ 197 h 214"/>
                <a:gd name="T32" fmla="*/ 59 w 1018"/>
                <a:gd name="T33" fmla="*/ 166 h 214"/>
                <a:gd name="T34" fmla="*/ 77 w 1018"/>
                <a:gd name="T35" fmla="*/ 135 h 214"/>
                <a:gd name="T36" fmla="*/ 69 w 1018"/>
                <a:gd name="T37" fmla="*/ 131 h 214"/>
                <a:gd name="T38" fmla="*/ 48 w 1018"/>
                <a:gd name="T39" fmla="*/ 158 h 214"/>
                <a:gd name="T40" fmla="*/ 41 w 1018"/>
                <a:gd name="T41" fmla="*/ 167 h 214"/>
                <a:gd name="T42" fmla="*/ 35 w 1018"/>
                <a:gd name="T43" fmla="*/ 16 h 214"/>
                <a:gd name="T44" fmla="*/ 353 w 1018"/>
                <a:gd name="T45" fmla="*/ 24 h 214"/>
                <a:gd name="T46" fmla="*/ 352 w 1018"/>
                <a:gd name="T47" fmla="*/ 114 h 214"/>
                <a:gd name="T48" fmla="*/ 350 w 1018"/>
                <a:gd name="T49" fmla="*/ 170 h 214"/>
                <a:gd name="T50" fmla="*/ 336 w 1018"/>
                <a:gd name="T51" fmla="*/ 149 h 214"/>
                <a:gd name="T52" fmla="*/ 331 w 1018"/>
                <a:gd name="T53" fmla="*/ 152 h 214"/>
                <a:gd name="T54" fmla="*/ 354 w 1018"/>
                <a:gd name="T55" fmla="*/ 190 h 214"/>
                <a:gd name="T56" fmla="*/ 356 w 1018"/>
                <a:gd name="T57" fmla="*/ 195 h 214"/>
                <a:gd name="T58" fmla="*/ 361 w 1018"/>
                <a:gd name="T59" fmla="*/ 195 h 214"/>
                <a:gd name="T60" fmla="*/ 365 w 1018"/>
                <a:gd name="T61" fmla="*/ 198 h 214"/>
                <a:gd name="T62" fmla="*/ 372 w 1018"/>
                <a:gd name="T63" fmla="*/ 194 h 214"/>
                <a:gd name="T64" fmla="*/ 402 w 1018"/>
                <a:gd name="T65" fmla="*/ 140 h 214"/>
                <a:gd name="T66" fmla="*/ 392 w 1018"/>
                <a:gd name="T67" fmla="*/ 136 h 214"/>
                <a:gd name="T68" fmla="*/ 367 w 1018"/>
                <a:gd name="T69" fmla="*/ 177 h 214"/>
                <a:gd name="T70" fmla="*/ 366 w 1018"/>
                <a:gd name="T71" fmla="*/ 126 h 214"/>
                <a:gd name="T72" fmla="*/ 365 w 1018"/>
                <a:gd name="T73" fmla="*/ 24 h 214"/>
                <a:gd name="T74" fmla="*/ 496 w 1018"/>
                <a:gd name="T75" fmla="*/ 25 h 214"/>
                <a:gd name="T76" fmla="*/ 665 w 1018"/>
                <a:gd name="T77" fmla="*/ 24 h 214"/>
                <a:gd name="T78" fmla="*/ 665 w 1018"/>
                <a:gd name="T79" fmla="*/ 101 h 214"/>
                <a:gd name="T80" fmla="*/ 667 w 1018"/>
                <a:gd name="T81" fmla="*/ 177 h 214"/>
                <a:gd name="T82" fmla="*/ 642 w 1018"/>
                <a:gd name="T83" fmla="*/ 149 h 214"/>
                <a:gd name="T84" fmla="*/ 640 w 1018"/>
                <a:gd name="T85" fmla="*/ 152 h 214"/>
                <a:gd name="T86" fmla="*/ 665 w 1018"/>
                <a:gd name="T87" fmla="*/ 207 h 214"/>
                <a:gd name="T88" fmla="*/ 675 w 1018"/>
                <a:gd name="T89" fmla="*/ 210 h 214"/>
                <a:gd name="T90" fmla="*/ 710 w 1018"/>
                <a:gd name="T91" fmla="*/ 148 h 214"/>
                <a:gd name="T92" fmla="*/ 698 w 1018"/>
                <a:gd name="T93" fmla="*/ 145 h 214"/>
                <a:gd name="T94" fmla="*/ 682 w 1018"/>
                <a:gd name="T95" fmla="*/ 179 h 214"/>
                <a:gd name="T96" fmla="*/ 680 w 1018"/>
                <a:gd name="T97" fmla="*/ 112 h 214"/>
                <a:gd name="T98" fmla="*/ 677 w 1018"/>
                <a:gd name="T99" fmla="*/ 24 h 214"/>
                <a:gd name="T100" fmla="*/ 969 w 1018"/>
                <a:gd name="T101" fmla="*/ 31 h 214"/>
                <a:gd name="T102" fmla="*/ 974 w 1018"/>
                <a:gd name="T103" fmla="*/ 107 h 214"/>
                <a:gd name="T104" fmla="*/ 975 w 1018"/>
                <a:gd name="T105" fmla="*/ 177 h 214"/>
                <a:gd name="T106" fmla="*/ 974 w 1018"/>
                <a:gd name="T107" fmla="*/ 176 h 214"/>
                <a:gd name="T108" fmla="*/ 963 w 1018"/>
                <a:gd name="T109" fmla="*/ 157 h 214"/>
                <a:gd name="T110" fmla="*/ 958 w 1018"/>
                <a:gd name="T111" fmla="*/ 158 h 214"/>
                <a:gd name="T112" fmla="*/ 963 w 1018"/>
                <a:gd name="T113" fmla="*/ 178 h 214"/>
                <a:gd name="T114" fmla="*/ 977 w 1018"/>
                <a:gd name="T115" fmla="*/ 209 h 214"/>
                <a:gd name="T116" fmla="*/ 988 w 1018"/>
                <a:gd name="T117" fmla="*/ 207 h 214"/>
                <a:gd name="T118" fmla="*/ 1012 w 1018"/>
                <a:gd name="T119" fmla="*/ 155 h 214"/>
                <a:gd name="T120" fmla="*/ 1003 w 1018"/>
                <a:gd name="T121" fmla="*/ 14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214">
                  <a:moveTo>
                    <a:pt x="1003" y="146"/>
                  </a:moveTo>
                  <a:cubicBezTo>
                    <a:pt x="999" y="151"/>
                    <a:pt x="995" y="156"/>
                    <a:pt x="993" y="161"/>
                  </a:cubicBezTo>
                  <a:cubicBezTo>
                    <a:pt x="993" y="147"/>
                    <a:pt x="990" y="131"/>
                    <a:pt x="990" y="118"/>
                  </a:cubicBezTo>
                  <a:cubicBezTo>
                    <a:pt x="988" y="89"/>
                    <a:pt x="988" y="58"/>
                    <a:pt x="980" y="29"/>
                  </a:cubicBezTo>
                  <a:cubicBezTo>
                    <a:pt x="987" y="24"/>
                    <a:pt x="985" y="9"/>
                    <a:pt x="974" y="9"/>
                  </a:cubicBezTo>
                  <a:cubicBezTo>
                    <a:pt x="899" y="13"/>
                    <a:pt x="825" y="0"/>
                    <a:pt x="751" y="3"/>
                  </a:cubicBezTo>
                  <a:cubicBezTo>
                    <a:pt x="673" y="5"/>
                    <a:pt x="596" y="7"/>
                    <a:pt x="519" y="7"/>
                  </a:cubicBezTo>
                  <a:cubicBezTo>
                    <a:pt x="355" y="7"/>
                    <a:pt x="190" y="3"/>
                    <a:pt x="26" y="8"/>
                  </a:cubicBezTo>
                  <a:cubicBezTo>
                    <a:pt x="22" y="8"/>
                    <a:pt x="22" y="14"/>
                    <a:pt x="26" y="15"/>
                  </a:cubicBezTo>
                  <a:cubicBezTo>
                    <a:pt x="22" y="26"/>
                    <a:pt x="25" y="40"/>
                    <a:pt x="26" y="51"/>
                  </a:cubicBezTo>
                  <a:cubicBezTo>
                    <a:pt x="27" y="75"/>
                    <a:pt x="28" y="98"/>
                    <a:pt x="29" y="122"/>
                  </a:cubicBezTo>
                  <a:cubicBezTo>
                    <a:pt x="29" y="129"/>
                    <a:pt x="23" y="167"/>
                    <a:pt x="26" y="183"/>
                  </a:cubicBezTo>
                  <a:cubicBezTo>
                    <a:pt x="18" y="171"/>
                    <a:pt x="14" y="159"/>
                    <a:pt x="9" y="146"/>
                  </a:cubicBezTo>
                  <a:cubicBezTo>
                    <a:pt x="7" y="141"/>
                    <a:pt x="0" y="143"/>
                    <a:pt x="1" y="148"/>
                  </a:cubicBezTo>
                  <a:cubicBezTo>
                    <a:pt x="4" y="166"/>
                    <a:pt x="9" y="183"/>
                    <a:pt x="22" y="197"/>
                  </a:cubicBezTo>
                  <a:cubicBezTo>
                    <a:pt x="24" y="200"/>
                    <a:pt x="28" y="200"/>
                    <a:pt x="31" y="197"/>
                  </a:cubicBezTo>
                  <a:cubicBezTo>
                    <a:pt x="41" y="187"/>
                    <a:pt x="50" y="177"/>
                    <a:pt x="59" y="166"/>
                  </a:cubicBezTo>
                  <a:cubicBezTo>
                    <a:pt x="66" y="157"/>
                    <a:pt x="74" y="147"/>
                    <a:pt x="77" y="135"/>
                  </a:cubicBezTo>
                  <a:cubicBezTo>
                    <a:pt x="78" y="130"/>
                    <a:pt x="73" y="128"/>
                    <a:pt x="69" y="131"/>
                  </a:cubicBezTo>
                  <a:cubicBezTo>
                    <a:pt x="60" y="138"/>
                    <a:pt x="55" y="149"/>
                    <a:pt x="48" y="158"/>
                  </a:cubicBezTo>
                  <a:cubicBezTo>
                    <a:pt x="46" y="161"/>
                    <a:pt x="43" y="164"/>
                    <a:pt x="41" y="167"/>
                  </a:cubicBezTo>
                  <a:cubicBezTo>
                    <a:pt x="47" y="126"/>
                    <a:pt x="42" y="41"/>
                    <a:pt x="35" y="16"/>
                  </a:cubicBezTo>
                  <a:cubicBezTo>
                    <a:pt x="141" y="19"/>
                    <a:pt x="247" y="22"/>
                    <a:pt x="353" y="24"/>
                  </a:cubicBezTo>
                  <a:cubicBezTo>
                    <a:pt x="352" y="54"/>
                    <a:pt x="352" y="84"/>
                    <a:pt x="352" y="114"/>
                  </a:cubicBezTo>
                  <a:cubicBezTo>
                    <a:pt x="351" y="131"/>
                    <a:pt x="349" y="151"/>
                    <a:pt x="350" y="170"/>
                  </a:cubicBezTo>
                  <a:cubicBezTo>
                    <a:pt x="345" y="163"/>
                    <a:pt x="341" y="155"/>
                    <a:pt x="336" y="149"/>
                  </a:cubicBezTo>
                  <a:cubicBezTo>
                    <a:pt x="333" y="146"/>
                    <a:pt x="330" y="150"/>
                    <a:pt x="331" y="152"/>
                  </a:cubicBezTo>
                  <a:cubicBezTo>
                    <a:pt x="336" y="164"/>
                    <a:pt x="344" y="180"/>
                    <a:pt x="354" y="190"/>
                  </a:cubicBezTo>
                  <a:cubicBezTo>
                    <a:pt x="355" y="192"/>
                    <a:pt x="355" y="193"/>
                    <a:pt x="356" y="195"/>
                  </a:cubicBezTo>
                  <a:cubicBezTo>
                    <a:pt x="357" y="196"/>
                    <a:pt x="360" y="197"/>
                    <a:pt x="361" y="195"/>
                  </a:cubicBezTo>
                  <a:cubicBezTo>
                    <a:pt x="362" y="196"/>
                    <a:pt x="363" y="197"/>
                    <a:pt x="365" y="198"/>
                  </a:cubicBezTo>
                  <a:cubicBezTo>
                    <a:pt x="368" y="199"/>
                    <a:pt x="372" y="198"/>
                    <a:pt x="372" y="194"/>
                  </a:cubicBezTo>
                  <a:cubicBezTo>
                    <a:pt x="378" y="174"/>
                    <a:pt x="398" y="160"/>
                    <a:pt x="402" y="140"/>
                  </a:cubicBezTo>
                  <a:cubicBezTo>
                    <a:pt x="403" y="134"/>
                    <a:pt x="396" y="131"/>
                    <a:pt x="392" y="136"/>
                  </a:cubicBezTo>
                  <a:cubicBezTo>
                    <a:pt x="383" y="148"/>
                    <a:pt x="373" y="162"/>
                    <a:pt x="367" y="177"/>
                  </a:cubicBezTo>
                  <a:cubicBezTo>
                    <a:pt x="369" y="160"/>
                    <a:pt x="366" y="142"/>
                    <a:pt x="366" y="126"/>
                  </a:cubicBezTo>
                  <a:cubicBezTo>
                    <a:pt x="366" y="92"/>
                    <a:pt x="366" y="58"/>
                    <a:pt x="365" y="24"/>
                  </a:cubicBezTo>
                  <a:cubicBezTo>
                    <a:pt x="408" y="25"/>
                    <a:pt x="452" y="25"/>
                    <a:pt x="496" y="25"/>
                  </a:cubicBezTo>
                  <a:cubicBezTo>
                    <a:pt x="552" y="25"/>
                    <a:pt x="609" y="24"/>
                    <a:pt x="665" y="24"/>
                  </a:cubicBezTo>
                  <a:cubicBezTo>
                    <a:pt x="662" y="49"/>
                    <a:pt x="665" y="76"/>
                    <a:pt x="665" y="101"/>
                  </a:cubicBezTo>
                  <a:cubicBezTo>
                    <a:pt x="666" y="122"/>
                    <a:pt x="660" y="154"/>
                    <a:pt x="667" y="177"/>
                  </a:cubicBezTo>
                  <a:cubicBezTo>
                    <a:pt x="661" y="165"/>
                    <a:pt x="653" y="155"/>
                    <a:pt x="642" y="149"/>
                  </a:cubicBezTo>
                  <a:cubicBezTo>
                    <a:pt x="640" y="148"/>
                    <a:pt x="638" y="151"/>
                    <a:pt x="640" y="152"/>
                  </a:cubicBezTo>
                  <a:cubicBezTo>
                    <a:pt x="653" y="166"/>
                    <a:pt x="661" y="188"/>
                    <a:pt x="665" y="207"/>
                  </a:cubicBezTo>
                  <a:cubicBezTo>
                    <a:pt x="666" y="211"/>
                    <a:pt x="672" y="213"/>
                    <a:pt x="675" y="210"/>
                  </a:cubicBezTo>
                  <a:cubicBezTo>
                    <a:pt x="689" y="191"/>
                    <a:pt x="706" y="172"/>
                    <a:pt x="710" y="148"/>
                  </a:cubicBezTo>
                  <a:cubicBezTo>
                    <a:pt x="712" y="140"/>
                    <a:pt x="700" y="137"/>
                    <a:pt x="698" y="145"/>
                  </a:cubicBezTo>
                  <a:cubicBezTo>
                    <a:pt x="695" y="157"/>
                    <a:pt x="689" y="168"/>
                    <a:pt x="682" y="179"/>
                  </a:cubicBezTo>
                  <a:cubicBezTo>
                    <a:pt x="688" y="159"/>
                    <a:pt x="681" y="131"/>
                    <a:pt x="680" y="112"/>
                  </a:cubicBezTo>
                  <a:cubicBezTo>
                    <a:pt x="679" y="83"/>
                    <a:pt x="681" y="53"/>
                    <a:pt x="677" y="24"/>
                  </a:cubicBezTo>
                  <a:cubicBezTo>
                    <a:pt x="774" y="23"/>
                    <a:pt x="871" y="23"/>
                    <a:pt x="969" y="31"/>
                  </a:cubicBezTo>
                  <a:cubicBezTo>
                    <a:pt x="967" y="56"/>
                    <a:pt x="972" y="82"/>
                    <a:pt x="974" y="107"/>
                  </a:cubicBezTo>
                  <a:cubicBezTo>
                    <a:pt x="975" y="128"/>
                    <a:pt x="971" y="154"/>
                    <a:pt x="975" y="177"/>
                  </a:cubicBezTo>
                  <a:cubicBezTo>
                    <a:pt x="974" y="177"/>
                    <a:pt x="974" y="176"/>
                    <a:pt x="974" y="176"/>
                  </a:cubicBezTo>
                  <a:cubicBezTo>
                    <a:pt x="971" y="170"/>
                    <a:pt x="969" y="162"/>
                    <a:pt x="963" y="157"/>
                  </a:cubicBezTo>
                  <a:cubicBezTo>
                    <a:pt x="962" y="156"/>
                    <a:pt x="959" y="156"/>
                    <a:pt x="958" y="158"/>
                  </a:cubicBezTo>
                  <a:cubicBezTo>
                    <a:pt x="957" y="166"/>
                    <a:pt x="960" y="172"/>
                    <a:pt x="963" y="178"/>
                  </a:cubicBezTo>
                  <a:cubicBezTo>
                    <a:pt x="967" y="189"/>
                    <a:pt x="972" y="199"/>
                    <a:pt x="977" y="209"/>
                  </a:cubicBezTo>
                  <a:cubicBezTo>
                    <a:pt x="980" y="214"/>
                    <a:pt x="986" y="211"/>
                    <a:pt x="988" y="207"/>
                  </a:cubicBezTo>
                  <a:cubicBezTo>
                    <a:pt x="995" y="190"/>
                    <a:pt x="999" y="169"/>
                    <a:pt x="1012" y="155"/>
                  </a:cubicBezTo>
                  <a:cubicBezTo>
                    <a:pt x="1018" y="149"/>
                    <a:pt x="1009" y="140"/>
                    <a:pt x="1003"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矩形 29"/>
          <p:cNvSpPr/>
          <p:nvPr/>
        </p:nvSpPr>
        <p:spPr>
          <a:xfrm>
            <a:off x="8186947" y="2853107"/>
            <a:ext cx="3077932" cy="738664"/>
          </a:xfrm>
          <a:prstGeom prst="rect">
            <a:avLst/>
          </a:prstGeom>
        </p:spPr>
        <p:txBody>
          <a:bodyPr wrap="square">
            <a:spAutoFit/>
          </a:bodyPr>
          <a:lstStyle/>
          <a:p>
            <a:pPr lvl="0">
              <a:lnSpc>
                <a:spcPct val="150000"/>
              </a:lnSpc>
            </a:pPr>
            <a:r>
              <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rPr>
              <a:t>点击此处添加文字描述，文字颜色、大小、字体可根据需求进行更改。</a:t>
            </a:r>
            <a:endPar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endParaRPr>
          </a:p>
        </p:txBody>
      </p:sp>
      <p:sp>
        <p:nvSpPr>
          <p:cNvPr id="31" name="矩形 30"/>
          <p:cNvSpPr/>
          <p:nvPr/>
        </p:nvSpPr>
        <p:spPr>
          <a:xfrm>
            <a:off x="8172929" y="4114866"/>
            <a:ext cx="3077932" cy="738664"/>
          </a:xfrm>
          <a:prstGeom prst="rect">
            <a:avLst/>
          </a:prstGeom>
        </p:spPr>
        <p:txBody>
          <a:bodyPr wrap="square">
            <a:spAutoFit/>
          </a:bodyPr>
          <a:lstStyle/>
          <a:p>
            <a:pPr lvl="0">
              <a:lnSpc>
                <a:spcPct val="150000"/>
              </a:lnSpc>
            </a:pPr>
            <a:r>
              <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rPr>
              <a:t>点击此处添加文字描述，文字颜色、大小、字体可根据需求进行更改。</a:t>
            </a:r>
            <a:endPar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endParaRPr>
          </a:p>
        </p:txBody>
      </p:sp>
      <p:sp>
        <p:nvSpPr>
          <p:cNvPr id="32" name="矩形 31"/>
          <p:cNvSpPr/>
          <p:nvPr/>
        </p:nvSpPr>
        <p:spPr>
          <a:xfrm>
            <a:off x="980868" y="2853107"/>
            <a:ext cx="3077932" cy="738664"/>
          </a:xfrm>
          <a:prstGeom prst="rect">
            <a:avLst/>
          </a:prstGeom>
        </p:spPr>
        <p:txBody>
          <a:bodyPr wrap="square">
            <a:spAutoFit/>
          </a:bodyPr>
          <a:lstStyle/>
          <a:p>
            <a:pPr lvl="0">
              <a:lnSpc>
                <a:spcPct val="150000"/>
              </a:lnSpc>
            </a:pPr>
            <a:r>
              <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rPr>
              <a:t>点击此处添加文字描述，文字颜色、大小、字体可根据需求进行更改。</a:t>
            </a:r>
            <a:endPar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endParaRPr>
          </a:p>
        </p:txBody>
      </p:sp>
      <p:sp>
        <p:nvSpPr>
          <p:cNvPr id="33" name="矩形 32"/>
          <p:cNvSpPr/>
          <p:nvPr/>
        </p:nvSpPr>
        <p:spPr>
          <a:xfrm>
            <a:off x="966850" y="4114866"/>
            <a:ext cx="3077932" cy="738664"/>
          </a:xfrm>
          <a:prstGeom prst="rect">
            <a:avLst/>
          </a:prstGeom>
        </p:spPr>
        <p:txBody>
          <a:bodyPr wrap="square">
            <a:spAutoFit/>
          </a:bodyPr>
          <a:lstStyle/>
          <a:p>
            <a:pPr lvl="0">
              <a:lnSpc>
                <a:spcPct val="150000"/>
              </a:lnSpc>
            </a:pPr>
            <a:r>
              <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rPr>
              <a:t>点击此处添加文字描述，文字颜色、大小、字体可根据需求进行更改。</a:t>
            </a:r>
            <a:endParaRPr lang="zh-CN" altLang="en-US" sz="1400" dirty="0">
              <a:solidFill>
                <a:srgbClr val="000000">
                  <a:lumMod val="65000"/>
                  <a:lumOff val="35000"/>
                </a:srgbClr>
              </a:solidFill>
              <a:latin typeface="华文细黑" panose="02010600040101010101" pitchFamily="2" charset="-122"/>
              <a:ea typeface="华文细黑" panose="02010600040101010101" pitchFamily="2" charset="-122"/>
              <a:cs typeface="+mn-ea"/>
              <a:sym typeface="+mn-lt"/>
            </a:endParaRPr>
          </a:p>
        </p:txBody>
      </p:sp>
      <p:pic>
        <p:nvPicPr>
          <p:cNvPr id="34"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35" name="文本框 34"/>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4129713" y="2057733"/>
            <a:ext cx="3932573" cy="3286000"/>
            <a:chOff x="1306513" y="3424238"/>
            <a:chExt cx="3524250" cy="2944812"/>
          </a:xfrm>
          <a:solidFill>
            <a:srgbClr val="062F3D"/>
          </a:solidFill>
        </p:grpSpPr>
        <p:sp>
          <p:nvSpPr>
            <p:cNvPr id="57" name="Freeform 56"/>
            <p:cNvSpPr>
              <a:spLocks noEditPoints="1"/>
            </p:cNvSpPr>
            <p:nvPr/>
          </p:nvSpPr>
          <p:spPr bwMode="auto">
            <a:xfrm>
              <a:off x="2339976" y="4327525"/>
              <a:ext cx="669925" cy="677863"/>
            </a:xfrm>
            <a:custGeom>
              <a:avLst/>
              <a:gdLst>
                <a:gd name="T0" fmla="*/ 56 w 122"/>
                <a:gd name="T1" fmla="*/ 116 h 123"/>
                <a:gd name="T2" fmla="*/ 49 w 122"/>
                <a:gd name="T3" fmla="*/ 104 h 123"/>
                <a:gd name="T4" fmla="*/ 23 w 122"/>
                <a:gd name="T5" fmla="*/ 103 h 123"/>
                <a:gd name="T6" fmla="*/ 24 w 122"/>
                <a:gd name="T7" fmla="*/ 86 h 123"/>
                <a:gd name="T8" fmla="*/ 25 w 122"/>
                <a:gd name="T9" fmla="*/ 75 h 123"/>
                <a:gd name="T10" fmla="*/ 6 w 122"/>
                <a:gd name="T11" fmla="*/ 43 h 123"/>
                <a:gd name="T12" fmla="*/ 26 w 122"/>
                <a:gd name="T13" fmla="*/ 5 h 123"/>
                <a:gd name="T14" fmla="*/ 27 w 122"/>
                <a:gd name="T15" fmla="*/ 2 h 123"/>
                <a:gd name="T16" fmla="*/ 30 w 122"/>
                <a:gd name="T17" fmla="*/ 1 h 123"/>
                <a:gd name="T18" fmla="*/ 58 w 122"/>
                <a:gd name="T19" fmla="*/ 4 h 123"/>
                <a:gd name="T20" fmla="*/ 60 w 122"/>
                <a:gd name="T21" fmla="*/ 9 h 123"/>
                <a:gd name="T22" fmla="*/ 73 w 122"/>
                <a:gd name="T23" fmla="*/ 30 h 123"/>
                <a:gd name="T24" fmla="*/ 81 w 122"/>
                <a:gd name="T25" fmla="*/ 7 h 123"/>
                <a:gd name="T26" fmla="*/ 98 w 122"/>
                <a:gd name="T27" fmla="*/ 6 h 123"/>
                <a:gd name="T28" fmla="*/ 122 w 122"/>
                <a:gd name="T29" fmla="*/ 11 h 123"/>
                <a:gd name="T30" fmla="*/ 120 w 122"/>
                <a:gd name="T31" fmla="*/ 48 h 123"/>
                <a:gd name="T32" fmla="*/ 117 w 122"/>
                <a:gd name="T33" fmla="*/ 51 h 123"/>
                <a:gd name="T34" fmla="*/ 100 w 122"/>
                <a:gd name="T35" fmla="*/ 61 h 123"/>
                <a:gd name="T36" fmla="*/ 119 w 122"/>
                <a:gd name="T37" fmla="*/ 74 h 123"/>
                <a:gd name="T38" fmla="*/ 116 w 122"/>
                <a:gd name="T39" fmla="*/ 103 h 123"/>
                <a:gd name="T40" fmla="*/ 90 w 122"/>
                <a:gd name="T41" fmla="*/ 105 h 123"/>
                <a:gd name="T42" fmla="*/ 82 w 122"/>
                <a:gd name="T43" fmla="*/ 117 h 123"/>
                <a:gd name="T44" fmla="*/ 59 w 122"/>
                <a:gd name="T45" fmla="*/ 97 h 123"/>
                <a:gd name="T46" fmla="*/ 61 w 122"/>
                <a:gd name="T47" fmla="*/ 102 h 123"/>
                <a:gd name="T48" fmla="*/ 70 w 122"/>
                <a:gd name="T49" fmla="*/ 117 h 123"/>
                <a:gd name="T50" fmla="*/ 77 w 122"/>
                <a:gd name="T51" fmla="*/ 103 h 123"/>
                <a:gd name="T52" fmla="*/ 81 w 122"/>
                <a:gd name="T53" fmla="*/ 99 h 123"/>
                <a:gd name="T54" fmla="*/ 114 w 122"/>
                <a:gd name="T55" fmla="*/ 77 h 123"/>
                <a:gd name="T56" fmla="*/ 97 w 122"/>
                <a:gd name="T57" fmla="*/ 52 h 123"/>
                <a:gd name="T58" fmla="*/ 116 w 122"/>
                <a:gd name="T59" fmla="*/ 21 h 123"/>
                <a:gd name="T60" fmla="*/ 98 w 122"/>
                <a:gd name="T61" fmla="*/ 12 h 123"/>
                <a:gd name="T62" fmla="*/ 86 w 122"/>
                <a:gd name="T63" fmla="*/ 13 h 123"/>
                <a:gd name="T64" fmla="*/ 54 w 122"/>
                <a:gd name="T65" fmla="*/ 28 h 123"/>
                <a:gd name="T66" fmla="*/ 38 w 122"/>
                <a:gd name="T67" fmla="*/ 8 h 123"/>
                <a:gd name="T68" fmla="*/ 31 w 122"/>
                <a:gd name="T69" fmla="*/ 44 h 123"/>
                <a:gd name="T70" fmla="*/ 26 w 122"/>
                <a:gd name="T71" fmla="*/ 46 h 123"/>
                <a:gd name="T72" fmla="*/ 7 w 122"/>
                <a:gd name="T73" fmla="*/ 57 h 123"/>
                <a:gd name="T74" fmla="*/ 28 w 122"/>
                <a:gd name="T75" fmla="*/ 69 h 123"/>
                <a:gd name="T76" fmla="*/ 30 w 122"/>
                <a:gd name="T77" fmla="*/ 87 h 123"/>
                <a:gd name="T78" fmla="*/ 48 w 122"/>
                <a:gd name="T79" fmla="*/ 98 h 123"/>
                <a:gd name="T80" fmla="*/ 59 w 122"/>
                <a:gd name="T81"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23">
                  <a:moveTo>
                    <a:pt x="70" y="123"/>
                  </a:moveTo>
                  <a:cubicBezTo>
                    <a:pt x="64" y="123"/>
                    <a:pt x="59" y="120"/>
                    <a:pt x="56" y="116"/>
                  </a:cubicBezTo>
                  <a:cubicBezTo>
                    <a:pt x="55" y="114"/>
                    <a:pt x="53" y="109"/>
                    <a:pt x="54" y="104"/>
                  </a:cubicBezTo>
                  <a:cubicBezTo>
                    <a:pt x="52" y="104"/>
                    <a:pt x="50" y="104"/>
                    <a:pt x="49" y="104"/>
                  </a:cubicBezTo>
                  <a:cubicBezTo>
                    <a:pt x="41" y="104"/>
                    <a:pt x="35" y="105"/>
                    <a:pt x="25" y="104"/>
                  </a:cubicBezTo>
                  <a:cubicBezTo>
                    <a:pt x="25" y="104"/>
                    <a:pt x="24" y="104"/>
                    <a:pt x="23" y="103"/>
                  </a:cubicBezTo>
                  <a:cubicBezTo>
                    <a:pt x="23" y="103"/>
                    <a:pt x="22" y="102"/>
                    <a:pt x="22" y="101"/>
                  </a:cubicBezTo>
                  <a:cubicBezTo>
                    <a:pt x="23" y="96"/>
                    <a:pt x="23" y="91"/>
                    <a:pt x="24" y="86"/>
                  </a:cubicBezTo>
                  <a:cubicBezTo>
                    <a:pt x="24" y="82"/>
                    <a:pt x="25" y="79"/>
                    <a:pt x="25" y="75"/>
                  </a:cubicBezTo>
                  <a:cubicBezTo>
                    <a:pt x="25" y="75"/>
                    <a:pt x="25" y="75"/>
                    <a:pt x="25" y="75"/>
                  </a:cubicBezTo>
                  <a:cubicBezTo>
                    <a:pt x="17" y="75"/>
                    <a:pt x="1" y="74"/>
                    <a:pt x="1" y="57"/>
                  </a:cubicBezTo>
                  <a:cubicBezTo>
                    <a:pt x="0" y="51"/>
                    <a:pt x="2" y="47"/>
                    <a:pt x="6" y="43"/>
                  </a:cubicBezTo>
                  <a:cubicBezTo>
                    <a:pt x="11" y="38"/>
                    <a:pt x="19" y="36"/>
                    <a:pt x="26" y="39"/>
                  </a:cubicBezTo>
                  <a:cubicBezTo>
                    <a:pt x="29" y="22"/>
                    <a:pt x="27" y="8"/>
                    <a:pt x="26" y="5"/>
                  </a:cubicBezTo>
                  <a:cubicBezTo>
                    <a:pt x="26" y="5"/>
                    <a:pt x="26" y="4"/>
                    <a:pt x="26" y="4"/>
                  </a:cubicBezTo>
                  <a:cubicBezTo>
                    <a:pt x="26" y="3"/>
                    <a:pt x="26" y="2"/>
                    <a:pt x="27" y="2"/>
                  </a:cubicBezTo>
                  <a:cubicBezTo>
                    <a:pt x="27" y="1"/>
                    <a:pt x="28" y="0"/>
                    <a:pt x="29" y="1"/>
                  </a:cubicBezTo>
                  <a:cubicBezTo>
                    <a:pt x="30" y="1"/>
                    <a:pt x="30" y="1"/>
                    <a:pt x="30" y="1"/>
                  </a:cubicBezTo>
                  <a:cubicBezTo>
                    <a:pt x="32" y="1"/>
                    <a:pt x="35" y="2"/>
                    <a:pt x="38" y="2"/>
                  </a:cubicBezTo>
                  <a:cubicBezTo>
                    <a:pt x="45" y="2"/>
                    <a:pt x="52" y="3"/>
                    <a:pt x="58" y="4"/>
                  </a:cubicBezTo>
                  <a:cubicBezTo>
                    <a:pt x="59" y="4"/>
                    <a:pt x="59" y="5"/>
                    <a:pt x="60" y="6"/>
                  </a:cubicBezTo>
                  <a:cubicBezTo>
                    <a:pt x="60" y="7"/>
                    <a:pt x="60" y="8"/>
                    <a:pt x="60" y="9"/>
                  </a:cubicBezTo>
                  <a:cubicBezTo>
                    <a:pt x="57" y="12"/>
                    <a:pt x="57" y="20"/>
                    <a:pt x="60" y="25"/>
                  </a:cubicBezTo>
                  <a:cubicBezTo>
                    <a:pt x="62" y="29"/>
                    <a:pt x="66" y="31"/>
                    <a:pt x="73" y="30"/>
                  </a:cubicBezTo>
                  <a:cubicBezTo>
                    <a:pt x="79" y="29"/>
                    <a:pt x="80" y="22"/>
                    <a:pt x="80" y="12"/>
                  </a:cubicBezTo>
                  <a:cubicBezTo>
                    <a:pt x="80" y="11"/>
                    <a:pt x="81" y="9"/>
                    <a:pt x="81" y="7"/>
                  </a:cubicBezTo>
                  <a:cubicBezTo>
                    <a:pt x="81" y="6"/>
                    <a:pt x="83" y="4"/>
                    <a:pt x="84" y="5"/>
                  </a:cubicBezTo>
                  <a:cubicBezTo>
                    <a:pt x="89" y="5"/>
                    <a:pt x="93" y="5"/>
                    <a:pt x="98" y="6"/>
                  </a:cubicBezTo>
                  <a:cubicBezTo>
                    <a:pt x="105" y="6"/>
                    <a:pt x="113" y="7"/>
                    <a:pt x="120" y="8"/>
                  </a:cubicBezTo>
                  <a:cubicBezTo>
                    <a:pt x="121" y="8"/>
                    <a:pt x="122" y="9"/>
                    <a:pt x="122" y="11"/>
                  </a:cubicBezTo>
                  <a:cubicBezTo>
                    <a:pt x="122" y="14"/>
                    <a:pt x="122" y="18"/>
                    <a:pt x="122" y="21"/>
                  </a:cubicBezTo>
                  <a:cubicBezTo>
                    <a:pt x="122" y="30"/>
                    <a:pt x="121" y="39"/>
                    <a:pt x="120" y="48"/>
                  </a:cubicBezTo>
                  <a:cubicBezTo>
                    <a:pt x="120" y="49"/>
                    <a:pt x="120" y="50"/>
                    <a:pt x="119" y="50"/>
                  </a:cubicBezTo>
                  <a:cubicBezTo>
                    <a:pt x="118" y="51"/>
                    <a:pt x="117" y="51"/>
                    <a:pt x="117" y="51"/>
                  </a:cubicBezTo>
                  <a:cubicBezTo>
                    <a:pt x="111" y="50"/>
                    <a:pt x="105" y="52"/>
                    <a:pt x="102" y="56"/>
                  </a:cubicBezTo>
                  <a:cubicBezTo>
                    <a:pt x="100" y="57"/>
                    <a:pt x="100" y="59"/>
                    <a:pt x="100" y="61"/>
                  </a:cubicBezTo>
                  <a:cubicBezTo>
                    <a:pt x="102" y="67"/>
                    <a:pt x="107" y="71"/>
                    <a:pt x="117" y="72"/>
                  </a:cubicBezTo>
                  <a:cubicBezTo>
                    <a:pt x="118" y="72"/>
                    <a:pt x="119" y="73"/>
                    <a:pt x="119" y="74"/>
                  </a:cubicBezTo>
                  <a:cubicBezTo>
                    <a:pt x="122" y="83"/>
                    <a:pt x="120" y="97"/>
                    <a:pt x="119" y="101"/>
                  </a:cubicBezTo>
                  <a:cubicBezTo>
                    <a:pt x="119" y="102"/>
                    <a:pt x="118" y="103"/>
                    <a:pt x="116" y="103"/>
                  </a:cubicBezTo>
                  <a:cubicBezTo>
                    <a:pt x="107" y="104"/>
                    <a:pt x="98" y="105"/>
                    <a:pt x="90" y="105"/>
                  </a:cubicBezTo>
                  <a:cubicBezTo>
                    <a:pt x="90" y="105"/>
                    <a:pt x="90" y="105"/>
                    <a:pt x="90" y="105"/>
                  </a:cubicBezTo>
                  <a:cubicBezTo>
                    <a:pt x="88" y="105"/>
                    <a:pt x="86" y="105"/>
                    <a:pt x="84" y="105"/>
                  </a:cubicBezTo>
                  <a:cubicBezTo>
                    <a:pt x="85" y="111"/>
                    <a:pt x="84" y="115"/>
                    <a:pt x="82" y="117"/>
                  </a:cubicBezTo>
                  <a:cubicBezTo>
                    <a:pt x="79" y="121"/>
                    <a:pt x="75" y="123"/>
                    <a:pt x="70" y="123"/>
                  </a:cubicBezTo>
                  <a:close/>
                  <a:moveTo>
                    <a:pt x="59" y="97"/>
                  </a:moveTo>
                  <a:cubicBezTo>
                    <a:pt x="60" y="97"/>
                    <a:pt x="61" y="98"/>
                    <a:pt x="61" y="99"/>
                  </a:cubicBezTo>
                  <a:cubicBezTo>
                    <a:pt x="62" y="100"/>
                    <a:pt x="62" y="101"/>
                    <a:pt x="61" y="102"/>
                  </a:cubicBezTo>
                  <a:cubicBezTo>
                    <a:pt x="59" y="106"/>
                    <a:pt x="59" y="110"/>
                    <a:pt x="61" y="113"/>
                  </a:cubicBezTo>
                  <a:cubicBezTo>
                    <a:pt x="63" y="115"/>
                    <a:pt x="66" y="117"/>
                    <a:pt x="70" y="117"/>
                  </a:cubicBezTo>
                  <a:cubicBezTo>
                    <a:pt x="73" y="117"/>
                    <a:pt x="76" y="116"/>
                    <a:pt x="77" y="114"/>
                  </a:cubicBezTo>
                  <a:cubicBezTo>
                    <a:pt x="79" y="111"/>
                    <a:pt x="79" y="107"/>
                    <a:pt x="77" y="103"/>
                  </a:cubicBezTo>
                  <a:cubicBezTo>
                    <a:pt x="77" y="102"/>
                    <a:pt x="77" y="100"/>
                    <a:pt x="78" y="100"/>
                  </a:cubicBezTo>
                  <a:cubicBezTo>
                    <a:pt x="79" y="99"/>
                    <a:pt x="80" y="98"/>
                    <a:pt x="81" y="99"/>
                  </a:cubicBezTo>
                  <a:cubicBezTo>
                    <a:pt x="88" y="99"/>
                    <a:pt x="101" y="99"/>
                    <a:pt x="113" y="97"/>
                  </a:cubicBezTo>
                  <a:cubicBezTo>
                    <a:pt x="114" y="91"/>
                    <a:pt x="115" y="83"/>
                    <a:pt x="114" y="77"/>
                  </a:cubicBezTo>
                  <a:cubicBezTo>
                    <a:pt x="103" y="76"/>
                    <a:pt x="97" y="71"/>
                    <a:pt x="94" y="62"/>
                  </a:cubicBezTo>
                  <a:cubicBezTo>
                    <a:pt x="94" y="59"/>
                    <a:pt x="94" y="55"/>
                    <a:pt x="97" y="52"/>
                  </a:cubicBezTo>
                  <a:cubicBezTo>
                    <a:pt x="101" y="47"/>
                    <a:pt x="108" y="44"/>
                    <a:pt x="115" y="44"/>
                  </a:cubicBezTo>
                  <a:cubicBezTo>
                    <a:pt x="115" y="37"/>
                    <a:pt x="116" y="29"/>
                    <a:pt x="116" y="21"/>
                  </a:cubicBezTo>
                  <a:cubicBezTo>
                    <a:pt x="116" y="19"/>
                    <a:pt x="116" y="16"/>
                    <a:pt x="116" y="13"/>
                  </a:cubicBezTo>
                  <a:cubicBezTo>
                    <a:pt x="110" y="13"/>
                    <a:pt x="104" y="12"/>
                    <a:pt x="98" y="12"/>
                  </a:cubicBezTo>
                  <a:cubicBezTo>
                    <a:pt x="94" y="12"/>
                    <a:pt x="90" y="11"/>
                    <a:pt x="86" y="11"/>
                  </a:cubicBezTo>
                  <a:cubicBezTo>
                    <a:pt x="86" y="12"/>
                    <a:pt x="86" y="12"/>
                    <a:pt x="86" y="13"/>
                  </a:cubicBezTo>
                  <a:cubicBezTo>
                    <a:pt x="86" y="21"/>
                    <a:pt x="85" y="34"/>
                    <a:pt x="74" y="36"/>
                  </a:cubicBezTo>
                  <a:cubicBezTo>
                    <a:pt x="65" y="37"/>
                    <a:pt x="58" y="34"/>
                    <a:pt x="54" y="28"/>
                  </a:cubicBezTo>
                  <a:cubicBezTo>
                    <a:pt x="51" y="22"/>
                    <a:pt x="51" y="15"/>
                    <a:pt x="53" y="9"/>
                  </a:cubicBezTo>
                  <a:cubicBezTo>
                    <a:pt x="48" y="9"/>
                    <a:pt x="43" y="8"/>
                    <a:pt x="38" y="8"/>
                  </a:cubicBezTo>
                  <a:cubicBezTo>
                    <a:pt x="36" y="8"/>
                    <a:pt x="34" y="8"/>
                    <a:pt x="33" y="7"/>
                  </a:cubicBezTo>
                  <a:cubicBezTo>
                    <a:pt x="34" y="14"/>
                    <a:pt x="35" y="28"/>
                    <a:pt x="31" y="44"/>
                  </a:cubicBezTo>
                  <a:cubicBezTo>
                    <a:pt x="31" y="45"/>
                    <a:pt x="30" y="46"/>
                    <a:pt x="29" y="46"/>
                  </a:cubicBezTo>
                  <a:cubicBezTo>
                    <a:pt x="28" y="46"/>
                    <a:pt x="27" y="46"/>
                    <a:pt x="26" y="46"/>
                  </a:cubicBezTo>
                  <a:cubicBezTo>
                    <a:pt x="21" y="43"/>
                    <a:pt x="14" y="43"/>
                    <a:pt x="10" y="47"/>
                  </a:cubicBezTo>
                  <a:cubicBezTo>
                    <a:pt x="8" y="50"/>
                    <a:pt x="6" y="53"/>
                    <a:pt x="7" y="57"/>
                  </a:cubicBezTo>
                  <a:cubicBezTo>
                    <a:pt x="7" y="67"/>
                    <a:pt x="15" y="69"/>
                    <a:pt x="25" y="69"/>
                  </a:cubicBezTo>
                  <a:cubicBezTo>
                    <a:pt x="26" y="69"/>
                    <a:pt x="27" y="69"/>
                    <a:pt x="28" y="69"/>
                  </a:cubicBezTo>
                  <a:cubicBezTo>
                    <a:pt x="30" y="69"/>
                    <a:pt x="31" y="71"/>
                    <a:pt x="31" y="72"/>
                  </a:cubicBezTo>
                  <a:cubicBezTo>
                    <a:pt x="31" y="77"/>
                    <a:pt x="30" y="82"/>
                    <a:pt x="30" y="87"/>
                  </a:cubicBezTo>
                  <a:cubicBezTo>
                    <a:pt x="29" y="90"/>
                    <a:pt x="29" y="94"/>
                    <a:pt x="29" y="98"/>
                  </a:cubicBezTo>
                  <a:cubicBezTo>
                    <a:pt x="36" y="98"/>
                    <a:pt x="42" y="98"/>
                    <a:pt x="48" y="98"/>
                  </a:cubicBezTo>
                  <a:cubicBezTo>
                    <a:pt x="51" y="98"/>
                    <a:pt x="55" y="98"/>
                    <a:pt x="58" y="97"/>
                  </a:cubicBezTo>
                  <a:cubicBezTo>
                    <a:pt x="59" y="97"/>
                    <a:pt x="59" y="97"/>
                    <a:pt x="59"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2967038" y="4267200"/>
              <a:ext cx="565150" cy="655638"/>
            </a:xfrm>
            <a:custGeom>
              <a:avLst/>
              <a:gdLst>
                <a:gd name="T0" fmla="*/ 92 w 103"/>
                <a:gd name="T1" fmla="*/ 119 h 119"/>
                <a:gd name="T2" fmla="*/ 92 w 103"/>
                <a:gd name="T3" fmla="*/ 119 h 119"/>
                <a:gd name="T4" fmla="*/ 63 w 103"/>
                <a:gd name="T5" fmla="*/ 117 h 119"/>
                <a:gd name="T6" fmla="*/ 61 w 103"/>
                <a:gd name="T7" fmla="*/ 116 h 119"/>
                <a:gd name="T8" fmla="*/ 60 w 103"/>
                <a:gd name="T9" fmla="*/ 113 h 119"/>
                <a:gd name="T10" fmla="*/ 56 w 103"/>
                <a:gd name="T11" fmla="*/ 101 h 119"/>
                <a:gd name="T12" fmla="*/ 44 w 103"/>
                <a:gd name="T13" fmla="*/ 100 h 119"/>
                <a:gd name="T14" fmla="*/ 39 w 103"/>
                <a:gd name="T15" fmla="*/ 111 h 119"/>
                <a:gd name="T16" fmla="*/ 38 w 103"/>
                <a:gd name="T17" fmla="*/ 113 h 119"/>
                <a:gd name="T18" fmla="*/ 36 w 103"/>
                <a:gd name="T19" fmla="*/ 114 h 119"/>
                <a:gd name="T20" fmla="*/ 3 w 103"/>
                <a:gd name="T21" fmla="*/ 114 h 119"/>
                <a:gd name="T22" fmla="*/ 0 w 103"/>
                <a:gd name="T23" fmla="*/ 111 h 119"/>
                <a:gd name="T24" fmla="*/ 3 w 103"/>
                <a:gd name="T25" fmla="*/ 108 h 119"/>
                <a:gd name="T26" fmla="*/ 33 w 103"/>
                <a:gd name="T27" fmla="*/ 108 h 119"/>
                <a:gd name="T28" fmla="*/ 41 w 103"/>
                <a:gd name="T29" fmla="*/ 95 h 119"/>
                <a:gd name="T30" fmla="*/ 59 w 103"/>
                <a:gd name="T31" fmla="*/ 96 h 119"/>
                <a:gd name="T32" fmla="*/ 66 w 103"/>
                <a:gd name="T33" fmla="*/ 111 h 119"/>
                <a:gd name="T34" fmla="*/ 89 w 103"/>
                <a:gd name="T35" fmla="*/ 113 h 119"/>
                <a:gd name="T36" fmla="*/ 90 w 103"/>
                <a:gd name="T37" fmla="*/ 107 h 119"/>
                <a:gd name="T38" fmla="*/ 91 w 103"/>
                <a:gd name="T39" fmla="*/ 91 h 119"/>
                <a:gd name="T40" fmla="*/ 75 w 103"/>
                <a:gd name="T41" fmla="*/ 75 h 119"/>
                <a:gd name="T42" fmla="*/ 81 w 103"/>
                <a:gd name="T43" fmla="*/ 62 h 119"/>
                <a:gd name="T44" fmla="*/ 96 w 103"/>
                <a:gd name="T45" fmla="*/ 58 h 119"/>
                <a:gd name="T46" fmla="*/ 97 w 103"/>
                <a:gd name="T47" fmla="*/ 32 h 119"/>
                <a:gd name="T48" fmla="*/ 73 w 103"/>
                <a:gd name="T49" fmla="*/ 31 h 119"/>
                <a:gd name="T50" fmla="*/ 70 w 103"/>
                <a:gd name="T51" fmla="*/ 30 h 119"/>
                <a:gd name="T52" fmla="*/ 69 w 103"/>
                <a:gd name="T53" fmla="*/ 27 h 119"/>
                <a:gd name="T54" fmla="*/ 68 w 103"/>
                <a:gd name="T55" fmla="*/ 11 h 119"/>
                <a:gd name="T56" fmla="*/ 48 w 103"/>
                <a:gd name="T57" fmla="*/ 11 h 119"/>
                <a:gd name="T58" fmla="*/ 47 w 103"/>
                <a:gd name="T59" fmla="*/ 22 h 119"/>
                <a:gd name="T60" fmla="*/ 47 w 103"/>
                <a:gd name="T61" fmla="*/ 26 h 119"/>
                <a:gd name="T62" fmla="*/ 44 w 103"/>
                <a:gd name="T63" fmla="*/ 27 h 119"/>
                <a:gd name="T64" fmla="*/ 4 w 103"/>
                <a:gd name="T65" fmla="*/ 26 h 119"/>
                <a:gd name="T66" fmla="*/ 1 w 103"/>
                <a:gd name="T67" fmla="*/ 22 h 119"/>
                <a:gd name="T68" fmla="*/ 4 w 103"/>
                <a:gd name="T69" fmla="*/ 19 h 119"/>
                <a:gd name="T70" fmla="*/ 4 w 103"/>
                <a:gd name="T71" fmla="*/ 19 h 119"/>
                <a:gd name="T72" fmla="*/ 40 w 103"/>
                <a:gd name="T73" fmla="*/ 21 h 119"/>
                <a:gd name="T74" fmla="*/ 44 w 103"/>
                <a:gd name="T75" fmla="*/ 7 h 119"/>
                <a:gd name="T76" fmla="*/ 72 w 103"/>
                <a:gd name="T77" fmla="*/ 6 h 119"/>
                <a:gd name="T78" fmla="*/ 77 w 103"/>
                <a:gd name="T79" fmla="*/ 25 h 119"/>
                <a:gd name="T80" fmla="*/ 101 w 103"/>
                <a:gd name="T81" fmla="*/ 26 h 119"/>
                <a:gd name="T82" fmla="*/ 103 w 103"/>
                <a:gd name="T83" fmla="*/ 29 h 119"/>
                <a:gd name="T84" fmla="*/ 101 w 103"/>
                <a:gd name="T85" fmla="*/ 61 h 119"/>
                <a:gd name="T86" fmla="*/ 98 w 103"/>
                <a:gd name="T87" fmla="*/ 64 h 119"/>
                <a:gd name="T88" fmla="*/ 85 w 103"/>
                <a:gd name="T89" fmla="*/ 67 h 119"/>
                <a:gd name="T90" fmla="*/ 81 w 103"/>
                <a:gd name="T91" fmla="*/ 75 h 119"/>
                <a:gd name="T92" fmla="*/ 94 w 103"/>
                <a:gd name="T93" fmla="*/ 85 h 119"/>
                <a:gd name="T94" fmla="*/ 94 w 103"/>
                <a:gd name="T95" fmla="*/ 85 h 119"/>
                <a:gd name="T96" fmla="*/ 97 w 103"/>
                <a:gd name="T97" fmla="*/ 88 h 119"/>
                <a:gd name="T98" fmla="*/ 96 w 103"/>
                <a:gd name="T99" fmla="*/ 107 h 119"/>
                <a:gd name="T100" fmla="*/ 95 w 103"/>
                <a:gd name="T101" fmla="*/ 116 h 119"/>
                <a:gd name="T102" fmla="*/ 92 w 103"/>
                <a:gd name="T10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19">
                  <a:moveTo>
                    <a:pt x="92" y="119"/>
                  </a:moveTo>
                  <a:cubicBezTo>
                    <a:pt x="92" y="119"/>
                    <a:pt x="92" y="119"/>
                    <a:pt x="92" y="119"/>
                  </a:cubicBezTo>
                  <a:cubicBezTo>
                    <a:pt x="85" y="119"/>
                    <a:pt x="72" y="118"/>
                    <a:pt x="63" y="117"/>
                  </a:cubicBezTo>
                  <a:cubicBezTo>
                    <a:pt x="62" y="117"/>
                    <a:pt x="61" y="116"/>
                    <a:pt x="61" y="116"/>
                  </a:cubicBezTo>
                  <a:cubicBezTo>
                    <a:pt x="60" y="115"/>
                    <a:pt x="60" y="114"/>
                    <a:pt x="60" y="113"/>
                  </a:cubicBezTo>
                  <a:cubicBezTo>
                    <a:pt x="61" y="108"/>
                    <a:pt x="60" y="104"/>
                    <a:pt x="56" y="101"/>
                  </a:cubicBezTo>
                  <a:cubicBezTo>
                    <a:pt x="52" y="99"/>
                    <a:pt x="47" y="98"/>
                    <a:pt x="44" y="100"/>
                  </a:cubicBezTo>
                  <a:cubicBezTo>
                    <a:pt x="41" y="102"/>
                    <a:pt x="38" y="105"/>
                    <a:pt x="39" y="111"/>
                  </a:cubicBezTo>
                  <a:cubicBezTo>
                    <a:pt x="39" y="112"/>
                    <a:pt x="38" y="113"/>
                    <a:pt x="38" y="113"/>
                  </a:cubicBezTo>
                  <a:cubicBezTo>
                    <a:pt x="37" y="114"/>
                    <a:pt x="36" y="114"/>
                    <a:pt x="36" y="114"/>
                  </a:cubicBezTo>
                  <a:cubicBezTo>
                    <a:pt x="29" y="114"/>
                    <a:pt x="9" y="114"/>
                    <a:pt x="3" y="114"/>
                  </a:cubicBezTo>
                  <a:cubicBezTo>
                    <a:pt x="2" y="114"/>
                    <a:pt x="0" y="113"/>
                    <a:pt x="0" y="111"/>
                  </a:cubicBezTo>
                  <a:cubicBezTo>
                    <a:pt x="0" y="109"/>
                    <a:pt x="2" y="108"/>
                    <a:pt x="3" y="108"/>
                  </a:cubicBezTo>
                  <a:cubicBezTo>
                    <a:pt x="8" y="108"/>
                    <a:pt x="24" y="108"/>
                    <a:pt x="33" y="108"/>
                  </a:cubicBezTo>
                  <a:cubicBezTo>
                    <a:pt x="33" y="102"/>
                    <a:pt x="36" y="98"/>
                    <a:pt x="41" y="95"/>
                  </a:cubicBezTo>
                  <a:cubicBezTo>
                    <a:pt x="46" y="92"/>
                    <a:pt x="54" y="92"/>
                    <a:pt x="59" y="96"/>
                  </a:cubicBezTo>
                  <a:cubicBezTo>
                    <a:pt x="64" y="100"/>
                    <a:pt x="67" y="105"/>
                    <a:pt x="66" y="111"/>
                  </a:cubicBezTo>
                  <a:cubicBezTo>
                    <a:pt x="74" y="112"/>
                    <a:pt x="83" y="113"/>
                    <a:pt x="89" y="113"/>
                  </a:cubicBezTo>
                  <a:cubicBezTo>
                    <a:pt x="89" y="111"/>
                    <a:pt x="90" y="109"/>
                    <a:pt x="90" y="107"/>
                  </a:cubicBezTo>
                  <a:cubicBezTo>
                    <a:pt x="90" y="101"/>
                    <a:pt x="91" y="96"/>
                    <a:pt x="91" y="91"/>
                  </a:cubicBezTo>
                  <a:cubicBezTo>
                    <a:pt x="83" y="89"/>
                    <a:pt x="74" y="86"/>
                    <a:pt x="75" y="75"/>
                  </a:cubicBezTo>
                  <a:cubicBezTo>
                    <a:pt x="76" y="70"/>
                    <a:pt x="78" y="65"/>
                    <a:pt x="81" y="62"/>
                  </a:cubicBezTo>
                  <a:cubicBezTo>
                    <a:pt x="85" y="59"/>
                    <a:pt x="90" y="58"/>
                    <a:pt x="96" y="58"/>
                  </a:cubicBezTo>
                  <a:cubicBezTo>
                    <a:pt x="96" y="51"/>
                    <a:pt x="97" y="38"/>
                    <a:pt x="97" y="32"/>
                  </a:cubicBezTo>
                  <a:cubicBezTo>
                    <a:pt x="89" y="31"/>
                    <a:pt x="76" y="30"/>
                    <a:pt x="73" y="31"/>
                  </a:cubicBezTo>
                  <a:cubicBezTo>
                    <a:pt x="72" y="31"/>
                    <a:pt x="71" y="31"/>
                    <a:pt x="70" y="30"/>
                  </a:cubicBezTo>
                  <a:cubicBezTo>
                    <a:pt x="69" y="29"/>
                    <a:pt x="69" y="28"/>
                    <a:pt x="69" y="27"/>
                  </a:cubicBezTo>
                  <a:cubicBezTo>
                    <a:pt x="72" y="22"/>
                    <a:pt x="73" y="15"/>
                    <a:pt x="68" y="11"/>
                  </a:cubicBezTo>
                  <a:cubicBezTo>
                    <a:pt x="62" y="7"/>
                    <a:pt x="52" y="7"/>
                    <a:pt x="48" y="11"/>
                  </a:cubicBezTo>
                  <a:cubicBezTo>
                    <a:pt x="45" y="14"/>
                    <a:pt x="44" y="18"/>
                    <a:pt x="47" y="22"/>
                  </a:cubicBezTo>
                  <a:cubicBezTo>
                    <a:pt x="48" y="23"/>
                    <a:pt x="48" y="25"/>
                    <a:pt x="47" y="26"/>
                  </a:cubicBezTo>
                  <a:cubicBezTo>
                    <a:pt x="47" y="27"/>
                    <a:pt x="46" y="27"/>
                    <a:pt x="44" y="27"/>
                  </a:cubicBezTo>
                  <a:cubicBezTo>
                    <a:pt x="37" y="27"/>
                    <a:pt x="4" y="26"/>
                    <a:pt x="4" y="26"/>
                  </a:cubicBezTo>
                  <a:cubicBezTo>
                    <a:pt x="2" y="25"/>
                    <a:pt x="1" y="24"/>
                    <a:pt x="1" y="22"/>
                  </a:cubicBezTo>
                  <a:cubicBezTo>
                    <a:pt x="1" y="21"/>
                    <a:pt x="3" y="19"/>
                    <a:pt x="4" y="19"/>
                  </a:cubicBezTo>
                  <a:cubicBezTo>
                    <a:pt x="4" y="19"/>
                    <a:pt x="4" y="19"/>
                    <a:pt x="4" y="19"/>
                  </a:cubicBezTo>
                  <a:cubicBezTo>
                    <a:pt x="5" y="19"/>
                    <a:pt x="28" y="20"/>
                    <a:pt x="40" y="21"/>
                  </a:cubicBezTo>
                  <a:cubicBezTo>
                    <a:pt x="37" y="13"/>
                    <a:pt x="41" y="8"/>
                    <a:pt x="44" y="7"/>
                  </a:cubicBezTo>
                  <a:cubicBezTo>
                    <a:pt x="50" y="0"/>
                    <a:pt x="64" y="0"/>
                    <a:pt x="72" y="6"/>
                  </a:cubicBezTo>
                  <a:cubicBezTo>
                    <a:pt x="74" y="8"/>
                    <a:pt x="80" y="14"/>
                    <a:pt x="77" y="25"/>
                  </a:cubicBezTo>
                  <a:cubicBezTo>
                    <a:pt x="85" y="24"/>
                    <a:pt x="99" y="26"/>
                    <a:pt x="101" y="26"/>
                  </a:cubicBezTo>
                  <a:cubicBezTo>
                    <a:pt x="102" y="26"/>
                    <a:pt x="103" y="27"/>
                    <a:pt x="103" y="29"/>
                  </a:cubicBezTo>
                  <a:cubicBezTo>
                    <a:pt x="103" y="30"/>
                    <a:pt x="102" y="54"/>
                    <a:pt x="101" y="61"/>
                  </a:cubicBezTo>
                  <a:cubicBezTo>
                    <a:pt x="101" y="63"/>
                    <a:pt x="100" y="64"/>
                    <a:pt x="98" y="64"/>
                  </a:cubicBezTo>
                  <a:cubicBezTo>
                    <a:pt x="93" y="63"/>
                    <a:pt x="88" y="65"/>
                    <a:pt x="85" y="67"/>
                  </a:cubicBezTo>
                  <a:cubicBezTo>
                    <a:pt x="83" y="69"/>
                    <a:pt x="82" y="72"/>
                    <a:pt x="81" y="75"/>
                  </a:cubicBezTo>
                  <a:cubicBezTo>
                    <a:pt x="81" y="81"/>
                    <a:pt x="85" y="83"/>
                    <a:pt x="94" y="85"/>
                  </a:cubicBezTo>
                  <a:cubicBezTo>
                    <a:pt x="94" y="85"/>
                    <a:pt x="94" y="85"/>
                    <a:pt x="94" y="85"/>
                  </a:cubicBezTo>
                  <a:cubicBezTo>
                    <a:pt x="96" y="86"/>
                    <a:pt x="97" y="87"/>
                    <a:pt x="97" y="88"/>
                  </a:cubicBezTo>
                  <a:cubicBezTo>
                    <a:pt x="97" y="95"/>
                    <a:pt x="96" y="101"/>
                    <a:pt x="96" y="107"/>
                  </a:cubicBezTo>
                  <a:cubicBezTo>
                    <a:pt x="96" y="110"/>
                    <a:pt x="95" y="113"/>
                    <a:pt x="95" y="116"/>
                  </a:cubicBezTo>
                  <a:cubicBezTo>
                    <a:pt x="95" y="118"/>
                    <a:pt x="94" y="119"/>
                    <a:pt x="9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3263901" y="4889500"/>
              <a:ext cx="330200" cy="495300"/>
            </a:xfrm>
            <a:custGeom>
              <a:avLst/>
              <a:gdLst>
                <a:gd name="T0" fmla="*/ 21 w 60"/>
                <a:gd name="T1" fmla="*/ 90 h 90"/>
                <a:gd name="T2" fmla="*/ 3 w 60"/>
                <a:gd name="T3" fmla="*/ 89 h 90"/>
                <a:gd name="T4" fmla="*/ 0 w 60"/>
                <a:gd name="T5" fmla="*/ 86 h 90"/>
                <a:gd name="T6" fmla="*/ 4 w 60"/>
                <a:gd name="T7" fmla="*/ 83 h 90"/>
                <a:gd name="T8" fmla="*/ 30 w 60"/>
                <a:gd name="T9" fmla="*/ 84 h 90"/>
                <a:gd name="T10" fmla="*/ 30 w 60"/>
                <a:gd name="T11" fmla="*/ 56 h 90"/>
                <a:gd name="T12" fmla="*/ 31 w 60"/>
                <a:gd name="T13" fmla="*/ 53 h 90"/>
                <a:gd name="T14" fmla="*/ 34 w 60"/>
                <a:gd name="T15" fmla="*/ 53 h 90"/>
                <a:gd name="T16" fmla="*/ 51 w 60"/>
                <a:gd name="T17" fmla="*/ 51 h 90"/>
                <a:gd name="T18" fmla="*/ 51 w 60"/>
                <a:gd name="T19" fmla="*/ 38 h 90"/>
                <a:gd name="T20" fmla="*/ 35 w 60"/>
                <a:gd name="T21" fmla="*/ 33 h 90"/>
                <a:gd name="T22" fmla="*/ 32 w 60"/>
                <a:gd name="T23" fmla="*/ 32 h 90"/>
                <a:gd name="T24" fmla="*/ 32 w 60"/>
                <a:gd name="T25" fmla="*/ 30 h 90"/>
                <a:gd name="T26" fmla="*/ 33 w 60"/>
                <a:gd name="T27" fmla="*/ 16 h 90"/>
                <a:gd name="T28" fmla="*/ 35 w 60"/>
                <a:gd name="T29" fmla="*/ 3 h 90"/>
                <a:gd name="T30" fmla="*/ 39 w 60"/>
                <a:gd name="T31" fmla="*/ 1 h 90"/>
                <a:gd name="T32" fmla="*/ 41 w 60"/>
                <a:gd name="T33" fmla="*/ 4 h 90"/>
                <a:gd name="T34" fmla="*/ 39 w 60"/>
                <a:gd name="T35" fmla="*/ 17 h 90"/>
                <a:gd name="T36" fmla="*/ 38 w 60"/>
                <a:gd name="T37" fmla="*/ 27 h 90"/>
                <a:gd name="T38" fmla="*/ 57 w 60"/>
                <a:gd name="T39" fmla="*/ 35 h 90"/>
                <a:gd name="T40" fmla="*/ 55 w 60"/>
                <a:gd name="T41" fmla="*/ 55 h 90"/>
                <a:gd name="T42" fmla="*/ 36 w 60"/>
                <a:gd name="T43" fmla="*/ 60 h 90"/>
                <a:gd name="T44" fmla="*/ 36 w 60"/>
                <a:gd name="T45" fmla="*/ 87 h 90"/>
                <a:gd name="T46" fmla="*/ 33 w 60"/>
                <a:gd name="T47" fmla="*/ 90 h 90"/>
                <a:gd name="T48" fmla="*/ 21 w 60"/>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90">
                  <a:moveTo>
                    <a:pt x="21" y="90"/>
                  </a:moveTo>
                  <a:cubicBezTo>
                    <a:pt x="16" y="90"/>
                    <a:pt x="10" y="90"/>
                    <a:pt x="3" y="89"/>
                  </a:cubicBezTo>
                  <a:cubicBezTo>
                    <a:pt x="1" y="89"/>
                    <a:pt x="0" y="87"/>
                    <a:pt x="0" y="86"/>
                  </a:cubicBezTo>
                  <a:cubicBezTo>
                    <a:pt x="0" y="84"/>
                    <a:pt x="2" y="83"/>
                    <a:pt x="4" y="83"/>
                  </a:cubicBezTo>
                  <a:cubicBezTo>
                    <a:pt x="16" y="85"/>
                    <a:pt x="24" y="85"/>
                    <a:pt x="30" y="84"/>
                  </a:cubicBezTo>
                  <a:cubicBezTo>
                    <a:pt x="30" y="77"/>
                    <a:pt x="31" y="59"/>
                    <a:pt x="30" y="56"/>
                  </a:cubicBezTo>
                  <a:cubicBezTo>
                    <a:pt x="30" y="55"/>
                    <a:pt x="30" y="54"/>
                    <a:pt x="31" y="53"/>
                  </a:cubicBezTo>
                  <a:cubicBezTo>
                    <a:pt x="32" y="53"/>
                    <a:pt x="33" y="52"/>
                    <a:pt x="34" y="53"/>
                  </a:cubicBezTo>
                  <a:cubicBezTo>
                    <a:pt x="41" y="56"/>
                    <a:pt x="47" y="55"/>
                    <a:pt x="51" y="51"/>
                  </a:cubicBezTo>
                  <a:cubicBezTo>
                    <a:pt x="54" y="48"/>
                    <a:pt x="54" y="42"/>
                    <a:pt x="51" y="38"/>
                  </a:cubicBezTo>
                  <a:cubicBezTo>
                    <a:pt x="49" y="33"/>
                    <a:pt x="43" y="32"/>
                    <a:pt x="35" y="33"/>
                  </a:cubicBezTo>
                  <a:cubicBezTo>
                    <a:pt x="34" y="33"/>
                    <a:pt x="33" y="33"/>
                    <a:pt x="32" y="32"/>
                  </a:cubicBezTo>
                  <a:cubicBezTo>
                    <a:pt x="32" y="32"/>
                    <a:pt x="31" y="31"/>
                    <a:pt x="32" y="30"/>
                  </a:cubicBezTo>
                  <a:cubicBezTo>
                    <a:pt x="32" y="26"/>
                    <a:pt x="33" y="21"/>
                    <a:pt x="33" y="16"/>
                  </a:cubicBezTo>
                  <a:cubicBezTo>
                    <a:pt x="34" y="11"/>
                    <a:pt x="34" y="5"/>
                    <a:pt x="35" y="3"/>
                  </a:cubicBezTo>
                  <a:cubicBezTo>
                    <a:pt x="35" y="1"/>
                    <a:pt x="37" y="0"/>
                    <a:pt x="39" y="1"/>
                  </a:cubicBezTo>
                  <a:cubicBezTo>
                    <a:pt x="40" y="1"/>
                    <a:pt x="41" y="3"/>
                    <a:pt x="41" y="4"/>
                  </a:cubicBezTo>
                  <a:cubicBezTo>
                    <a:pt x="40" y="6"/>
                    <a:pt x="40" y="12"/>
                    <a:pt x="39" y="17"/>
                  </a:cubicBezTo>
                  <a:cubicBezTo>
                    <a:pt x="39" y="20"/>
                    <a:pt x="39" y="24"/>
                    <a:pt x="38" y="27"/>
                  </a:cubicBezTo>
                  <a:cubicBezTo>
                    <a:pt x="46" y="26"/>
                    <a:pt x="53" y="29"/>
                    <a:pt x="57" y="35"/>
                  </a:cubicBezTo>
                  <a:cubicBezTo>
                    <a:pt x="60" y="42"/>
                    <a:pt x="60" y="50"/>
                    <a:pt x="55" y="55"/>
                  </a:cubicBezTo>
                  <a:cubicBezTo>
                    <a:pt x="53" y="58"/>
                    <a:pt x="47" y="63"/>
                    <a:pt x="36" y="60"/>
                  </a:cubicBezTo>
                  <a:cubicBezTo>
                    <a:pt x="37" y="68"/>
                    <a:pt x="36" y="84"/>
                    <a:pt x="36" y="87"/>
                  </a:cubicBezTo>
                  <a:cubicBezTo>
                    <a:pt x="36" y="88"/>
                    <a:pt x="34" y="90"/>
                    <a:pt x="33" y="90"/>
                  </a:cubicBezTo>
                  <a:cubicBezTo>
                    <a:pt x="30" y="90"/>
                    <a:pt x="26" y="90"/>
                    <a:pt x="2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9"/>
            <p:cNvSpPr/>
            <p:nvPr/>
          </p:nvSpPr>
          <p:spPr bwMode="auto">
            <a:xfrm>
              <a:off x="2895601" y="5302250"/>
              <a:ext cx="252413" cy="65088"/>
            </a:xfrm>
            <a:custGeom>
              <a:avLst/>
              <a:gdLst>
                <a:gd name="T0" fmla="*/ 42 w 46"/>
                <a:gd name="T1" fmla="*/ 12 h 12"/>
                <a:gd name="T2" fmla="*/ 42 w 46"/>
                <a:gd name="T3" fmla="*/ 12 h 12"/>
                <a:gd name="T4" fmla="*/ 3 w 46"/>
                <a:gd name="T5" fmla="*/ 6 h 12"/>
                <a:gd name="T6" fmla="*/ 0 w 46"/>
                <a:gd name="T7" fmla="*/ 3 h 12"/>
                <a:gd name="T8" fmla="*/ 4 w 46"/>
                <a:gd name="T9" fmla="*/ 0 h 12"/>
                <a:gd name="T10" fmla="*/ 43 w 46"/>
                <a:gd name="T11" fmla="*/ 6 h 12"/>
                <a:gd name="T12" fmla="*/ 45 w 46"/>
                <a:gd name="T13" fmla="*/ 9 h 12"/>
                <a:gd name="T14" fmla="*/ 42 w 4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42" y="12"/>
                  </a:moveTo>
                  <a:cubicBezTo>
                    <a:pt x="42" y="12"/>
                    <a:pt x="42" y="12"/>
                    <a:pt x="42" y="12"/>
                  </a:cubicBezTo>
                  <a:cubicBezTo>
                    <a:pt x="25" y="10"/>
                    <a:pt x="10" y="8"/>
                    <a:pt x="3" y="6"/>
                  </a:cubicBezTo>
                  <a:cubicBezTo>
                    <a:pt x="1" y="6"/>
                    <a:pt x="0" y="4"/>
                    <a:pt x="0" y="3"/>
                  </a:cubicBezTo>
                  <a:cubicBezTo>
                    <a:pt x="1" y="1"/>
                    <a:pt x="2" y="0"/>
                    <a:pt x="4" y="0"/>
                  </a:cubicBezTo>
                  <a:cubicBezTo>
                    <a:pt x="11" y="2"/>
                    <a:pt x="25" y="4"/>
                    <a:pt x="43" y="6"/>
                  </a:cubicBezTo>
                  <a:cubicBezTo>
                    <a:pt x="44" y="6"/>
                    <a:pt x="46" y="8"/>
                    <a:pt x="45" y="9"/>
                  </a:cubicBezTo>
                  <a:cubicBezTo>
                    <a:pt x="45" y="11"/>
                    <a:pt x="44" y="12"/>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0"/>
            <p:cNvSpPr/>
            <p:nvPr/>
          </p:nvSpPr>
          <p:spPr bwMode="auto">
            <a:xfrm>
              <a:off x="2438401" y="4856163"/>
              <a:ext cx="682625" cy="593725"/>
            </a:xfrm>
            <a:custGeom>
              <a:avLst/>
              <a:gdLst>
                <a:gd name="T0" fmla="*/ 53 w 124"/>
                <a:gd name="T1" fmla="*/ 108 h 108"/>
                <a:gd name="T2" fmla="*/ 35 w 124"/>
                <a:gd name="T3" fmla="*/ 95 h 108"/>
                <a:gd name="T4" fmla="*/ 36 w 124"/>
                <a:gd name="T5" fmla="*/ 88 h 108"/>
                <a:gd name="T6" fmla="*/ 36 w 124"/>
                <a:gd name="T7" fmla="*/ 84 h 108"/>
                <a:gd name="T8" fmla="*/ 31 w 124"/>
                <a:gd name="T9" fmla="*/ 84 h 108"/>
                <a:gd name="T10" fmla="*/ 27 w 124"/>
                <a:gd name="T11" fmla="*/ 84 h 108"/>
                <a:gd name="T12" fmla="*/ 24 w 124"/>
                <a:gd name="T13" fmla="*/ 84 h 108"/>
                <a:gd name="T14" fmla="*/ 2 w 124"/>
                <a:gd name="T15" fmla="*/ 82 h 108"/>
                <a:gd name="T16" fmla="*/ 0 w 124"/>
                <a:gd name="T17" fmla="*/ 79 h 108"/>
                <a:gd name="T18" fmla="*/ 5 w 124"/>
                <a:gd name="T19" fmla="*/ 3 h 108"/>
                <a:gd name="T20" fmla="*/ 8 w 124"/>
                <a:gd name="T21" fmla="*/ 0 h 108"/>
                <a:gd name="T22" fmla="*/ 11 w 124"/>
                <a:gd name="T23" fmla="*/ 3 h 108"/>
                <a:gd name="T24" fmla="*/ 6 w 124"/>
                <a:gd name="T25" fmla="*/ 77 h 108"/>
                <a:gd name="T26" fmla="*/ 24 w 124"/>
                <a:gd name="T27" fmla="*/ 78 h 108"/>
                <a:gd name="T28" fmla="*/ 27 w 124"/>
                <a:gd name="T29" fmla="*/ 78 h 108"/>
                <a:gd name="T30" fmla="*/ 30 w 124"/>
                <a:gd name="T31" fmla="*/ 78 h 108"/>
                <a:gd name="T32" fmla="*/ 39 w 124"/>
                <a:gd name="T33" fmla="*/ 78 h 108"/>
                <a:gd name="T34" fmla="*/ 42 w 124"/>
                <a:gd name="T35" fmla="*/ 90 h 108"/>
                <a:gd name="T36" fmla="*/ 41 w 124"/>
                <a:gd name="T37" fmla="*/ 95 h 108"/>
                <a:gd name="T38" fmla="*/ 54 w 124"/>
                <a:gd name="T39" fmla="*/ 102 h 108"/>
                <a:gd name="T40" fmla="*/ 64 w 124"/>
                <a:gd name="T41" fmla="*/ 87 h 108"/>
                <a:gd name="T42" fmla="*/ 64 w 124"/>
                <a:gd name="T43" fmla="*/ 83 h 108"/>
                <a:gd name="T44" fmla="*/ 67 w 124"/>
                <a:gd name="T45" fmla="*/ 80 h 108"/>
                <a:gd name="T46" fmla="*/ 81 w 124"/>
                <a:gd name="T47" fmla="*/ 81 h 108"/>
                <a:gd name="T48" fmla="*/ 86 w 124"/>
                <a:gd name="T49" fmla="*/ 82 h 108"/>
                <a:gd name="T50" fmla="*/ 88 w 124"/>
                <a:gd name="T51" fmla="*/ 70 h 108"/>
                <a:gd name="T52" fmla="*/ 91 w 124"/>
                <a:gd name="T53" fmla="*/ 53 h 108"/>
                <a:gd name="T54" fmla="*/ 93 w 124"/>
                <a:gd name="T55" fmla="*/ 51 h 108"/>
                <a:gd name="T56" fmla="*/ 96 w 124"/>
                <a:gd name="T57" fmla="*/ 51 h 108"/>
                <a:gd name="T58" fmla="*/ 109 w 124"/>
                <a:gd name="T59" fmla="*/ 55 h 108"/>
                <a:gd name="T60" fmla="*/ 117 w 124"/>
                <a:gd name="T61" fmla="*/ 46 h 108"/>
                <a:gd name="T62" fmla="*/ 109 w 124"/>
                <a:gd name="T63" fmla="*/ 33 h 108"/>
                <a:gd name="T64" fmla="*/ 102 w 124"/>
                <a:gd name="T65" fmla="*/ 34 h 108"/>
                <a:gd name="T66" fmla="*/ 96 w 124"/>
                <a:gd name="T67" fmla="*/ 33 h 108"/>
                <a:gd name="T68" fmla="*/ 94 w 124"/>
                <a:gd name="T69" fmla="*/ 30 h 108"/>
                <a:gd name="T70" fmla="*/ 95 w 124"/>
                <a:gd name="T71" fmla="*/ 3 h 108"/>
                <a:gd name="T72" fmla="*/ 99 w 124"/>
                <a:gd name="T73" fmla="*/ 1 h 108"/>
                <a:gd name="T74" fmla="*/ 101 w 124"/>
                <a:gd name="T75" fmla="*/ 4 h 108"/>
                <a:gd name="T76" fmla="*/ 101 w 124"/>
                <a:gd name="T77" fmla="*/ 28 h 108"/>
                <a:gd name="T78" fmla="*/ 101 w 124"/>
                <a:gd name="T79" fmla="*/ 28 h 108"/>
                <a:gd name="T80" fmla="*/ 110 w 124"/>
                <a:gd name="T81" fmla="*/ 27 h 108"/>
                <a:gd name="T82" fmla="*/ 123 w 124"/>
                <a:gd name="T83" fmla="*/ 46 h 108"/>
                <a:gd name="T84" fmla="*/ 110 w 124"/>
                <a:gd name="T85" fmla="*/ 61 h 108"/>
                <a:gd name="T86" fmla="*/ 96 w 124"/>
                <a:gd name="T87" fmla="*/ 59 h 108"/>
                <a:gd name="T88" fmla="*/ 94 w 124"/>
                <a:gd name="T89" fmla="*/ 71 h 108"/>
                <a:gd name="T90" fmla="*/ 92 w 124"/>
                <a:gd name="T91" fmla="*/ 85 h 108"/>
                <a:gd name="T92" fmla="*/ 89 w 124"/>
                <a:gd name="T93" fmla="*/ 88 h 108"/>
                <a:gd name="T94" fmla="*/ 80 w 124"/>
                <a:gd name="T95" fmla="*/ 87 h 108"/>
                <a:gd name="T96" fmla="*/ 70 w 124"/>
                <a:gd name="T97" fmla="*/ 86 h 108"/>
                <a:gd name="T98" fmla="*/ 70 w 124"/>
                <a:gd name="T99" fmla="*/ 87 h 108"/>
                <a:gd name="T100" fmla="*/ 55 w 124"/>
                <a:gd name="T101" fmla="*/ 108 h 108"/>
                <a:gd name="T102" fmla="*/ 53 w 124"/>
                <a:gd name="T10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08">
                  <a:moveTo>
                    <a:pt x="53" y="108"/>
                  </a:moveTo>
                  <a:cubicBezTo>
                    <a:pt x="45" y="108"/>
                    <a:pt x="36" y="104"/>
                    <a:pt x="35" y="95"/>
                  </a:cubicBezTo>
                  <a:cubicBezTo>
                    <a:pt x="35" y="93"/>
                    <a:pt x="35" y="91"/>
                    <a:pt x="36" y="88"/>
                  </a:cubicBezTo>
                  <a:cubicBezTo>
                    <a:pt x="37" y="86"/>
                    <a:pt x="37" y="84"/>
                    <a:pt x="36" y="84"/>
                  </a:cubicBezTo>
                  <a:cubicBezTo>
                    <a:pt x="35" y="84"/>
                    <a:pt x="32" y="84"/>
                    <a:pt x="31" y="84"/>
                  </a:cubicBezTo>
                  <a:cubicBezTo>
                    <a:pt x="29" y="84"/>
                    <a:pt x="28" y="84"/>
                    <a:pt x="27" y="84"/>
                  </a:cubicBezTo>
                  <a:cubicBezTo>
                    <a:pt x="24" y="84"/>
                    <a:pt x="24" y="84"/>
                    <a:pt x="24" y="84"/>
                  </a:cubicBezTo>
                  <a:cubicBezTo>
                    <a:pt x="17" y="84"/>
                    <a:pt x="9" y="84"/>
                    <a:pt x="2" y="82"/>
                  </a:cubicBezTo>
                  <a:cubicBezTo>
                    <a:pt x="1" y="81"/>
                    <a:pt x="0" y="80"/>
                    <a:pt x="0" y="79"/>
                  </a:cubicBezTo>
                  <a:cubicBezTo>
                    <a:pt x="0" y="55"/>
                    <a:pt x="4" y="11"/>
                    <a:pt x="5" y="3"/>
                  </a:cubicBezTo>
                  <a:cubicBezTo>
                    <a:pt x="5" y="1"/>
                    <a:pt x="6" y="0"/>
                    <a:pt x="8" y="0"/>
                  </a:cubicBezTo>
                  <a:cubicBezTo>
                    <a:pt x="9" y="0"/>
                    <a:pt x="11" y="2"/>
                    <a:pt x="11" y="3"/>
                  </a:cubicBezTo>
                  <a:cubicBezTo>
                    <a:pt x="9" y="26"/>
                    <a:pt x="6" y="58"/>
                    <a:pt x="6" y="77"/>
                  </a:cubicBezTo>
                  <a:cubicBezTo>
                    <a:pt x="12" y="78"/>
                    <a:pt x="18" y="78"/>
                    <a:pt x="24" y="78"/>
                  </a:cubicBezTo>
                  <a:cubicBezTo>
                    <a:pt x="27" y="78"/>
                    <a:pt x="27" y="78"/>
                    <a:pt x="27" y="78"/>
                  </a:cubicBezTo>
                  <a:cubicBezTo>
                    <a:pt x="28" y="78"/>
                    <a:pt x="29" y="78"/>
                    <a:pt x="30" y="78"/>
                  </a:cubicBezTo>
                  <a:cubicBezTo>
                    <a:pt x="36" y="78"/>
                    <a:pt x="38" y="78"/>
                    <a:pt x="39" y="78"/>
                  </a:cubicBezTo>
                  <a:cubicBezTo>
                    <a:pt x="44" y="81"/>
                    <a:pt x="43" y="86"/>
                    <a:pt x="42" y="90"/>
                  </a:cubicBezTo>
                  <a:cubicBezTo>
                    <a:pt x="41" y="92"/>
                    <a:pt x="41" y="93"/>
                    <a:pt x="41" y="95"/>
                  </a:cubicBezTo>
                  <a:cubicBezTo>
                    <a:pt x="42" y="101"/>
                    <a:pt x="50" y="103"/>
                    <a:pt x="54" y="102"/>
                  </a:cubicBezTo>
                  <a:cubicBezTo>
                    <a:pt x="63" y="101"/>
                    <a:pt x="64" y="96"/>
                    <a:pt x="64" y="87"/>
                  </a:cubicBezTo>
                  <a:cubicBezTo>
                    <a:pt x="64" y="86"/>
                    <a:pt x="64" y="84"/>
                    <a:pt x="64" y="83"/>
                  </a:cubicBezTo>
                  <a:cubicBezTo>
                    <a:pt x="65" y="82"/>
                    <a:pt x="65" y="81"/>
                    <a:pt x="67" y="80"/>
                  </a:cubicBezTo>
                  <a:cubicBezTo>
                    <a:pt x="72" y="79"/>
                    <a:pt x="77" y="80"/>
                    <a:pt x="81" y="81"/>
                  </a:cubicBezTo>
                  <a:cubicBezTo>
                    <a:pt x="83" y="81"/>
                    <a:pt x="85" y="81"/>
                    <a:pt x="86" y="82"/>
                  </a:cubicBezTo>
                  <a:cubicBezTo>
                    <a:pt x="87" y="77"/>
                    <a:pt x="88" y="74"/>
                    <a:pt x="88" y="70"/>
                  </a:cubicBezTo>
                  <a:cubicBezTo>
                    <a:pt x="89" y="64"/>
                    <a:pt x="90" y="59"/>
                    <a:pt x="91" y="53"/>
                  </a:cubicBezTo>
                  <a:cubicBezTo>
                    <a:pt x="91" y="52"/>
                    <a:pt x="92" y="51"/>
                    <a:pt x="93" y="51"/>
                  </a:cubicBezTo>
                  <a:cubicBezTo>
                    <a:pt x="94" y="51"/>
                    <a:pt x="95" y="51"/>
                    <a:pt x="96" y="51"/>
                  </a:cubicBezTo>
                  <a:cubicBezTo>
                    <a:pt x="98" y="54"/>
                    <a:pt x="104" y="55"/>
                    <a:pt x="109" y="55"/>
                  </a:cubicBezTo>
                  <a:cubicBezTo>
                    <a:pt x="116" y="53"/>
                    <a:pt x="117" y="48"/>
                    <a:pt x="117" y="46"/>
                  </a:cubicBezTo>
                  <a:cubicBezTo>
                    <a:pt x="118" y="37"/>
                    <a:pt x="113" y="34"/>
                    <a:pt x="109" y="33"/>
                  </a:cubicBezTo>
                  <a:cubicBezTo>
                    <a:pt x="106" y="33"/>
                    <a:pt x="104" y="33"/>
                    <a:pt x="102" y="34"/>
                  </a:cubicBezTo>
                  <a:cubicBezTo>
                    <a:pt x="99" y="34"/>
                    <a:pt x="97" y="34"/>
                    <a:pt x="96" y="33"/>
                  </a:cubicBezTo>
                  <a:cubicBezTo>
                    <a:pt x="95" y="32"/>
                    <a:pt x="95" y="31"/>
                    <a:pt x="94" y="30"/>
                  </a:cubicBezTo>
                  <a:cubicBezTo>
                    <a:pt x="94" y="23"/>
                    <a:pt x="95" y="7"/>
                    <a:pt x="95" y="3"/>
                  </a:cubicBezTo>
                  <a:cubicBezTo>
                    <a:pt x="95" y="2"/>
                    <a:pt x="97" y="0"/>
                    <a:pt x="99" y="1"/>
                  </a:cubicBezTo>
                  <a:cubicBezTo>
                    <a:pt x="100" y="1"/>
                    <a:pt x="102" y="2"/>
                    <a:pt x="101" y="4"/>
                  </a:cubicBezTo>
                  <a:cubicBezTo>
                    <a:pt x="101" y="7"/>
                    <a:pt x="100" y="20"/>
                    <a:pt x="101" y="28"/>
                  </a:cubicBezTo>
                  <a:cubicBezTo>
                    <a:pt x="101" y="28"/>
                    <a:pt x="101" y="28"/>
                    <a:pt x="101" y="28"/>
                  </a:cubicBezTo>
                  <a:cubicBezTo>
                    <a:pt x="103" y="27"/>
                    <a:pt x="106" y="27"/>
                    <a:pt x="110" y="27"/>
                  </a:cubicBezTo>
                  <a:cubicBezTo>
                    <a:pt x="119" y="29"/>
                    <a:pt x="124" y="36"/>
                    <a:pt x="123" y="46"/>
                  </a:cubicBezTo>
                  <a:cubicBezTo>
                    <a:pt x="123" y="54"/>
                    <a:pt x="118" y="59"/>
                    <a:pt x="110" y="61"/>
                  </a:cubicBezTo>
                  <a:cubicBezTo>
                    <a:pt x="105" y="61"/>
                    <a:pt x="100" y="60"/>
                    <a:pt x="96" y="59"/>
                  </a:cubicBezTo>
                  <a:cubicBezTo>
                    <a:pt x="96" y="63"/>
                    <a:pt x="95" y="67"/>
                    <a:pt x="94" y="71"/>
                  </a:cubicBezTo>
                  <a:cubicBezTo>
                    <a:pt x="93" y="75"/>
                    <a:pt x="93" y="80"/>
                    <a:pt x="92" y="85"/>
                  </a:cubicBezTo>
                  <a:cubicBezTo>
                    <a:pt x="92" y="87"/>
                    <a:pt x="90" y="88"/>
                    <a:pt x="89" y="88"/>
                  </a:cubicBezTo>
                  <a:cubicBezTo>
                    <a:pt x="86" y="88"/>
                    <a:pt x="83" y="87"/>
                    <a:pt x="80" y="87"/>
                  </a:cubicBezTo>
                  <a:cubicBezTo>
                    <a:pt x="77" y="86"/>
                    <a:pt x="73" y="85"/>
                    <a:pt x="70" y="86"/>
                  </a:cubicBezTo>
                  <a:cubicBezTo>
                    <a:pt x="70" y="86"/>
                    <a:pt x="70" y="87"/>
                    <a:pt x="70" y="87"/>
                  </a:cubicBezTo>
                  <a:cubicBezTo>
                    <a:pt x="70" y="95"/>
                    <a:pt x="69" y="107"/>
                    <a:pt x="55" y="108"/>
                  </a:cubicBezTo>
                  <a:cubicBezTo>
                    <a:pt x="54" y="108"/>
                    <a:pt x="53" y="108"/>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
            <p:cNvSpPr/>
            <p:nvPr/>
          </p:nvSpPr>
          <p:spPr bwMode="auto">
            <a:xfrm>
              <a:off x="3087688" y="5224463"/>
              <a:ext cx="214313" cy="160338"/>
            </a:xfrm>
            <a:custGeom>
              <a:avLst/>
              <a:gdLst>
                <a:gd name="T0" fmla="*/ 35 w 39"/>
                <a:gd name="T1" fmla="*/ 29 h 29"/>
                <a:gd name="T2" fmla="*/ 34 w 39"/>
                <a:gd name="T3" fmla="*/ 29 h 29"/>
                <a:gd name="T4" fmla="*/ 32 w 39"/>
                <a:gd name="T5" fmla="*/ 25 h 29"/>
                <a:gd name="T6" fmla="*/ 32 w 39"/>
                <a:gd name="T7" fmla="*/ 25 h 29"/>
                <a:gd name="T8" fmla="*/ 29 w 39"/>
                <a:gd name="T9" fmla="*/ 12 h 29"/>
                <a:gd name="T10" fmla="*/ 18 w 39"/>
                <a:gd name="T11" fmla="*/ 7 h 29"/>
                <a:gd name="T12" fmla="*/ 10 w 39"/>
                <a:gd name="T13" fmla="*/ 11 h 29"/>
                <a:gd name="T14" fmla="*/ 9 w 39"/>
                <a:gd name="T15" fmla="*/ 20 h 29"/>
                <a:gd name="T16" fmla="*/ 10 w 39"/>
                <a:gd name="T17" fmla="*/ 24 h 29"/>
                <a:gd name="T18" fmla="*/ 6 w 39"/>
                <a:gd name="T19" fmla="*/ 25 h 29"/>
                <a:gd name="T20" fmla="*/ 4 w 39"/>
                <a:gd name="T21" fmla="*/ 8 h 29"/>
                <a:gd name="T22" fmla="*/ 17 w 39"/>
                <a:gd name="T23" fmla="*/ 1 h 29"/>
                <a:gd name="T24" fmla="*/ 33 w 39"/>
                <a:gd name="T25" fmla="*/ 7 h 29"/>
                <a:gd name="T26" fmla="*/ 38 w 39"/>
                <a:gd name="T27" fmla="*/ 25 h 29"/>
                <a:gd name="T28" fmla="*/ 38 w 39"/>
                <a:gd name="T29" fmla="*/ 26 h 29"/>
                <a:gd name="T30" fmla="*/ 35 w 39"/>
                <a:gd name="T3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29">
                  <a:moveTo>
                    <a:pt x="35" y="29"/>
                  </a:moveTo>
                  <a:cubicBezTo>
                    <a:pt x="35" y="29"/>
                    <a:pt x="35" y="29"/>
                    <a:pt x="34" y="29"/>
                  </a:cubicBezTo>
                  <a:cubicBezTo>
                    <a:pt x="33" y="29"/>
                    <a:pt x="32" y="27"/>
                    <a:pt x="32" y="25"/>
                  </a:cubicBezTo>
                  <a:cubicBezTo>
                    <a:pt x="32" y="25"/>
                    <a:pt x="32" y="25"/>
                    <a:pt x="32" y="25"/>
                  </a:cubicBezTo>
                  <a:cubicBezTo>
                    <a:pt x="32" y="20"/>
                    <a:pt x="33" y="15"/>
                    <a:pt x="29" y="12"/>
                  </a:cubicBezTo>
                  <a:cubicBezTo>
                    <a:pt x="26" y="9"/>
                    <a:pt x="21" y="6"/>
                    <a:pt x="18" y="7"/>
                  </a:cubicBezTo>
                  <a:cubicBezTo>
                    <a:pt x="13" y="7"/>
                    <a:pt x="11" y="8"/>
                    <a:pt x="10" y="11"/>
                  </a:cubicBezTo>
                  <a:cubicBezTo>
                    <a:pt x="8" y="14"/>
                    <a:pt x="8" y="19"/>
                    <a:pt x="9" y="20"/>
                  </a:cubicBezTo>
                  <a:cubicBezTo>
                    <a:pt x="10" y="21"/>
                    <a:pt x="11" y="22"/>
                    <a:pt x="10" y="24"/>
                  </a:cubicBezTo>
                  <a:cubicBezTo>
                    <a:pt x="9" y="25"/>
                    <a:pt x="7" y="26"/>
                    <a:pt x="6" y="25"/>
                  </a:cubicBezTo>
                  <a:cubicBezTo>
                    <a:pt x="0" y="22"/>
                    <a:pt x="3" y="11"/>
                    <a:pt x="4" y="8"/>
                  </a:cubicBezTo>
                  <a:cubicBezTo>
                    <a:pt x="6" y="4"/>
                    <a:pt x="11" y="1"/>
                    <a:pt x="17" y="1"/>
                  </a:cubicBezTo>
                  <a:cubicBezTo>
                    <a:pt x="23" y="0"/>
                    <a:pt x="29" y="4"/>
                    <a:pt x="33" y="7"/>
                  </a:cubicBezTo>
                  <a:cubicBezTo>
                    <a:pt x="39" y="13"/>
                    <a:pt x="38" y="20"/>
                    <a:pt x="38" y="25"/>
                  </a:cubicBezTo>
                  <a:cubicBezTo>
                    <a:pt x="38" y="26"/>
                    <a:pt x="38" y="26"/>
                    <a:pt x="38" y="26"/>
                  </a:cubicBezTo>
                  <a:cubicBezTo>
                    <a:pt x="38" y="28"/>
                    <a:pt x="36" y="29"/>
                    <a:pt x="3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2"/>
            <p:cNvSpPr/>
            <p:nvPr/>
          </p:nvSpPr>
          <p:spPr bwMode="auto">
            <a:xfrm>
              <a:off x="3560763" y="3622675"/>
              <a:ext cx="598488" cy="127000"/>
            </a:xfrm>
            <a:custGeom>
              <a:avLst/>
              <a:gdLst>
                <a:gd name="T0" fmla="*/ 4 w 109"/>
                <a:gd name="T1" fmla="*/ 23 h 23"/>
                <a:gd name="T2" fmla="*/ 0 w 109"/>
                <a:gd name="T3" fmla="*/ 20 h 23"/>
                <a:gd name="T4" fmla="*/ 3 w 109"/>
                <a:gd name="T5" fmla="*/ 17 h 23"/>
                <a:gd name="T6" fmla="*/ 18 w 109"/>
                <a:gd name="T7" fmla="*/ 3 h 23"/>
                <a:gd name="T8" fmla="*/ 40 w 109"/>
                <a:gd name="T9" fmla="*/ 2 h 23"/>
                <a:gd name="T10" fmla="*/ 48 w 109"/>
                <a:gd name="T11" fmla="*/ 3 h 23"/>
                <a:gd name="T12" fmla="*/ 84 w 109"/>
                <a:gd name="T13" fmla="*/ 8 h 23"/>
                <a:gd name="T14" fmla="*/ 106 w 109"/>
                <a:gd name="T15" fmla="*/ 3 h 23"/>
                <a:gd name="T16" fmla="*/ 109 w 109"/>
                <a:gd name="T17" fmla="*/ 7 h 23"/>
                <a:gd name="T18" fmla="*/ 83 w 109"/>
                <a:gd name="T19" fmla="*/ 13 h 23"/>
                <a:gd name="T20" fmla="*/ 48 w 109"/>
                <a:gd name="T21" fmla="*/ 8 h 23"/>
                <a:gd name="T22" fmla="*/ 40 w 109"/>
                <a:gd name="T23" fmla="*/ 7 h 23"/>
                <a:gd name="T24" fmla="*/ 20 w 109"/>
                <a:gd name="T25" fmla="*/ 8 h 23"/>
                <a:gd name="T26" fmla="*/ 7 w 109"/>
                <a:gd name="T27" fmla="*/ 20 h 23"/>
                <a:gd name="T28" fmla="*/ 4 w 109"/>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
                  <a:moveTo>
                    <a:pt x="4" y="23"/>
                  </a:moveTo>
                  <a:cubicBezTo>
                    <a:pt x="0" y="20"/>
                    <a:pt x="0" y="20"/>
                    <a:pt x="0" y="20"/>
                  </a:cubicBezTo>
                  <a:cubicBezTo>
                    <a:pt x="1" y="19"/>
                    <a:pt x="2" y="18"/>
                    <a:pt x="3" y="17"/>
                  </a:cubicBezTo>
                  <a:cubicBezTo>
                    <a:pt x="7" y="12"/>
                    <a:pt x="12" y="6"/>
                    <a:pt x="18" y="3"/>
                  </a:cubicBezTo>
                  <a:cubicBezTo>
                    <a:pt x="25" y="0"/>
                    <a:pt x="33" y="1"/>
                    <a:pt x="40" y="2"/>
                  </a:cubicBezTo>
                  <a:cubicBezTo>
                    <a:pt x="48" y="3"/>
                    <a:pt x="48" y="3"/>
                    <a:pt x="48" y="3"/>
                  </a:cubicBezTo>
                  <a:cubicBezTo>
                    <a:pt x="60" y="5"/>
                    <a:pt x="74" y="7"/>
                    <a:pt x="84" y="8"/>
                  </a:cubicBezTo>
                  <a:cubicBezTo>
                    <a:pt x="92" y="9"/>
                    <a:pt x="98" y="7"/>
                    <a:pt x="106" y="3"/>
                  </a:cubicBezTo>
                  <a:cubicBezTo>
                    <a:pt x="109" y="7"/>
                    <a:pt x="109" y="7"/>
                    <a:pt x="109" y="7"/>
                  </a:cubicBezTo>
                  <a:cubicBezTo>
                    <a:pt x="100" y="12"/>
                    <a:pt x="92" y="14"/>
                    <a:pt x="83" y="13"/>
                  </a:cubicBezTo>
                  <a:cubicBezTo>
                    <a:pt x="74" y="12"/>
                    <a:pt x="59" y="10"/>
                    <a:pt x="48" y="8"/>
                  </a:cubicBezTo>
                  <a:cubicBezTo>
                    <a:pt x="40" y="7"/>
                    <a:pt x="40" y="7"/>
                    <a:pt x="40" y="7"/>
                  </a:cubicBezTo>
                  <a:cubicBezTo>
                    <a:pt x="33" y="6"/>
                    <a:pt x="26" y="5"/>
                    <a:pt x="20" y="8"/>
                  </a:cubicBezTo>
                  <a:cubicBezTo>
                    <a:pt x="15" y="10"/>
                    <a:pt x="10" y="16"/>
                    <a:pt x="7" y="20"/>
                  </a:cubicBezTo>
                  <a:cubicBezTo>
                    <a:pt x="6" y="21"/>
                    <a:pt x="5"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3"/>
            <p:cNvSpPr/>
            <p:nvPr/>
          </p:nvSpPr>
          <p:spPr bwMode="auto">
            <a:xfrm>
              <a:off x="3214688" y="3705225"/>
              <a:ext cx="1109663" cy="738188"/>
            </a:xfrm>
            <a:custGeom>
              <a:avLst/>
              <a:gdLst>
                <a:gd name="T0" fmla="*/ 69 w 202"/>
                <a:gd name="T1" fmla="*/ 134 h 134"/>
                <a:gd name="T2" fmla="*/ 68 w 202"/>
                <a:gd name="T3" fmla="*/ 133 h 134"/>
                <a:gd name="T4" fmla="*/ 59 w 202"/>
                <a:gd name="T5" fmla="*/ 122 h 134"/>
                <a:gd name="T6" fmla="*/ 69 w 202"/>
                <a:gd name="T7" fmla="*/ 101 h 134"/>
                <a:gd name="T8" fmla="*/ 81 w 202"/>
                <a:gd name="T9" fmla="*/ 90 h 134"/>
                <a:gd name="T10" fmla="*/ 100 w 202"/>
                <a:gd name="T11" fmla="*/ 73 h 134"/>
                <a:gd name="T12" fmla="*/ 77 w 202"/>
                <a:gd name="T13" fmla="*/ 43 h 134"/>
                <a:gd name="T14" fmla="*/ 41 w 202"/>
                <a:gd name="T15" fmla="*/ 48 h 134"/>
                <a:gd name="T16" fmla="*/ 35 w 202"/>
                <a:gd name="T17" fmla="*/ 65 h 134"/>
                <a:gd name="T18" fmla="*/ 27 w 202"/>
                <a:gd name="T19" fmla="*/ 87 h 134"/>
                <a:gd name="T20" fmla="*/ 11 w 202"/>
                <a:gd name="T21" fmla="*/ 96 h 134"/>
                <a:gd name="T22" fmla="*/ 1 w 202"/>
                <a:gd name="T23" fmla="*/ 94 h 134"/>
                <a:gd name="T24" fmla="*/ 0 w 202"/>
                <a:gd name="T25" fmla="*/ 90 h 134"/>
                <a:gd name="T26" fmla="*/ 16 w 202"/>
                <a:gd name="T27" fmla="*/ 30 h 134"/>
                <a:gd name="T28" fmla="*/ 75 w 202"/>
                <a:gd name="T29" fmla="*/ 0 h 134"/>
                <a:gd name="T30" fmla="*/ 77 w 202"/>
                <a:gd name="T31" fmla="*/ 5 h 134"/>
                <a:gd name="T32" fmla="*/ 19 w 202"/>
                <a:gd name="T33" fmla="*/ 34 h 134"/>
                <a:gd name="T34" fmla="*/ 5 w 202"/>
                <a:gd name="T35" fmla="*/ 91 h 134"/>
                <a:gd name="T36" fmla="*/ 10 w 202"/>
                <a:gd name="T37" fmla="*/ 91 h 134"/>
                <a:gd name="T38" fmla="*/ 23 w 202"/>
                <a:gd name="T39" fmla="*/ 84 h 134"/>
                <a:gd name="T40" fmla="*/ 30 w 202"/>
                <a:gd name="T41" fmla="*/ 64 h 134"/>
                <a:gd name="T42" fmla="*/ 38 w 202"/>
                <a:gd name="T43" fmla="*/ 44 h 134"/>
                <a:gd name="T44" fmla="*/ 77 w 202"/>
                <a:gd name="T45" fmla="*/ 38 h 134"/>
                <a:gd name="T46" fmla="*/ 105 w 202"/>
                <a:gd name="T47" fmla="*/ 74 h 134"/>
                <a:gd name="T48" fmla="*/ 105 w 202"/>
                <a:gd name="T49" fmla="*/ 76 h 134"/>
                <a:gd name="T50" fmla="*/ 104 w 202"/>
                <a:gd name="T51" fmla="*/ 77 h 134"/>
                <a:gd name="T52" fmla="*/ 85 w 202"/>
                <a:gd name="T53" fmla="*/ 94 h 134"/>
                <a:gd name="T54" fmla="*/ 72 w 202"/>
                <a:gd name="T55" fmla="*/ 105 h 134"/>
                <a:gd name="T56" fmla="*/ 64 w 202"/>
                <a:gd name="T57" fmla="*/ 121 h 134"/>
                <a:gd name="T58" fmla="*/ 70 w 202"/>
                <a:gd name="T59" fmla="*/ 129 h 134"/>
                <a:gd name="T60" fmla="*/ 142 w 202"/>
                <a:gd name="T61" fmla="*/ 84 h 134"/>
                <a:gd name="T62" fmla="*/ 166 w 202"/>
                <a:gd name="T63" fmla="*/ 63 h 134"/>
                <a:gd name="T64" fmla="*/ 174 w 202"/>
                <a:gd name="T65" fmla="*/ 56 h 134"/>
                <a:gd name="T66" fmla="*/ 201 w 202"/>
                <a:gd name="T67" fmla="*/ 38 h 134"/>
                <a:gd name="T68" fmla="*/ 202 w 202"/>
                <a:gd name="T69" fmla="*/ 43 h 134"/>
                <a:gd name="T70" fmla="*/ 177 w 202"/>
                <a:gd name="T71" fmla="*/ 59 h 134"/>
                <a:gd name="T72" fmla="*/ 169 w 202"/>
                <a:gd name="T73" fmla="*/ 67 h 134"/>
                <a:gd name="T74" fmla="*/ 145 w 202"/>
                <a:gd name="T75" fmla="*/ 87 h 134"/>
                <a:gd name="T76" fmla="*/ 70 w 202"/>
                <a:gd name="T77" fmla="*/ 134 h 134"/>
                <a:gd name="T78" fmla="*/ 69 w 202"/>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134">
                  <a:moveTo>
                    <a:pt x="69" y="134"/>
                  </a:moveTo>
                  <a:cubicBezTo>
                    <a:pt x="68" y="133"/>
                    <a:pt x="68" y="133"/>
                    <a:pt x="68" y="133"/>
                  </a:cubicBezTo>
                  <a:cubicBezTo>
                    <a:pt x="61" y="130"/>
                    <a:pt x="60" y="125"/>
                    <a:pt x="59" y="122"/>
                  </a:cubicBezTo>
                  <a:cubicBezTo>
                    <a:pt x="58" y="114"/>
                    <a:pt x="63" y="106"/>
                    <a:pt x="69" y="101"/>
                  </a:cubicBezTo>
                  <a:cubicBezTo>
                    <a:pt x="71" y="99"/>
                    <a:pt x="76" y="95"/>
                    <a:pt x="81" y="90"/>
                  </a:cubicBezTo>
                  <a:cubicBezTo>
                    <a:pt x="91" y="82"/>
                    <a:pt x="97" y="76"/>
                    <a:pt x="100" y="73"/>
                  </a:cubicBezTo>
                  <a:cubicBezTo>
                    <a:pt x="99" y="48"/>
                    <a:pt x="83" y="44"/>
                    <a:pt x="77" y="43"/>
                  </a:cubicBezTo>
                  <a:cubicBezTo>
                    <a:pt x="74" y="43"/>
                    <a:pt x="46" y="47"/>
                    <a:pt x="41" y="48"/>
                  </a:cubicBezTo>
                  <a:cubicBezTo>
                    <a:pt x="40" y="50"/>
                    <a:pt x="37" y="59"/>
                    <a:pt x="35" y="65"/>
                  </a:cubicBezTo>
                  <a:cubicBezTo>
                    <a:pt x="31" y="77"/>
                    <a:pt x="28" y="84"/>
                    <a:pt x="27" y="87"/>
                  </a:cubicBezTo>
                  <a:cubicBezTo>
                    <a:pt x="24" y="92"/>
                    <a:pt x="17" y="95"/>
                    <a:pt x="11" y="96"/>
                  </a:cubicBezTo>
                  <a:cubicBezTo>
                    <a:pt x="6" y="97"/>
                    <a:pt x="3" y="96"/>
                    <a:pt x="1" y="94"/>
                  </a:cubicBezTo>
                  <a:cubicBezTo>
                    <a:pt x="0" y="93"/>
                    <a:pt x="0" y="91"/>
                    <a:pt x="0" y="90"/>
                  </a:cubicBezTo>
                  <a:cubicBezTo>
                    <a:pt x="1" y="83"/>
                    <a:pt x="11" y="33"/>
                    <a:pt x="16" y="30"/>
                  </a:cubicBezTo>
                  <a:cubicBezTo>
                    <a:pt x="36" y="17"/>
                    <a:pt x="66" y="4"/>
                    <a:pt x="75" y="0"/>
                  </a:cubicBezTo>
                  <a:cubicBezTo>
                    <a:pt x="77" y="5"/>
                    <a:pt x="77" y="5"/>
                    <a:pt x="77" y="5"/>
                  </a:cubicBezTo>
                  <a:cubicBezTo>
                    <a:pt x="68" y="8"/>
                    <a:pt x="38" y="21"/>
                    <a:pt x="19" y="34"/>
                  </a:cubicBezTo>
                  <a:cubicBezTo>
                    <a:pt x="16" y="37"/>
                    <a:pt x="5" y="83"/>
                    <a:pt x="5" y="91"/>
                  </a:cubicBezTo>
                  <a:cubicBezTo>
                    <a:pt x="6" y="91"/>
                    <a:pt x="8" y="92"/>
                    <a:pt x="10" y="91"/>
                  </a:cubicBezTo>
                  <a:cubicBezTo>
                    <a:pt x="16" y="91"/>
                    <a:pt x="21" y="88"/>
                    <a:pt x="23" y="84"/>
                  </a:cubicBezTo>
                  <a:cubicBezTo>
                    <a:pt x="24" y="82"/>
                    <a:pt x="27" y="72"/>
                    <a:pt x="30" y="64"/>
                  </a:cubicBezTo>
                  <a:cubicBezTo>
                    <a:pt x="36" y="46"/>
                    <a:pt x="37" y="45"/>
                    <a:pt x="38" y="44"/>
                  </a:cubicBezTo>
                  <a:cubicBezTo>
                    <a:pt x="41" y="42"/>
                    <a:pt x="75" y="38"/>
                    <a:pt x="77" y="38"/>
                  </a:cubicBezTo>
                  <a:cubicBezTo>
                    <a:pt x="83" y="39"/>
                    <a:pt x="104" y="43"/>
                    <a:pt x="105" y="74"/>
                  </a:cubicBezTo>
                  <a:cubicBezTo>
                    <a:pt x="105" y="76"/>
                    <a:pt x="105" y="76"/>
                    <a:pt x="105" y="76"/>
                  </a:cubicBezTo>
                  <a:cubicBezTo>
                    <a:pt x="104" y="77"/>
                    <a:pt x="104" y="77"/>
                    <a:pt x="104" y="77"/>
                  </a:cubicBezTo>
                  <a:cubicBezTo>
                    <a:pt x="103" y="78"/>
                    <a:pt x="92" y="87"/>
                    <a:pt x="85" y="94"/>
                  </a:cubicBezTo>
                  <a:cubicBezTo>
                    <a:pt x="79" y="99"/>
                    <a:pt x="74" y="103"/>
                    <a:pt x="72" y="105"/>
                  </a:cubicBezTo>
                  <a:cubicBezTo>
                    <a:pt x="68" y="109"/>
                    <a:pt x="63" y="115"/>
                    <a:pt x="64" y="121"/>
                  </a:cubicBezTo>
                  <a:cubicBezTo>
                    <a:pt x="64" y="124"/>
                    <a:pt x="66" y="127"/>
                    <a:pt x="70" y="129"/>
                  </a:cubicBezTo>
                  <a:cubicBezTo>
                    <a:pt x="78" y="126"/>
                    <a:pt x="131" y="92"/>
                    <a:pt x="142" y="84"/>
                  </a:cubicBezTo>
                  <a:cubicBezTo>
                    <a:pt x="147" y="80"/>
                    <a:pt x="158" y="70"/>
                    <a:pt x="166" y="63"/>
                  </a:cubicBezTo>
                  <a:cubicBezTo>
                    <a:pt x="169" y="60"/>
                    <a:pt x="172" y="57"/>
                    <a:pt x="174" y="56"/>
                  </a:cubicBezTo>
                  <a:cubicBezTo>
                    <a:pt x="181" y="49"/>
                    <a:pt x="200" y="38"/>
                    <a:pt x="201" y="38"/>
                  </a:cubicBezTo>
                  <a:cubicBezTo>
                    <a:pt x="202" y="43"/>
                    <a:pt x="202" y="43"/>
                    <a:pt x="202" y="43"/>
                  </a:cubicBezTo>
                  <a:cubicBezTo>
                    <a:pt x="201" y="43"/>
                    <a:pt x="183" y="54"/>
                    <a:pt x="177" y="59"/>
                  </a:cubicBezTo>
                  <a:cubicBezTo>
                    <a:pt x="175" y="61"/>
                    <a:pt x="172" y="63"/>
                    <a:pt x="169" y="67"/>
                  </a:cubicBezTo>
                  <a:cubicBezTo>
                    <a:pt x="161" y="74"/>
                    <a:pt x="150" y="84"/>
                    <a:pt x="145" y="87"/>
                  </a:cubicBezTo>
                  <a:cubicBezTo>
                    <a:pt x="137" y="94"/>
                    <a:pt x="77" y="133"/>
                    <a:pt x="70" y="134"/>
                  </a:cubicBezTo>
                  <a:lnTo>
                    <a:pt x="69"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4"/>
            <p:cNvSpPr/>
            <p:nvPr/>
          </p:nvSpPr>
          <p:spPr bwMode="auto">
            <a:xfrm>
              <a:off x="3433763" y="3937000"/>
              <a:ext cx="176213" cy="341313"/>
            </a:xfrm>
            <a:custGeom>
              <a:avLst/>
              <a:gdLst>
                <a:gd name="T0" fmla="*/ 31 w 32"/>
                <a:gd name="T1" fmla="*/ 62 h 62"/>
                <a:gd name="T2" fmla="*/ 19 w 32"/>
                <a:gd name="T3" fmla="*/ 56 h 62"/>
                <a:gd name="T4" fmla="*/ 10 w 32"/>
                <a:gd name="T5" fmla="*/ 41 h 62"/>
                <a:gd name="T6" fmla="*/ 2 w 32"/>
                <a:gd name="T7" fmla="*/ 26 h 62"/>
                <a:gd name="T8" fmla="*/ 9 w 32"/>
                <a:gd name="T9" fmla="*/ 2 h 62"/>
                <a:gd name="T10" fmla="*/ 10 w 32"/>
                <a:gd name="T11" fmla="*/ 0 h 62"/>
                <a:gd name="T12" fmla="*/ 15 w 32"/>
                <a:gd name="T13" fmla="*/ 2 h 62"/>
                <a:gd name="T14" fmla="*/ 14 w 32"/>
                <a:gd name="T15" fmla="*/ 5 h 62"/>
                <a:gd name="T16" fmla="*/ 7 w 32"/>
                <a:gd name="T17" fmla="*/ 24 h 62"/>
                <a:gd name="T18" fmla="*/ 14 w 32"/>
                <a:gd name="T19" fmla="*/ 38 h 62"/>
                <a:gd name="T20" fmla="*/ 22 w 32"/>
                <a:gd name="T21" fmla="*/ 52 h 62"/>
                <a:gd name="T22" fmla="*/ 32 w 32"/>
                <a:gd name="T23" fmla="*/ 57 h 62"/>
                <a:gd name="T24" fmla="*/ 3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31" y="62"/>
                  </a:moveTo>
                  <a:cubicBezTo>
                    <a:pt x="29" y="62"/>
                    <a:pt x="20" y="57"/>
                    <a:pt x="19" y="56"/>
                  </a:cubicBezTo>
                  <a:cubicBezTo>
                    <a:pt x="18" y="55"/>
                    <a:pt x="16" y="51"/>
                    <a:pt x="10" y="41"/>
                  </a:cubicBezTo>
                  <a:cubicBezTo>
                    <a:pt x="7" y="35"/>
                    <a:pt x="4" y="29"/>
                    <a:pt x="2" y="26"/>
                  </a:cubicBezTo>
                  <a:cubicBezTo>
                    <a:pt x="0" y="23"/>
                    <a:pt x="3" y="16"/>
                    <a:pt x="9" y="2"/>
                  </a:cubicBezTo>
                  <a:cubicBezTo>
                    <a:pt x="10" y="0"/>
                    <a:pt x="10" y="0"/>
                    <a:pt x="10" y="0"/>
                  </a:cubicBezTo>
                  <a:cubicBezTo>
                    <a:pt x="15" y="2"/>
                    <a:pt x="15" y="2"/>
                    <a:pt x="15" y="2"/>
                  </a:cubicBezTo>
                  <a:cubicBezTo>
                    <a:pt x="14" y="5"/>
                    <a:pt x="14" y="5"/>
                    <a:pt x="14" y="5"/>
                  </a:cubicBezTo>
                  <a:cubicBezTo>
                    <a:pt x="12" y="9"/>
                    <a:pt x="6" y="21"/>
                    <a:pt x="7" y="24"/>
                  </a:cubicBezTo>
                  <a:cubicBezTo>
                    <a:pt x="8" y="26"/>
                    <a:pt x="11" y="32"/>
                    <a:pt x="14" y="38"/>
                  </a:cubicBezTo>
                  <a:cubicBezTo>
                    <a:pt x="17" y="44"/>
                    <a:pt x="21" y="51"/>
                    <a:pt x="22" y="52"/>
                  </a:cubicBezTo>
                  <a:cubicBezTo>
                    <a:pt x="23" y="53"/>
                    <a:pt x="31" y="57"/>
                    <a:pt x="32" y="57"/>
                  </a:cubicBezTo>
                  <a:lnTo>
                    <a:pt x="31"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5"/>
            <p:cNvSpPr/>
            <p:nvPr/>
          </p:nvSpPr>
          <p:spPr bwMode="auto">
            <a:xfrm>
              <a:off x="3582988" y="3925888"/>
              <a:ext cx="114300" cy="285750"/>
            </a:xfrm>
            <a:custGeom>
              <a:avLst/>
              <a:gdLst>
                <a:gd name="T0" fmla="*/ 18 w 21"/>
                <a:gd name="T1" fmla="*/ 52 h 52"/>
                <a:gd name="T2" fmla="*/ 16 w 21"/>
                <a:gd name="T3" fmla="*/ 51 h 52"/>
                <a:gd name="T4" fmla="*/ 9 w 21"/>
                <a:gd name="T5" fmla="*/ 48 h 52"/>
                <a:gd name="T6" fmla="*/ 9 w 21"/>
                <a:gd name="T7" fmla="*/ 47 h 52"/>
                <a:gd name="T8" fmla="*/ 8 w 21"/>
                <a:gd name="T9" fmla="*/ 47 h 52"/>
                <a:gd name="T10" fmla="*/ 7 w 21"/>
                <a:gd name="T11" fmla="*/ 43 h 52"/>
                <a:gd name="T12" fmla="*/ 0 w 21"/>
                <a:gd name="T13" fmla="*/ 25 h 52"/>
                <a:gd name="T14" fmla="*/ 0 w 21"/>
                <a:gd name="T15" fmla="*/ 25 h 52"/>
                <a:gd name="T16" fmla="*/ 0 w 21"/>
                <a:gd name="T17" fmla="*/ 24 h 52"/>
                <a:gd name="T18" fmla="*/ 11 w 21"/>
                <a:gd name="T19" fmla="*/ 2 h 52"/>
                <a:gd name="T20" fmla="*/ 12 w 21"/>
                <a:gd name="T21" fmla="*/ 0 h 52"/>
                <a:gd name="T22" fmla="*/ 16 w 21"/>
                <a:gd name="T23" fmla="*/ 3 h 52"/>
                <a:gd name="T24" fmla="*/ 15 w 21"/>
                <a:gd name="T25" fmla="*/ 4 h 52"/>
                <a:gd name="T26" fmla="*/ 5 w 21"/>
                <a:gd name="T27" fmla="*/ 25 h 52"/>
                <a:gd name="T28" fmla="*/ 11 w 21"/>
                <a:gd name="T29" fmla="*/ 41 h 52"/>
                <a:gd name="T30" fmla="*/ 13 w 21"/>
                <a:gd name="T31" fmla="*/ 44 h 52"/>
                <a:gd name="T32" fmla="*/ 18 w 21"/>
                <a:gd name="T33" fmla="*/ 46 h 52"/>
                <a:gd name="T34" fmla="*/ 21 w 21"/>
                <a:gd name="T35" fmla="*/ 47 h 52"/>
                <a:gd name="T36" fmla="*/ 18 w 2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2">
                  <a:moveTo>
                    <a:pt x="18" y="52"/>
                  </a:moveTo>
                  <a:cubicBezTo>
                    <a:pt x="18" y="51"/>
                    <a:pt x="17" y="51"/>
                    <a:pt x="16" y="51"/>
                  </a:cubicBezTo>
                  <a:cubicBezTo>
                    <a:pt x="13" y="49"/>
                    <a:pt x="11" y="48"/>
                    <a:pt x="9" y="48"/>
                  </a:cubicBezTo>
                  <a:cubicBezTo>
                    <a:pt x="9" y="47"/>
                    <a:pt x="9" y="47"/>
                    <a:pt x="9" y="47"/>
                  </a:cubicBezTo>
                  <a:cubicBezTo>
                    <a:pt x="8" y="47"/>
                    <a:pt x="8" y="47"/>
                    <a:pt x="8" y="47"/>
                  </a:cubicBezTo>
                  <a:cubicBezTo>
                    <a:pt x="8" y="46"/>
                    <a:pt x="8" y="44"/>
                    <a:pt x="7" y="43"/>
                  </a:cubicBezTo>
                  <a:cubicBezTo>
                    <a:pt x="4" y="38"/>
                    <a:pt x="1" y="31"/>
                    <a:pt x="0" y="25"/>
                  </a:cubicBezTo>
                  <a:cubicBezTo>
                    <a:pt x="0" y="25"/>
                    <a:pt x="0" y="25"/>
                    <a:pt x="0" y="25"/>
                  </a:cubicBezTo>
                  <a:cubicBezTo>
                    <a:pt x="0" y="24"/>
                    <a:pt x="0" y="24"/>
                    <a:pt x="0" y="24"/>
                  </a:cubicBezTo>
                  <a:cubicBezTo>
                    <a:pt x="3" y="16"/>
                    <a:pt x="7" y="9"/>
                    <a:pt x="11" y="2"/>
                  </a:cubicBezTo>
                  <a:cubicBezTo>
                    <a:pt x="12" y="0"/>
                    <a:pt x="12" y="0"/>
                    <a:pt x="12" y="0"/>
                  </a:cubicBezTo>
                  <a:cubicBezTo>
                    <a:pt x="16" y="3"/>
                    <a:pt x="16" y="3"/>
                    <a:pt x="16" y="3"/>
                  </a:cubicBezTo>
                  <a:cubicBezTo>
                    <a:pt x="15" y="4"/>
                    <a:pt x="15" y="4"/>
                    <a:pt x="15" y="4"/>
                  </a:cubicBezTo>
                  <a:cubicBezTo>
                    <a:pt x="12" y="11"/>
                    <a:pt x="8" y="18"/>
                    <a:pt x="5" y="25"/>
                  </a:cubicBezTo>
                  <a:cubicBezTo>
                    <a:pt x="6" y="30"/>
                    <a:pt x="9" y="36"/>
                    <a:pt x="11" y="41"/>
                  </a:cubicBezTo>
                  <a:cubicBezTo>
                    <a:pt x="12" y="42"/>
                    <a:pt x="12" y="43"/>
                    <a:pt x="13" y="44"/>
                  </a:cubicBezTo>
                  <a:cubicBezTo>
                    <a:pt x="14" y="44"/>
                    <a:pt x="16" y="45"/>
                    <a:pt x="18" y="46"/>
                  </a:cubicBezTo>
                  <a:cubicBezTo>
                    <a:pt x="19" y="47"/>
                    <a:pt x="20" y="47"/>
                    <a:pt x="21" y="47"/>
                  </a:cubicBezTo>
                  <a:lnTo>
                    <a:pt x="1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6"/>
            <p:cNvSpPr/>
            <p:nvPr/>
          </p:nvSpPr>
          <p:spPr bwMode="auto">
            <a:xfrm>
              <a:off x="3686176" y="3975100"/>
              <a:ext cx="88900" cy="115888"/>
            </a:xfrm>
            <a:custGeom>
              <a:avLst/>
              <a:gdLst>
                <a:gd name="T0" fmla="*/ 14 w 16"/>
                <a:gd name="T1" fmla="*/ 21 h 21"/>
                <a:gd name="T2" fmla="*/ 11 w 16"/>
                <a:gd name="T3" fmla="*/ 20 h 21"/>
                <a:gd name="T4" fmla="*/ 2 w 16"/>
                <a:gd name="T5" fmla="*/ 17 h 21"/>
                <a:gd name="T6" fmla="*/ 0 w 16"/>
                <a:gd name="T7" fmla="*/ 16 h 21"/>
                <a:gd name="T8" fmla="*/ 1 w 16"/>
                <a:gd name="T9" fmla="*/ 14 h 21"/>
                <a:gd name="T10" fmla="*/ 2 w 16"/>
                <a:gd name="T11" fmla="*/ 10 h 21"/>
                <a:gd name="T12" fmla="*/ 5 w 16"/>
                <a:gd name="T13" fmla="*/ 0 h 21"/>
                <a:gd name="T14" fmla="*/ 10 w 16"/>
                <a:gd name="T15" fmla="*/ 1 h 21"/>
                <a:gd name="T16" fmla="*/ 7 w 16"/>
                <a:gd name="T17" fmla="*/ 11 h 21"/>
                <a:gd name="T18" fmla="*/ 6 w 16"/>
                <a:gd name="T19" fmla="*/ 13 h 21"/>
                <a:gd name="T20" fmla="*/ 13 w 16"/>
                <a:gd name="T21" fmla="*/ 15 h 21"/>
                <a:gd name="T22" fmla="*/ 16 w 16"/>
                <a:gd name="T23" fmla="*/ 16 h 21"/>
                <a:gd name="T24" fmla="*/ 14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4" y="21"/>
                  </a:moveTo>
                  <a:cubicBezTo>
                    <a:pt x="13" y="21"/>
                    <a:pt x="12" y="20"/>
                    <a:pt x="11" y="20"/>
                  </a:cubicBezTo>
                  <a:cubicBezTo>
                    <a:pt x="9" y="19"/>
                    <a:pt x="7" y="19"/>
                    <a:pt x="2" y="17"/>
                  </a:cubicBezTo>
                  <a:cubicBezTo>
                    <a:pt x="0" y="16"/>
                    <a:pt x="0" y="16"/>
                    <a:pt x="0" y="16"/>
                  </a:cubicBezTo>
                  <a:cubicBezTo>
                    <a:pt x="1" y="14"/>
                    <a:pt x="1" y="14"/>
                    <a:pt x="1" y="14"/>
                  </a:cubicBezTo>
                  <a:cubicBezTo>
                    <a:pt x="1" y="13"/>
                    <a:pt x="2" y="11"/>
                    <a:pt x="2" y="10"/>
                  </a:cubicBezTo>
                  <a:cubicBezTo>
                    <a:pt x="3" y="7"/>
                    <a:pt x="4" y="4"/>
                    <a:pt x="5" y="0"/>
                  </a:cubicBezTo>
                  <a:cubicBezTo>
                    <a:pt x="10" y="1"/>
                    <a:pt x="10" y="1"/>
                    <a:pt x="10" y="1"/>
                  </a:cubicBezTo>
                  <a:cubicBezTo>
                    <a:pt x="9" y="5"/>
                    <a:pt x="8" y="8"/>
                    <a:pt x="7" y="11"/>
                  </a:cubicBezTo>
                  <a:cubicBezTo>
                    <a:pt x="7" y="12"/>
                    <a:pt x="6" y="12"/>
                    <a:pt x="6" y="13"/>
                  </a:cubicBezTo>
                  <a:cubicBezTo>
                    <a:pt x="9" y="14"/>
                    <a:pt x="11" y="15"/>
                    <a:pt x="13" y="15"/>
                  </a:cubicBezTo>
                  <a:cubicBezTo>
                    <a:pt x="14" y="16"/>
                    <a:pt x="15" y="16"/>
                    <a:pt x="16" y="16"/>
                  </a:cubicBez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7"/>
            <p:cNvSpPr/>
            <p:nvPr/>
          </p:nvSpPr>
          <p:spPr bwMode="auto">
            <a:xfrm>
              <a:off x="3625851" y="4135438"/>
              <a:ext cx="100013" cy="49213"/>
            </a:xfrm>
            <a:custGeom>
              <a:avLst/>
              <a:gdLst>
                <a:gd name="T0" fmla="*/ 18 w 18"/>
                <a:gd name="T1" fmla="*/ 9 h 9"/>
                <a:gd name="T2" fmla="*/ 0 w 18"/>
                <a:gd name="T3" fmla="*/ 5 h 9"/>
                <a:gd name="T4" fmla="*/ 2 w 18"/>
                <a:gd name="T5" fmla="*/ 0 h 9"/>
                <a:gd name="T6" fmla="*/ 18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cubicBezTo>
                    <a:pt x="16" y="8"/>
                    <a:pt x="3" y="7"/>
                    <a:pt x="0" y="5"/>
                  </a:cubicBezTo>
                  <a:cubicBezTo>
                    <a:pt x="2" y="0"/>
                    <a:pt x="2" y="0"/>
                    <a:pt x="2" y="0"/>
                  </a:cubicBezTo>
                  <a:cubicBezTo>
                    <a:pt x="4" y="2"/>
                    <a:pt x="16" y="4"/>
                    <a:pt x="18" y="4"/>
                  </a:cubicBezTo>
                  <a:lnTo>
                    <a:pt x="1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8"/>
            <p:cNvSpPr/>
            <p:nvPr/>
          </p:nvSpPr>
          <p:spPr bwMode="auto">
            <a:xfrm>
              <a:off x="4076701" y="3606800"/>
              <a:ext cx="296863" cy="423863"/>
            </a:xfrm>
            <a:custGeom>
              <a:avLst/>
              <a:gdLst>
                <a:gd name="T0" fmla="*/ 42 w 54"/>
                <a:gd name="T1" fmla="*/ 77 h 77"/>
                <a:gd name="T2" fmla="*/ 29 w 54"/>
                <a:gd name="T3" fmla="*/ 68 h 77"/>
                <a:gd name="T4" fmla="*/ 32 w 54"/>
                <a:gd name="T5" fmla="*/ 65 h 77"/>
                <a:gd name="T6" fmla="*/ 43 w 54"/>
                <a:gd name="T7" fmla="*/ 72 h 77"/>
                <a:gd name="T8" fmla="*/ 32 w 54"/>
                <a:gd name="T9" fmla="*/ 35 h 77"/>
                <a:gd name="T10" fmla="*/ 6 w 54"/>
                <a:gd name="T11" fmla="*/ 8 h 77"/>
                <a:gd name="T12" fmla="*/ 5 w 54"/>
                <a:gd name="T13" fmla="*/ 13 h 77"/>
                <a:gd name="T14" fmla="*/ 0 w 54"/>
                <a:gd name="T15" fmla="*/ 13 h 77"/>
                <a:gd name="T16" fmla="*/ 5 w 54"/>
                <a:gd name="T17" fmla="*/ 3 h 77"/>
                <a:gd name="T18" fmla="*/ 37 w 54"/>
                <a:gd name="T19" fmla="*/ 33 h 77"/>
                <a:gd name="T20" fmla="*/ 45 w 54"/>
                <a:gd name="T21" fmla="*/ 76 h 77"/>
                <a:gd name="T22" fmla="*/ 4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42" y="77"/>
                  </a:moveTo>
                  <a:cubicBezTo>
                    <a:pt x="39" y="77"/>
                    <a:pt x="34" y="74"/>
                    <a:pt x="29" y="68"/>
                  </a:cubicBezTo>
                  <a:cubicBezTo>
                    <a:pt x="32" y="65"/>
                    <a:pt x="32" y="65"/>
                    <a:pt x="32" y="65"/>
                  </a:cubicBezTo>
                  <a:cubicBezTo>
                    <a:pt x="38" y="71"/>
                    <a:pt x="42" y="73"/>
                    <a:pt x="43" y="72"/>
                  </a:cubicBezTo>
                  <a:cubicBezTo>
                    <a:pt x="46" y="70"/>
                    <a:pt x="44" y="57"/>
                    <a:pt x="32" y="35"/>
                  </a:cubicBezTo>
                  <a:cubicBezTo>
                    <a:pt x="21" y="15"/>
                    <a:pt x="10" y="7"/>
                    <a:pt x="6" y="8"/>
                  </a:cubicBezTo>
                  <a:cubicBezTo>
                    <a:pt x="6" y="8"/>
                    <a:pt x="5" y="9"/>
                    <a:pt x="5" y="13"/>
                  </a:cubicBezTo>
                  <a:cubicBezTo>
                    <a:pt x="0" y="13"/>
                    <a:pt x="0" y="13"/>
                    <a:pt x="0" y="13"/>
                  </a:cubicBezTo>
                  <a:cubicBezTo>
                    <a:pt x="0" y="6"/>
                    <a:pt x="2" y="4"/>
                    <a:pt x="5" y="3"/>
                  </a:cubicBezTo>
                  <a:cubicBezTo>
                    <a:pt x="14" y="0"/>
                    <a:pt x="27" y="16"/>
                    <a:pt x="37" y="33"/>
                  </a:cubicBezTo>
                  <a:cubicBezTo>
                    <a:pt x="46" y="50"/>
                    <a:pt x="54" y="71"/>
                    <a:pt x="45" y="76"/>
                  </a:cubicBezTo>
                  <a:cubicBezTo>
                    <a:pt x="45" y="77"/>
                    <a:pt x="44"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9"/>
            <p:cNvSpPr/>
            <p:nvPr/>
          </p:nvSpPr>
          <p:spPr bwMode="auto">
            <a:xfrm>
              <a:off x="4154488" y="3535363"/>
              <a:ext cx="312738" cy="495300"/>
            </a:xfrm>
            <a:custGeom>
              <a:avLst/>
              <a:gdLst>
                <a:gd name="T0" fmla="*/ 50 w 57"/>
                <a:gd name="T1" fmla="*/ 90 h 90"/>
                <a:gd name="T2" fmla="*/ 37 w 57"/>
                <a:gd name="T3" fmla="*/ 81 h 90"/>
                <a:gd name="T4" fmla="*/ 41 w 57"/>
                <a:gd name="T5" fmla="*/ 78 h 90"/>
                <a:gd name="T6" fmla="*/ 50 w 57"/>
                <a:gd name="T7" fmla="*/ 85 h 90"/>
                <a:gd name="T8" fmla="*/ 49 w 57"/>
                <a:gd name="T9" fmla="*/ 71 h 90"/>
                <a:gd name="T10" fmla="*/ 36 w 57"/>
                <a:gd name="T11" fmla="*/ 41 h 90"/>
                <a:gd name="T12" fmla="*/ 17 w 57"/>
                <a:gd name="T13" fmla="*/ 14 h 90"/>
                <a:gd name="T14" fmla="*/ 6 w 57"/>
                <a:gd name="T15" fmla="*/ 6 h 90"/>
                <a:gd name="T16" fmla="*/ 5 w 57"/>
                <a:gd name="T17" fmla="*/ 11 h 90"/>
                <a:gd name="T18" fmla="*/ 0 w 57"/>
                <a:gd name="T19" fmla="*/ 12 h 90"/>
                <a:gd name="T20" fmla="*/ 3 w 57"/>
                <a:gd name="T21" fmla="*/ 2 h 90"/>
                <a:gd name="T22" fmla="*/ 20 w 57"/>
                <a:gd name="T23" fmla="*/ 10 h 90"/>
                <a:gd name="T24" fmla="*/ 40 w 57"/>
                <a:gd name="T25" fmla="*/ 39 h 90"/>
                <a:gd name="T26" fmla="*/ 54 w 57"/>
                <a:gd name="T27" fmla="*/ 70 h 90"/>
                <a:gd name="T28" fmla="*/ 53 w 57"/>
                <a:gd name="T29" fmla="*/ 89 h 90"/>
                <a:gd name="T30" fmla="*/ 50 w 57"/>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90">
                  <a:moveTo>
                    <a:pt x="50" y="90"/>
                  </a:moveTo>
                  <a:cubicBezTo>
                    <a:pt x="47" y="90"/>
                    <a:pt x="42" y="87"/>
                    <a:pt x="37" y="81"/>
                  </a:cubicBezTo>
                  <a:cubicBezTo>
                    <a:pt x="41" y="78"/>
                    <a:pt x="41" y="78"/>
                    <a:pt x="41" y="78"/>
                  </a:cubicBezTo>
                  <a:cubicBezTo>
                    <a:pt x="47" y="85"/>
                    <a:pt x="50" y="85"/>
                    <a:pt x="50" y="85"/>
                  </a:cubicBezTo>
                  <a:cubicBezTo>
                    <a:pt x="51" y="84"/>
                    <a:pt x="52" y="81"/>
                    <a:pt x="49" y="71"/>
                  </a:cubicBezTo>
                  <a:cubicBezTo>
                    <a:pt x="47" y="63"/>
                    <a:pt x="42" y="52"/>
                    <a:pt x="36" y="41"/>
                  </a:cubicBezTo>
                  <a:cubicBezTo>
                    <a:pt x="29" y="30"/>
                    <a:pt x="23" y="20"/>
                    <a:pt x="17" y="14"/>
                  </a:cubicBezTo>
                  <a:cubicBezTo>
                    <a:pt x="10" y="6"/>
                    <a:pt x="6" y="6"/>
                    <a:pt x="6" y="6"/>
                  </a:cubicBezTo>
                  <a:cubicBezTo>
                    <a:pt x="6" y="6"/>
                    <a:pt x="5" y="7"/>
                    <a:pt x="5" y="11"/>
                  </a:cubicBezTo>
                  <a:cubicBezTo>
                    <a:pt x="0" y="12"/>
                    <a:pt x="0" y="12"/>
                    <a:pt x="0" y="12"/>
                  </a:cubicBezTo>
                  <a:cubicBezTo>
                    <a:pt x="0" y="7"/>
                    <a:pt x="1" y="3"/>
                    <a:pt x="3" y="2"/>
                  </a:cubicBezTo>
                  <a:cubicBezTo>
                    <a:pt x="7" y="0"/>
                    <a:pt x="13" y="2"/>
                    <a:pt x="20" y="10"/>
                  </a:cubicBezTo>
                  <a:cubicBezTo>
                    <a:pt x="27" y="17"/>
                    <a:pt x="34" y="27"/>
                    <a:pt x="40" y="39"/>
                  </a:cubicBezTo>
                  <a:cubicBezTo>
                    <a:pt x="46" y="50"/>
                    <a:pt x="51" y="61"/>
                    <a:pt x="54" y="70"/>
                  </a:cubicBezTo>
                  <a:cubicBezTo>
                    <a:pt x="57" y="81"/>
                    <a:pt x="57" y="87"/>
                    <a:pt x="53" y="89"/>
                  </a:cubicBezTo>
                  <a:cubicBezTo>
                    <a:pt x="52" y="89"/>
                    <a:pt x="51" y="90"/>
                    <a:pt x="50"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0"/>
            <p:cNvSpPr/>
            <p:nvPr/>
          </p:nvSpPr>
          <p:spPr bwMode="auto">
            <a:xfrm>
              <a:off x="4098926" y="3562350"/>
              <a:ext cx="127000" cy="88900"/>
            </a:xfrm>
            <a:custGeom>
              <a:avLst/>
              <a:gdLst>
                <a:gd name="T0" fmla="*/ 11 w 80"/>
                <a:gd name="T1" fmla="*/ 56 h 56"/>
                <a:gd name="T2" fmla="*/ 0 w 80"/>
                <a:gd name="T3" fmla="*/ 38 h 56"/>
                <a:gd name="T4" fmla="*/ 73 w 80"/>
                <a:gd name="T5" fmla="*/ 0 h 56"/>
                <a:gd name="T6" fmla="*/ 80 w 80"/>
                <a:gd name="T7" fmla="*/ 14 h 56"/>
                <a:gd name="T8" fmla="*/ 11 w 80"/>
                <a:gd name="T9" fmla="*/ 56 h 56"/>
              </a:gdLst>
              <a:ahLst/>
              <a:cxnLst>
                <a:cxn ang="0">
                  <a:pos x="T0" y="T1"/>
                </a:cxn>
                <a:cxn ang="0">
                  <a:pos x="T2" y="T3"/>
                </a:cxn>
                <a:cxn ang="0">
                  <a:pos x="T4" y="T5"/>
                </a:cxn>
                <a:cxn ang="0">
                  <a:pos x="T6" y="T7"/>
                </a:cxn>
                <a:cxn ang="0">
                  <a:pos x="T8" y="T9"/>
                </a:cxn>
              </a:cxnLst>
              <a:rect l="0" t="0" r="r" b="b"/>
              <a:pathLst>
                <a:path w="80" h="56">
                  <a:moveTo>
                    <a:pt x="11" y="56"/>
                  </a:moveTo>
                  <a:lnTo>
                    <a:pt x="0" y="38"/>
                  </a:lnTo>
                  <a:lnTo>
                    <a:pt x="73" y="0"/>
                  </a:lnTo>
                  <a:lnTo>
                    <a:pt x="80" y="14"/>
                  </a:lnTo>
                  <a:lnTo>
                    <a:pt x="1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4313238" y="3930650"/>
              <a:ext cx="131763" cy="93663"/>
            </a:xfrm>
            <a:custGeom>
              <a:avLst/>
              <a:gdLst>
                <a:gd name="T0" fmla="*/ 7 w 83"/>
                <a:gd name="T1" fmla="*/ 59 h 59"/>
                <a:gd name="T2" fmla="*/ 0 w 83"/>
                <a:gd name="T3" fmla="*/ 46 h 59"/>
                <a:gd name="T4" fmla="*/ 77 w 83"/>
                <a:gd name="T5" fmla="*/ 0 h 59"/>
                <a:gd name="T6" fmla="*/ 83 w 83"/>
                <a:gd name="T7" fmla="*/ 14 h 59"/>
                <a:gd name="T8" fmla="*/ 7 w 83"/>
                <a:gd name="T9" fmla="*/ 59 h 59"/>
              </a:gdLst>
              <a:ahLst/>
              <a:cxnLst>
                <a:cxn ang="0">
                  <a:pos x="T0" y="T1"/>
                </a:cxn>
                <a:cxn ang="0">
                  <a:pos x="T2" y="T3"/>
                </a:cxn>
                <a:cxn ang="0">
                  <a:pos x="T4" y="T5"/>
                </a:cxn>
                <a:cxn ang="0">
                  <a:pos x="T6" y="T7"/>
                </a:cxn>
                <a:cxn ang="0">
                  <a:pos x="T8" y="T9"/>
                </a:cxn>
              </a:cxnLst>
              <a:rect l="0" t="0" r="r" b="b"/>
              <a:pathLst>
                <a:path w="83" h="59">
                  <a:moveTo>
                    <a:pt x="7" y="59"/>
                  </a:moveTo>
                  <a:lnTo>
                    <a:pt x="0" y="46"/>
                  </a:lnTo>
                  <a:lnTo>
                    <a:pt x="77" y="0"/>
                  </a:lnTo>
                  <a:lnTo>
                    <a:pt x="83" y="14"/>
                  </a:lnTo>
                  <a:lnTo>
                    <a:pt x="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p:nvPr/>
          </p:nvSpPr>
          <p:spPr bwMode="auto">
            <a:xfrm>
              <a:off x="4181476" y="3424238"/>
              <a:ext cx="225425" cy="138113"/>
            </a:xfrm>
            <a:custGeom>
              <a:avLst/>
              <a:gdLst>
                <a:gd name="T0" fmla="*/ 7 w 142"/>
                <a:gd name="T1" fmla="*/ 87 h 87"/>
                <a:gd name="T2" fmla="*/ 0 w 142"/>
                <a:gd name="T3" fmla="*/ 73 h 87"/>
                <a:gd name="T4" fmla="*/ 135 w 142"/>
                <a:gd name="T5" fmla="*/ 0 h 87"/>
                <a:gd name="T6" fmla="*/ 142 w 142"/>
                <a:gd name="T7" fmla="*/ 14 h 87"/>
                <a:gd name="T8" fmla="*/ 7 w 142"/>
                <a:gd name="T9" fmla="*/ 87 h 87"/>
              </a:gdLst>
              <a:ahLst/>
              <a:cxnLst>
                <a:cxn ang="0">
                  <a:pos x="T0" y="T1"/>
                </a:cxn>
                <a:cxn ang="0">
                  <a:pos x="T2" y="T3"/>
                </a:cxn>
                <a:cxn ang="0">
                  <a:pos x="T4" y="T5"/>
                </a:cxn>
                <a:cxn ang="0">
                  <a:pos x="T6" y="T7"/>
                </a:cxn>
                <a:cxn ang="0">
                  <a:pos x="T8" y="T9"/>
                </a:cxn>
              </a:cxnLst>
              <a:rect l="0" t="0" r="r" b="b"/>
              <a:pathLst>
                <a:path w="142" h="87">
                  <a:moveTo>
                    <a:pt x="7" y="87"/>
                  </a:moveTo>
                  <a:lnTo>
                    <a:pt x="0" y="73"/>
                  </a:lnTo>
                  <a:lnTo>
                    <a:pt x="135" y="0"/>
                  </a:lnTo>
                  <a:lnTo>
                    <a:pt x="142" y="14"/>
                  </a:lnTo>
                  <a:lnTo>
                    <a:pt x="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p:nvPr/>
          </p:nvSpPr>
          <p:spPr bwMode="auto">
            <a:xfrm>
              <a:off x="4429126" y="3887788"/>
              <a:ext cx="225425" cy="142875"/>
            </a:xfrm>
            <a:custGeom>
              <a:avLst/>
              <a:gdLst>
                <a:gd name="T0" fmla="*/ 7 w 142"/>
                <a:gd name="T1" fmla="*/ 90 h 90"/>
                <a:gd name="T2" fmla="*/ 0 w 142"/>
                <a:gd name="T3" fmla="*/ 73 h 90"/>
                <a:gd name="T4" fmla="*/ 135 w 142"/>
                <a:gd name="T5" fmla="*/ 0 h 90"/>
                <a:gd name="T6" fmla="*/ 142 w 142"/>
                <a:gd name="T7" fmla="*/ 14 h 90"/>
                <a:gd name="T8" fmla="*/ 7 w 142"/>
                <a:gd name="T9" fmla="*/ 90 h 90"/>
              </a:gdLst>
              <a:ahLst/>
              <a:cxnLst>
                <a:cxn ang="0">
                  <a:pos x="T0" y="T1"/>
                </a:cxn>
                <a:cxn ang="0">
                  <a:pos x="T2" y="T3"/>
                </a:cxn>
                <a:cxn ang="0">
                  <a:pos x="T4" y="T5"/>
                </a:cxn>
                <a:cxn ang="0">
                  <a:pos x="T6" y="T7"/>
                </a:cxn>
                <a:cxn ang="0">
                  <a:pos x="T8" y="T9"/>
                </a:cxn>
              </a:cxnLst>
              <a:rect l="0" t="0" r="r" b="b"/>
              <a:pathLst>
                <a:path w="142" h="90">
                  <a:moveTo>
                    <a:pt x="7" y="90"/>
                  </a:moveTo>
                  <a:lnTo>
                    <a:pt x="0" y="73"/>
                  </a:lnTo>
                  <a:lnTo>
                    <a:pt x="135" y="0"/>
                  </a:lnTo>
                  <a:lnTo>
                    <a:pt x="142" y="14"/>
                  </a:lnTo>
                  <a:lnTo>
                    <a:pt x="7"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a:spLocks noEditPoints="1"/>
            </p:cNvSpPr>
            <p:nvPr/>
          </p:nvSpPr>
          <p:spPr bwMode="auto">
            <a:xfrm>
              <a:off x="4335463" y="3859213"/>
              <a:ext cx="66675" cy="77788"/>
            </a:xfrm>
            <a:custGeom>
              <a:avLst/>
              <a:gdLst>
                <a:gd name="T0" fmla="*/ 7 w 12"/>
                <a:gd name="T1" fmla="*/ 14 h 14"/>
                <a:gd name="T2" fmla="*/ 1 w 12"/>
                <a:gd name="T3" fmla="*/ 8 h 14"/>
                <a:gd name="T4" fmla="*/ 1 w 12"/>
                <a:gd name="T5" fmla="*/ 3 h 14"/>
                <a:gd name="T6" fmla="*/ 5 w 12"/>
                <a:gd name="T7" fmla="*/ 0 h 14"/>
                <a:gd name="T8" fmla="*/ 6 w 12"/>
                <a:gd name="T9" fmla="*/ 0 h 14"/>
                <a:gd name="T10" fmla="*/ 11 w 12"/>
                <a:gd name="T11" fmla="*/ 6 h 14"/>
                <a:gd name="T12" fmla="*/ 7 w 12"/>
                <a:gd name="T13" fmla="*/ 14 h 14"/>
                <a:gd name="T14" fmla="*/ 6 w 12"/>
                <a:gd name="T15" fmla="*/ 5 h 14"/>
                <a:gd name="T16" fmla="*/ 6 w 12"/>
                <a:gd name="T17" fmla="*/ 7 h 14"/>
                <a:gd name="T18" fmla="*/ 6 w 12"/>
                <a:gd name="T19" fmla="*/ 9 h 14"/>
                <a:gd name="T20" fmla="*/ 7 w 12"/>
                <a:gd name="T21" fmla="*/ 7 h 14"/>
                <a:gd name="T22" fmla="*/ 6 w 12"/>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7" y="14"/>
                  </a:moveTo>
                  <a:cubicBezTo>
                    <a:pt x="4" y="14"/>
                    <a:pt x="1" y="12"/>
                    <a:pt x="1" y="8"/>
                  </a:cubicBezTo>
                  <a:cubicBezTo>
                    <a:pt x="0" y="6"/>
                    <a:pt x="1" y="5"/>
                    <a:pt x="1" y="3"/>
                  </a:cubicBezTo>
                  <a:cubicBezTo>
                    <a:pt x="2" y="2"/>
                    <a:pt x="3" y="0"/>
                    <a:pt x="5" y="0"/>
                  </a:cubicBezTo>
                  <a:cubicBezTo>
                    <a:pt x="6" y="0"/>
                    <a:pt x="6" y="0"/>
                    <a:pt x="6" y="0"/>
                  </a:cubicBezTo>
                  <a:cubicBezTo>
                    <a:pt x="8" y="0"/>
                    <a:pt x="11" y="3"/>
                    <a:pt x="11" y="6"/>
                  </a:cubicBezTo>
                  <a:cubicBezTo>
                    <a:pt x="12" y="10"/>
                    <a:pt x="10" y="14"/>
                    <a:pt x="7" y="14"/>
                  </a:cubicBezTo>
                  <a:close/>
                  <a:moveTo>
                    <a:pt x="6" y="5"/>
                  </a:moveTo>
                  <a:cubicBezTo>
                    <a:pt x="6" y="6"/>
                    <a:pt x="5" y="6"/>
                    <a:pt x="6" y="7"/>
                  </a:cubicBezTo>
                  <a:cubicBezTo>
                    <a:pt x="6" y="8"/>
                    <a:pt x="6" y="9"/>
                    <a:pt x="6" y="9"/>
                  </a:cubicBezTo>
                  <a:cubicBezTo>
                    <a:pt x="7" y="9"/>
                    <a:pt x="7" y="8"/>
                    <a:pt x="7" y="7"/>
                  </a:cubicBezTo>
                  <a:cubicBezTo>
                    <a:pt x="6" y="6"/>
                    <a:pt x="6"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p:nvPr/>
          </p:nvSpPr>
          <p:spPr bwMode="auto">
            <a:xfrm>
              <a:off x="4127501" y="4999038"/>
              <a:ext cx="388938" cy="468313"/>
            </a:xfrm>
            <a:custGeom>
              <a:avLst/>
              <a:gdLst>
                <a:gd name="T0" fmla="*/ 68 w 71"/>
                <a:gd name="T1" fmla="*/ 85 h 85"/>
                <a:gd name="T2" fmla="*/ 50 w 71"/>
                <a:gd name="T3" fmla="*/ 67 h 85"/>
                <a:gd name="T4" fmla="*/ 35 w 71"/>
                <a:gd name="T5" fmla="*/ 34 h 85"/>
                <a:gd name="T6" fmla="*/ 32 w 71"/>
                <a:gd name="T7" fmla="*/ 26 h 85"/>
                <a:gd name="T8" fmla="*/ 21 w 71"/>
                <a:gd name="T9" fmla="*/ 10 h 85"/>
                <a:gd name="T10" fmla="*/ 4 w 71"/>
                <a:gd name="T11" fmla="*/ 5 h 85"/>
                <a:gd name="T12" fmla="*/ 0 w 71"/>
                <a:gd name="T13" fmla="*/ 5 h 85"/>
                <a:gd name="T14" fmla="*/ 1 w 71"/>
                <a:gd name="T15" fmla="*/ 0 h 85"/>
                <a:gd name="T16" fmla="*/ 4 w 71"/>
                <a:gd name="T17" fmla="*/ 0 h 85"/>
                <a:gd name="T18" fmla="*/ 24 w 71"/>
                <a:gd name="T19" fmla="*/ 6 h 85"/>
                <a:gd name="T20" fmla="*/ 37 w 71"/>
                <a:gd name="T21" fmla="*/ 24 h 85"/>
                <a:gd name="T22" fmla="*/ 40 w 71"/>
                <a:gd name="T23" fmla="*/ 32 h 85"/>
                <a:gd name="T24" fmla="*/ 54 w 71"/>
                <a:gd name="T25" fmla="*/ 65 h 85"/>
                <a:gd name="T26" fmla="*/ 71 w 71"/>
                <a:gd name="T27" fmla="*/ 81 h 85"/>
                <a:gd name="T28" fmla="*/ 68 w 71"/>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5">
                  <a:moveTo>
                    <a:pt x="68" y="85"/>
                  </a:moveTo>
                  <a:cubicBezTo>
                    <a:pt x="60" y="80"/>
                    <a:pt x="54" y="75"/>
                    <a:pt x="50" y="67"/>
                  </a:cubicBezTo>
                  <a:cubicBezTo>
                    <a:pt x="46" y="58"/>
                    <a:pt x="40" y="45"/>
                    <a:pt x="35" y="34"/>
                  </a:cubicBezTo>
                  <a:cubicBezTo>
                    <a:pt x="32" y="26"/>
                    <a:pt x="32" y="26"/>
                    <a:pt x="32" y="26"/>
                  </a:cubicBezTo>
                  <a:cubicBezTo>
                    <a:pt x="30" y="20"/>
                    <a:pt x="26" y="14"/>
                    <a:pt x="21" y="10"/>
                  </a:cubicBezTo>
                  <a:cubicBezTo>
                    <a:pt x="17" y="7"/>
                    <a:pt x="9" y="6"/>
                    <a:pt x="4" y="5"/>
                  </a:cubicBezTo>
                  <a:cubicBezTo>
                    <a:pt x="2" y="5"/>
                    <a:pt x="1" y="5"/>
                    <a:pt x="0" y="5"/>
                  </a:cubicBezTo>
                  <a:cubicBezTo>
                    <a:pt x="1" y="0"/>
                    <a:pt x="1" y="0"/>
                    <a:pt x="1" y="0"/>
                  </a:cubicBezTo>
                  <a:cubicBezTo>
                    <a:pt x="2" y="0"/>
                    <a:pt x="3" y="0"/>
                    <a:pt x="4" y="0"/>
                  </a:cubicBezTo>
                  <a:cubicBezTo>
                    <a:pt x="10" y="1"/>
                    <a:pt x="19" y="2"/>
                    <a:pt x="24" y="6"/>
                  </a:cubicBezTo>
                  <a:cubicBezTo>
                    <a:pt x="30" y="10"/>
                    <a:pt x="34" y="18"/>
                    <a:pt x="37" y="24"/>
                  </a:cubicBezTo>
                  <a:cubicBezTo>
                    <a:pt x="40" y="32"/>
                    <a:pt x="40" y="32"/>
                    <a:pt x="40" y="32"/>
                  </a:cubicBezTo>
                  <a:cubicBezTo>
                    <a:pt x="44" y="43"/>
                    <a:pt x="50" y="56"/>
                    <a:pt x="54" y="65"/>
                  </a:cubicBezTo>
                  <a:cubicBezTo>
                    <a:pt x="57" y="72"/>
                    <a:pt x="63" y="76"/>
                    <a:pt x="71" y="81"/>
                  </a:cubicBezTo>
                  <a:lnTo>
                    <a:pt x="6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3527426" y="4833938"/>
              <a:ext cx="841375" cy="925513"/>
            </a:xfrm>
            <a:custGeom>
              <a:avLst/>
              <a:gdLst>
                <a:gd name="T0" fmla="*/ 150 w 153"/>
                <a:gd name="T1" fmla="*/ 168 h 168"/>
                <a:gd name="T2" fmla="*/ 123 w 153"/>
                <a:gd name="T3" fmla="*/ 155 h 168"/>
                <a:gd name="T4" fmla="*/ 112 w 153"/>
                <a:gd name="T5" fmla="*/ 152 h 168"/>
                <a:gd name="T6" fmla="*/ 82 w 153"/>
                <a:gd name="T7" fmla="*/ 143 h 168"/>
                <a:gd name="T8" fmla="*/ 3 w 153"/>
                <a:gd name="T9" fmla="*/ 102 h 168"/>
                <a:gd name="T10" fmla="*/ 3 w 153"/>
                <a:gd name="T11" fmla="*/ 102 h 168"/>
                <a:gd name="T12" fmla="*/ 3 w 153"/>
                <a:gd name="T13" fmla="*/ 101 h 168"/>
                <a:gd name="T14" fmla="*/ 8 w 153"/>
                <a:gd name="T15" fmla="*/ 87 h 168"/>
                <a:gd name="T16" fmla="*/ 30 w 153"/>
                <a:gd name="T17" fmla="*/ 85 h 168"/>
                <a:gd name="T18" fmla="*/ 46 w 153"/>
                <a:gd name="T19" fmla="*/ 89 h 168"/>
                <a:gd name="T20" fmla="*/ 71 w 153"/>
                <a:gd name="T21" fmla="*/ 97 h 168"/>
                <a:gd name="T22" fmla="*/ 84 w 153"/>
                <a:gd name="T23" fmla="*/ 61 h 168"/>
                <a:gd name="T24" fmla="*/ 61 w 153"/>
                <a:gd name="T25" fmla="*/ 33 h 168"/>
                <a:gd name="T26" fmla="*/ 43 w 153"/>
                <a:gd name="T27" fmla="*/ 37 h 168"/>
                <a:gd name="T28" fmla="*/ 21 w 153"/>
                <a:gd name="T29" fmla="*/ 41 h 168"/>
                <a:gd name="T30" fmla="*/ 4 w 153"/>
                <a:gd name="T31" fmla="*/ 33 h 168"/>
                <a:gd name="T32" fmla="*/ 1 w 153"/>
                <a:gd name="T33" fmla="*/ 23 h 168"/>
                <a:gd name="T34" fmla="*/ 4 w 153"/>
                <a:gd name="T35" fmla="*/ 20 h 168"/>
                <a:gd name="T36" fmla="*/ 64 w 153"/>
                <a:gd name="T37" fmla="*/ 3 h 168"/>
                <a:gd name="T38" fmla="*/ 120 w 153"/>
                <a:gd name="T39" fmla="*/ 37 h 168"/>
                <a:gd name="T40" fmla="*/ 117 w 153"/>
                <a:gd name="T41" fmla="*/ 41 h 168"/>
                <a:gd name="T42" fmla="*/ 62 w 153"/>
                <a:gd name="T43" fmla="*/ 7 h 168"/>
                <a:gd name="T44" fmla="*/ 6 w 153"/>
                <a:gd name="T45" fmla="*/ 24 h 168"/>
                <a:gd name="T46" fmla="*/ 8 w 153"/>
                <a:gd name="T47" fmla="*/ 29 h 168"/>
                <a:gd name="T48" fmla="*/ 21 w 153"/>
                <a:gd name="T49" fmla="*/ 36 h 168"/>
                <a:gd name="T50" fmla="*/ 42 w 153"/>
                <a:gd name="T51" fmla="*/ 32 h 168"/>
                <a:gd name="T52" fmla="*/ 63 w 153"/>
                <a:gd name="T53" fmla="*/ 28 h 168"/>
                <a:gd name="T54" fmla="*/ 88 w 153"/>
                <a:gd name="T55" fmla="*/ 58 h 168"/>
                <a:gd name="T56" fmla="*/ 72 w 153"/>
                <a:gd name="T57" fmla="*/ 102 h 168"/>
                <a:gd name="T58" fmla="*/ 71 w 153"/>
                <a:gd name="T59" fmla="*/ 102 h 168"/>
                <a:gd name="T60" fmla="*/ 70 w 153"/>
                <a:gd name="T61" fmla="*/ 102 h 168"/>
                <a:gd name="T62" fmla="*/ 45 w 153"/>
                <a:gd name="T63" fmla="*/ 94 h 168"/>
                <a:gd name="T64" fmla="*/ 29 w 153"/>
                <a:gd name="T65" fmla="*/ 89 h 168"/>
                <a:gd name="T66" fmla="*/ 11 w 153"/>
                <a:gd name="T67" fmla="*/ 91 h 168"/>
                <a:gd name="T68" fmla="*/ 7 w 153"/>
                <a:gd name="T69" fmla="*/ 100 h 168"/>
                <a:gd name="T70" fmla="*/ 84 w 153"/>
                <a:gd name="T71" fmla="*/ 138 h 168"/>
                <a:gd name="T72" fmla="*/ 114 w 153"/>
                <a:gd name="T73" fmla="*/ 147 h 168"/>
                <a:gd name="T74" fmla="*/ 124 w 153"/>
                <a:gd name="T75" fmla="*/ 150 h 168"/>
                <a:gd name="T76" fmla="*/ 153 w 153"/>
                <a:gd name="T77" fmla="*/ 164 h 168"/>
                <a:gd name="T78" fmla="*/ 150 w 153"/>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68">
                  <a:moveTo>
                    <a:pt x="150" y="168"/>
                  </a:moveTo>
                  <a:cubicBezTo>
                    <a:pt x="149" y="167"/>
                    <a:pt x="131" y="157"/>
                    <a:pt x="123" y="155"/>
                  </a:cubicBezTo>
                  <a:cubicBezTo>
                    <a:pt x="120" y="154"/>
                    <a:pt x="117" y="153"/>
                    <a:pt x="112" y="152"/>
                  </a:cubicBezTo>
                  <a:cubicBezTo>
                    <a:pt x="101" y="149"/>
                    <a:pt x="88" y="145"/>
                    <a:pt x="82" y="143"/>
                  </a:cubicBezTo>
                  <a:cubicBezTo>
                    <a:pt x="72" y="139"/>
                    <a:pt x="8" y="108"/>
                    <a:pt x="3" y="102"/>
                  </a:cubicBezTo>
                  <a:cubicBezTo>
                    <a:pt x="3" y="102"/>
                    <a:pt x="3" y="102"/>
                    <a:pt x="3" y="102"/>
                  </a:cubicBezTo>
                  <a:cubicBezTo>
                    <a:pt x="3" y="101"/>
                    <a:pt x="3" y="101"/>
                    <a:pt x="3" y="101"/>
                  </a:cubicBezTo>
                  <a:cubicBezTo>
                    <a:pt x="2" y="93"/>
                    <a:pt x="5" y="89"/>
                    <a:pt x="8" y="87"/>
                  </a:cubicBezTo>
                  <a:cubicBezTo>
                    <a:pt x="14" y="82"/>
                    <a:pt x="23" y="82"/>
                    <a:pt x="30" y="85"/>
                  </a:cubicBezTo>
                  <a:cubicBezTo>
                    <a:pt x="33" y="86"/>
                    <a:pt x="39" y="87"/>
                    <a:pt x="46" y="89"/>
                  </a:cubicBezTo>
                  <a:cubicBezTo>
                    <a:pt x="58" y="93"/>
                    <a:pt x="67" y="96"/>
                    <a:pt x="71" y="97"/>
                  </a:cubicBezTo>
                  <a:cubicBezTo>
                    <a:pt x="92" y="82"/>
                    <a:pt x="87" y="67"/>
                    <a:pt x="84" y="61"/>
                  </a:cubicBezTo>
                  <a:cubicBezTo>
                    <a:pt x="83" y="58"/>
                    <a:pt x="65" y="37"/>
                    <a:pt x="61" y="33"/>
                  </a:cubicBezTo>
                  <a:cubicBezTo>
                    <a:pt x="59" y="33"/>
                    <a:pt x="50" y="35"/>
                    <a:pt x="43" y="37"/>
                  </a:cubicBezTo>
                  <a:cubicBezTo>
                    <a:pt x="32" y="40"/>
                    <a:pt x="24" y="41"/>
                    <a:pt x="21" y="41"/>
                  </a:cubicBezTo>
                  <a:cubicBezTo>
                    <a:pt x="15" y="42"/>
                    <a:pt x="8" y="37"/>
                    <a:pt x="4" y="33"/>
                  </a:cubicBezTo>
                  <a:cubicBezTo>
                    <a:pt x="2" y="29"/>
                    <a:pt x="0" y="26"/>
                    <a:pt x="1" y="23"/>
                  </a:cubicBezTo>
                  <a:cubicBezTo>
                    <a:pt x="2" y="21"/>
                    <a:pt x="3" y="21"/>
                    <a:pt x="4" y="20"/>
                  </a:cubicBezTo>
                  <a:cubicBezTo>
                    <a:pt x="11" y="17"/>
                    <a:pt x="58" y="0"/>
                    <a:pt x="64" y="3"/>
                  </a:cubicBezTo>
                  <a:cubicBezTo>
                    <a:pt x="85" y="12"/>
                    <a:pt x="112" y="32"/>
                    <a:pt x="120" y="37"/>
                  </a:cubicBezTo>
                  <a:cubicBezTo>
                    <a:pt x="117" y="41"/>
                    <a:pt x="117" y="41"/>
                    <a:pt x="117" y="41"/>
                  </a:cubicBezTo>
                  <a:cubicBezTo>
                    <a:pt x="109" y="36"/>
                    <a:pt x="83" y="16"/>
                    <a:pt x="62" y="7"/>
                  </a:cubicBezTo>
                  <a:cubicBezTo>
                    <a:pt x="57" y="6"/>
                    <a:pt x="13" y="21"/>
                    <a:pt x="6" y="24"/>
                  </a:cubicBezTo>
                  <a:cubicBezTo>
                    <a:pt x="6" y="26"/>
                    <a:pt x="7" y="28"/>
                    <a:pt x="8" y="29"/>
                  </a:cubicBezTo>
                  <a:cubicBezTo>
                    <a:pt x="12" y="34"/>
                    <a:pt x="17" y="37"/>
                    <a:pt x="21" y="36"/>
                  </a:cubicBezTo>
                  <a:cubicBezTo>
                    <a:pt x="23" y="36"/>
                    <a:pt x="34" y="34"/>
                    <a:pt x="42" y="32"/>
                  </a:cubicBezTo>
                  <a:cubicBezTo>
                    <a:pt x="61" y="28"/>
                    <a:pt x="62" y="28"/>
                    <a:pt x="63" y="28"/>
                  </a:cubicBezTo>
                  <a:cubicBezTo>
                    <a:pt x="66" y="30"/>
                    <a:pt x="88" y="57"/>
                    <a:pt x="88" y="58"/>
                  </a:cubicBezTo>
                  <a:cubicBezTo>
                    <a:pt x="91" y="64"/>
                    <a:pt x="99" y="84"/>
                    <a:pt x="72" y="102"/>
                  </a:cubicBezTo>
                  <a:cubicBezTo>
                    <a:pt x="71" y="102"/>
                    <a:pt x="71" y="102"/>
                    <a:pt x="71" y="102"/>
                  </a:cubicBezTo>
                  <a:cubicBezTo>
                    <a:pt x="70" y="102"/>
                    <a:pt x="70" y="102"/>
                    <a:pt x="70" y="102"/>
                  </a:cubicBezTo>
                  <a:cubicBezTo>
                    <a:pt x="68" y="101"/>
                    <a:pt x="55" y="97"/>
                    <a:pt x="45" y="94"/>
                  </a:cubicBezTo>
                  <a:cubicBezTo>
                    <a:pt x="38" y="92"/>
                    <a:pt x="32" y="90"/>
                    <a:pt x="29" y="89"/>
                  </a:cubicBezTo>
                  <a:cubicBezTo>
                    <a:pt x="23" y="88"/>
                    <a:pt x="15" y="87"/>
                    <a:pt x="11" y="91"/>
                  </a:cubicBezTo>
                  <a:cubicBezTo>
                    <a:pt x="9" y="93"/>
                    <a:pt x="7" y="96"/>
                    <a:pt x="7" y="100"/>
                  </a:cubicBezTo>
                  <a:cubicBezTo>
                    <a:pt x="14" y="105"/>
                    <a:pt x="71" y="133"/>
                    <a:pt x="84" y="138"/>
                  </a:cubicBezTo>
                  <a:cubicBezTo>
                    <a:pt x="89" y="140"/>
                    <a:pt x="103" y="144"/>
                    <a:pt x="114" y="147"/>
                  </a:cubicBezTo>
                  <a:cubicBezTo>
                    <a:pt x="118" y="148"/>
                    <a:pt x="122" y="149"/>
                    <a:pt x="124" y="150"/>
                  </a:cubicBezTo>
                  <a:cubicBezTo>
                    <a:pt x="133" y="153"/>
                    <a:pt x="152" y="163"/>
                    <a:pt x="153" y="164"/>
                  </a:cubicBezTo>
                  <a:lnTo>
                    <a:pt x="15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3681413" y="5043488"/>
              <a:ext cx="241300" cy="274638"/>
            </a:xfrm>
            <a:custGeom>
              <a:avLst/>
              <a:gdLst>
                <a:gd name="T0" fmla="*/ 1 w 44"/>
                <a:gd name="T1" fmla="*/ 50 h 50"/>
                <a:gd name="T2" fmla="*/ 0 w 44"/>
                <a:gd name="T3" fmla="*/ 36 h 50"/>
                <a:gd name="T4" fmla="*/ 9 w 44"/>
                <a:gd name="T5" fmla="*/ 21 h 50"/>
                <a:gd name="T6" fmla="*/ 17 w 44"/>
                <a:gd name="T7" fmla="*/ 7 h 50"/>
                <a:gd name="T8" fmla="*/ 41 w 44"/>
                <a:gd name="T9" fmla="*/ 0 h 50"/>
                <a:gd name="T10" fmla="*/ 43 w 44"/>
                <a:gd name="T11" fmla="*/ 0 h 50"/>
                <a:gd name="T12" fmla="*/ 44 w 44"/>
                <a:gd name="T13" fmla="*/ 5 h 50"/>
                <a:gd name="T14" fmla="*/ 41 w 44"/>
                <a:gd name="T15" fmla="*/ 5 h 50"/>
                <a:gd name="T16" fmla="*/ 21 w 44"/>
                <a:gd name="T17" fmla="*/ 9 h 50"/>
                <a:gd name="T18" fmla="*/ 13 w 44"/>
                <a:gd name="T19" fmla="*/ 23 h 50"/>
                <a:gd name="T20" fmla="*/ 5 w 44"/>
                <a:gd name="T21" fmla="*/ 37 h 50"/>
                <a:gd name="T22" fmla="*/ 6 w 44"/>
                <a:gd name="T23" fmla="*/ 48 h 50"/>
                <a:gd name="T24" fmla="*/ 1 w 44"/>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0">
                  <a:moveTo>
                    <a:pt x="1" y="50"/>
                  </a:moveTo>
                  <a:cubicBezTo>
                    <a:pt x="0" y="48"/>
                    <a:pt x="0" y="38"/>
                    <a:pt x="0" y="36"/>
                  </a:cubicBezTo>
                  <a:cubicBezTo>
                    <a:pt x="0" y="35"/>
                    <a:pt x="2" y="32"/>
                    <a:pt x="9" y="21"/>
                  </a:cubicBezTo>
                  <a:cubicBezTo>
                    <a:pt x="12" y="15"/>
                    <a:pt x="15" y="9"/>
                    <a:pt x="17" y="7"/>
                  </a:cubicBezTo>
                  <a:cubicBezTo>
                    <a:pt x="18" y="4"/>
                    <a:pt x="26" y="2"/>
                    <a:pt x="41" y="0"/>
                  </a:cubicBezTo>
                  <a:cubicBezTo>
                    <a:pt x="43" y="0"/>
                    <a:pt x="43" y="0"/>
                    <a:pt x="43" y="0"/>
                  </a:cubicBezTo>
                  <a:cubicBezTo>
                    <a:pt x="44" y="5"/>
                    <a:pt x="44" y="5"/>
                    <a:pt x="44" y="5"/>
                  </a:cubicBezTo>
                  <a:cubicBezTo>
                    <a:pt x="41" y="5"/>
                    <a:pt x="41" y="5"/>
                    <a:pt x="41" y="5"/>
                  </a:cubicBezTo>
                  <a:cubicBezTo>
                    <a:pt x="36" y="6"/>
                    <a:pt x="23" y="7"/>
                    <a:pt x="21" y="9"/>
                  </a:cubicBezTo>
                  <a:cubicBezTo>
                    <a:pt x="20" y="12"/>
                    <a:pt x="16" y="17"/>
                    <a:pt x="13" y="23"/>
                  </a:cubicBezTo>
                  <a:cubicBezTo>
                    <a:pt x="10" y="29"/>
                    <a:pt x="5" y="36"/>
                    <a:pt x="5" y="37"/>
                  </a:cubicBezTo>
                  <a:cubicBezTo>
                    <a:pt x="5" y="39"/>
                    <a:pt x="5" y="47"/>
                    <a:pt x="6" y="48"/>
                  </a:cubicBezTo>
                  <a:lnTo>
                    <a:pt x="1"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3779838" y="5170488"/>
              <a:ext cx="231775" cy="180975"/>
            </a:xfrm>
            <a:custGeom>
              <a:avLst/>
              <a:gdLst>
                <a:gd name="T0" fmla="*/ 1 w 42"/>
                <a:gd name="T1" fmla="*/ 33 h 33"/>
                <a:gd name="T2" fmla="*/ 1 w 42"/>
                <a:gd name="T3" fmla="*/ 30 h 33"/>
                <a:gd name="T4" fmla="*/ 0 w 42"/>
                <a:gd name="T5" fmla="*/ 23 h 33"/>
                <a:gd name="T6" fmla="*/ 0 w 42"/>
                <a:gd name="T7" fmla="*/ 22 h 33"/>
                <a:gd name="T8" fmla="*/ 0 w 42"/>
                <a:gd name="T9" fmla="*/ 22 h 33"/>
                <a:gd name="T10" fmla="*/ 2 w 42"/>
                <a:gd name="T11" fmla="*/ 19 h 33"/>
                <a:gd name="T12" fmla="*/ 14 w 42"/>
                <a:gd name="T13" fmla="*/ 3 h 33"/>
                <a:gd name="T14" fmla="*/ 15 w 42"/>
                <a:gd name="T15" fmla="*/ 3 h 33"/>
                <a:gd name="T16" fmla="*/ 15 w 42"/>
                <a:gd name="T17" fmla="*/ 2 h 33"/>
                <a:gd name="T18" fmla="*/ 40 w 42"/>
                <a:gd name="T19" fmla="*/ 0 h 33"/>
                <a:gd name="T20" fmla="*/ 41 w 42"/>
                <a:gd name="T21" fmla="*/ 0 h 33"/>
                <a:gd name="T22" fmla="*/ 42 w 42"/>
                <a:gd name="T23" fmla="*/ 5 h 33"/>
                <a:gd name="T24" fmla="*/ 40 w 42"/>
                <a:gd name="T25" fmla="*/ 5 h 33"/>
                <a:gd name="T26" fmla="*/ 17 w 42"/>
                <a:gd name="T27" fmla="*/ 7 h 33"/>
                <a:gd name="T28" fmla="*/ 7 w 42"/>
                <a:gd name="T29" fmla="*/ 21 h 33"/>
                <a:gd name="T30" fmla="*/ 5 w 42"/>
                <a:gd name="T31" fmla="*/ 24 h 33"/>
                <a:gd name="T32" fmla="*/ 6 w 42"/>
                <a:gd name="T33" fmla="*/ 29 h 33"/>
                <a:gd name="T34" fmla="*/ 6 w 42"/>
                <a:gd name="T35" fmla="*/ 32 h 33"/>
                <a:gd name="T36" fmla="*/ 1 w 42"/>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3">
                  <a:moveTo>
                    <a:pt x="1" y="33"/>
                  </a:moveTo>
                  <a:cubicBezTo>
                    <a:pt x="1" y="32"/>
                    <a:pt x="1" y="31"/>
                    <a:pt x="1" y="30"/>
                  </a:cubicBezTo>
                  <a:cubicBezTo>
                    <a:pt x="0" y="27"/>
                    <a:pt x="0" y="24"/>
                    <a:pt x="0" y="23"/>
                  </a:cubicBezTo>
                  <a:cubicBezTo>
                    <a:pt x="0" y="22"/>
                    <a:pt x="0" y="22"/>
                    <a:pt x="0" y="22"/>
                  </a:cubicBezTo>
                  <a:cubicBezTo>
                    <a:pt x="0" y="22"/>
                    <a:pt x="0" y="22"/>
                    <a:pt x="0" y="22"/>
                  </a:cubicBezTo>
                  <a:cubicBezTo>
                    <a:pt x="1" y="21"/>
                    <a:pt x="2" y="20"/>
                    <a:pt x="2" y="19"/>
                  </a:cubicBezTo>
                  <a:cubicBezTo>
                    <a:pt x="6" y="14"/>
                    <a:pt x="10" y="7"/>
                    <a:pt x="14" y="3"/>
                  </a:cubicBezTo>
                  <a:cubicBezTo>
                    <a:pt x="15" y="3"/>
                    <a:pt x="15" y="3"/>
                    <a:pt x="15" y="3"/>
                  </a:cubicBezTo>
                  <a:cubicBezTo>
                    <a:pt x="15" y="2"/>
                    <a:pt x="15" y="2"/>
                    <a:pt x="15" y="2"/>
                  </a:cubicBezTo>
                  <a:cubicBezTo>
                    <a:pt x="24" y="1"/>
                    <a:pt x="31" y="1"/>
                    <a:pt x="40" y="0"/>
                  </a:cubicBezTo>
                  <a:cubicBezTo>
                    <a:pt x="41" y="0"/>
                    <a:pt x="41" y="0"/>
                    <a:pt x="41" y="0"/>
                  </a:cubicBezTo>
                  <a:cubicBezTo>
                    <a:pt x="42" y="5"/>
                    <a:pt x="42" y="5"/>
                    <a:pt x="42" y="5"/>
                  </a:cubicBezTo>
                  <a:cubicBezTo>
                    <a:pt x="40" y="5"/>
                    <a:pt x="40" y="5"/>
                    <a:pt x="40" y="5"/>
                  </a:cubicBezTo>
                  <a:cubicBezTo>
                    <a:pt x="32" y="6"/>
                    <a:pt x="25" y="6"/>
                    <a:pt x="17" y="7"/>
                  </a:cubicBezTo>
                  <a:cubicBezTo>
                    <a:pt x="13" y="11"/>
                    <a:pt x="9" y="17"/>
                    <a:pt x="7" y="21"/>
                  </a:cubicBezTo>
                  <a:cubicBezTo>
                    <a:pt x="6" y="22"/>
                    <a:pt x="5" y="23"/>
                    <a:pt x="5" y="24"/>
                  </a:cubicBezTo>
                  <a:cubicBezTo>
                    <a:pt x="5" y="25"/>
                    <a:pt x="5" y="27"/>
                    <a:pt x="6" y="29"/>
                  </a:cubicBezTo>
                  <a:cubicBezTo>
                    <a:pt x="6" y="31"/>
                    <a:pt x="6" y="32"/>
                    <a:pt x="6" y="32"/>
                  </a:cubicBezTo>
                  <a:lnTo>
                    <a:pt x="1"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3917951" y="5253038"/>
              <a:ext cx="93663" cy="103188"/>
            </a:xfrm>
            <a:custGeom>
              <a:avLst/>
              <a:gdLst>
                <a:gd name="T0" fmla="*/ 3 w 17"/>
                <a:gd name="T1" fmla="*/ 19 h 19"/>
                <a:gd name="T2" fmla="*/ 2 w 17"/>
                <a:gd name="T3" fmla="*/ 16 h 19"/>
                <a:gd name="T4" fmla="*/ 0 w 17"/>
                <a:gd name="T5" fmla="*/ 7 h 19"/>
                <a:gd name="T6" fmla="*/ 0 w 17"/>
                <a:gd name="T7" fmla="*/ 5 h 19"/>
                <a:gd name="T8" fmla="*/ 2 w 17"/>
                <a:gd name="T9" fmla="*/ 4 h 19"/>
                <a:gd name="T10" fmla="*/ 6 w 17"/>
                <a:gd name="T11" fmla="*/ 3 h 19"/>
                <a:gd name="T12" fmla="*/ 16 w 17"/>
                <a:gd name="T13" fmla="*/ 0 h 19"/>
                <a:gd name="T14" fmla="*/ 17 w 17"/>
                <a:gd name="T15" fmla="*/ 5 h 19"/>
                <a:gd name="T16" fmla="*/ 7 w 17"/>
                <a:gd name="T17" fmla="*/ 8 h 19"/>
                <a:gd name="T18" fmla="*/ 5 w 17"/>
                <a:gd name="T19" fmla="*/ 8 h 19"/>
                <a:gd name="T20" fmla="*/ 6 w 17"/>
                <a:gd name="T21" fmla="*/ 15 h 19"/>
                <a:gd name="T22" fmla="*/ 7 w 17"/>
                <a:gd name="T23" fmla="*/ 18 h 19"/>
                <a:gd name="T24" fmla="*/ 3 w 17"/>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9">
                  <a:moveTo>
                    <a:pt x="3" y="19"/>
                  </a:moveTo>
                  <a:cubicBezTo>
                    <a:pt x="2" y="18"/>
                    <a:pt x="2" y="17"/>
                    <a:pt x="2" y="16"/>
                  </a:cubicBezTo>
                  <a:cubicBezTo>
                    <a:pt x="1" y="14"/>
                    <a:pt x="0" y="12"/>
                    <a:pt x="0" y="7"/>
                  </a:cubicBezTo>
                  <a:cubicBezTo>
                    <a:pt x="0" y="5"/>
                    <a:pt x="0" y="5"/>
                    <a:pt x="0" y="5"/>
                  </a:cubicBezTo>
                  <a:cubicBezTo>
                    <a:pt x="2" y="4"/>
                    <a:pt x="2" y="4"/>
                    <a:pt x="2" y="4"/>
                  </a:cubicBezTo>
                  <a:cubicBezTo>
                    <a:pt x="3" y="4"/>
                    <a:pt x="4" y="3"/>
                    <a:pt x="6" y="3"/>
                  </a:cubicBezTo>
                  <a:cubicBezTo>
                    <a:pt x="9" y="2"/>
                    <a:pt x="12" y="2"/>
                    <a:pt x="16" y="0"/>
                  </a:cubicBezTo>
                  <a:cubicBezTo>
                    <a:pt x="17" y="5"/>
                    <a:pt x="17" y="5"/>
                    <a:pt x="17" y="5"/>
                  </a:cubicBezTo>
                  <a:cubicBezTo>
                    <a:pt x="14" y="6"/>
                    <a:pt x="10" y="7"/>
                    <a:pt x="7" y="8"/>
                  </a:cubicBezTo>
                  <a:cubicBezTo>
                    <a:pt x="6" y="8"/>
                    <a:pt x="6" y="8"/>
                    <a:pt x="5" y="8"/>
                  </a:cubicBezTo>
                  <a:cubicBezTo>
                    <a:pt x="5" y="11"/>
                    <a:pt x="6" y="13"/>
                    <a:pt x="6" y="15"/>
                  </a:cubicBezTo>
                  <a:cubicBezTo>
                    <a:pt x="7" y="16"/>
                    <a:pt x="7" y="17"/>
                    <a:pt x="7" y="18"/>
                  </a:cubicBezTo>
                  <a:lnTo>
                    <a:pt x="3"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3797301" y="5273675"/>
              <a:ext cx="60325" cy="93663"/>
            </a:xfrm>
            <a:custGeom>
              <a:avLst/>
              <a:gdLst>
                <a:gd name="T0" fmla="*/ 6 w 11"/>
                <a:gd name="T1" fmla="*/ 17 h 17"/>
                <a:gd name="T2" fmla="*/ 0 w 11"/>
                <a:gd name="T3" fmla="*/ 0 h 17"/>
                <a:gd name="T4" fmla="*/ 5 w 11"/>
                <a:gd name="T5" fmla="*/ 0 h 17"/>
                <a:gd name="T6" fmla="*/ 11 w 11"/>
                <a:gd name="T7" fmla="*/ 15 h 17"/>
                <a:gd name="T8" fmla="*/ 6 w 11"/>
                <a:gd name="T9" fmla="*/ 17 h 17"/>
              </a:gdLst>
              <a:ahLst/>
              <a:cxnLst>
                <a:cxn ang="0">
                  <a:pos x="T0" y="T1"/>
                </a:cxn>
                <a:cxn ang="0">
                  <a:pos x="T2" y="T3"/>
                </a:cxn>
                <a:cxn ang="0">
                  <a:pos x="T4" y="T5"/>
                </a:cxn>
                <a:cxn ang="0">
                  <a:pos x="T6" y="T7"/>
                </a:cxn>
                <a:cxn ang="0">
                  <a:pos x="T8" y="T9"/>
                </a:cxn>
              </a:cxnLst>
              <a:rect l="0" t="0" r="r" b="b"/>
              <a:pathLst>
                <a:path w="11" h="17">
                  <a:moveTo>
                    <a:pt x="6" y="17"/>
                  </a:moveTo>
                  <a:cubicBezTo>
                    <a:pt x="6" y="16"/>
                    <a:pt x="0" y="4"/>
                    <a:pt x="0" y="0"/>
                  </a:cubicBezTo>
                  <a:cubicBezTo>
                    <a:pt x="5" y="0"/>
                    <a:pt x="5" y="0"/>
                    <a:pt x="5" y="0"/>
                  </a:cubicBezTo>
                  <a:cubicBezTo>
                    <a:pt x="5" y="2"/>
                    <a:pt x="10" y="13"/>
                    <a:pt x="11" y="15"/>
                  </a:cubicBezTo>
                  <a:lnTo>
                    <a:pt x="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4252913" y="5389563"/>
              <a:ext cx="292100" cy="419100"/>
            </a:xfrm>
            <a:custGeom>
              <a:avLst/>
              <a:gdLst>
                <a:gd name="T0" fmla="*/ 8 w 53"/>
                <a:gd name="T1" fmla="*/ 76 h 76"/>
                <a:gd name="T2" fmla="*/ 5 w 53"/>
                <a:gd name="T3" fmla="*/ 75 h 76"/>
                <a:gd name="T4" fmla="*/ 3 w 53"/>
                <a:gd name="T5" fmla="*/ 57 h 76"/>
                <a:gd name="T6" fmla="*/ 7 w 53"/>
                <a:gd name="T7" fmla="*/ 58 h 76"/>
                <a:gd name="T8" fmla="*/ 7 w 53"/>
                <a:gd name="T9" fmla="*/ 71 h 76"/>
                <a:gd name="T10" fmla="*/ 33 w 53"/>
                <a:gd name="T11" fmla="*/ 43 h 76"/>
                <a:gd name="T12" fmla="*/ 43 w 53"/>
                <a:gd name="T13" fmla="*/ 6 h 76"/>
                <a:gd name="T14" fmla="*/ 38 w 53"/>
                <a:gd name="T15" fmla="*/ 8 h 76"/>
                <a:gd name="T16" fmla="*/ 35 w 53"/>
                <a:gd name="T17" fmla="*/ 4 h 76"/>
                <a:gd name="T18" fmla="*/ 46 w 53"/>
                <a:gd name="T19" fmla="*/ 2 h 76"/>
                <a:gd name="T20" fmla="*/ 37 w 53"/>
                <a:gd name="T21" fmla="*/ 45 h 76"/>
                <a:gd name="T22" fmla="*/ 8 w 5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6">
                  <a:moveTo>
                    <a:pt x="8" y="76"/>
                  </a:moveTo>
                  <a:cubicBezTo>
                    <a:pt x="7" y="76"/>
                    <a:pt x="6" y="76"/>
                    <a:pt x="5" y="75"/>
                  </a:cubicBezTo>
                  <a:cubicBezTo>
                    <a:pt x="1" y="73"/>
                    <a:pt x="0" y="67"/>
                    <a:pt x="3" y="57"/>
                  </a:cubicBezTo>
                  <a:cubicBezTo>
                    <a:pt x="7" y="58"/>
                    <a:pt x="7" y="58"/>
                    <a:pt x="7" y="58"/>
                  </a:cubicBezTo>
                  <a:cubicBezTo>
                    <a:pt x="5" y="66"/>
                    <a:pt x="6" y="70"/>
                    <a:pt x="7" y="71"/>
                  </a:cubicBezTo>
                  <a:cubicBezTo>
                    <a:pt x="10" y="72"/>
                    <a:pt x="21" y="64"/>
                    <a:pt x="33" y="43"/>
                  </a:cubicBezTo>
                  <a:cubicBezTo>
                    <a:pt x="44" y="23"/>
                    <a:pt x="46" y="9"/>
                    <a:pt x="43" y="6"/>
                  </a:cubicBezTo>
                  <a:cubicBezTo>
                    <a:pt x="42" y="6"/>
                    <a:pt x="41" y="6"/>
                    <a:pt x="38" y="8"/>
                  </a:cubicBezTo>
                  <a:cubicBezTo>
                    <a:pt x="35" y="4"/>
                    <a:pt x="35" y="4"/>
                    <a:pt x="35" y="4"/>
                  </a:cubicBezTo>
                  <a:cubicBezTo>
                    <a:pt x="41" y="0"/>
                    <a:pt x="44" y="1"/>
                    <a:pt x="46" y="2"/>
                  </a:cubicBezTo>
                  <a:cubicBezTo>
                    <a:pt x="53" y="8"/>
                    <a:pt x="47" y="28"/>
                    <a:pt x="37" y="45"/>
                  </a:cubicBezTo>
                  <a:cubicBezTo>
                    <a:pt x="30" y="57"/>
                    <a:pt x="17" y="76"/>
                    <a:pt x="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4319588" y="5411788"/>
              <a:ext cx="341313" cy="495300"/>
            </a:xfrm>
            <a:custGeom>
              <a:avLst/>
              <a:gdLst>
                <a:gd name="T0" fmla="*/ 7 w 62"/>
                <a:gd name="T1" fmla="*/ 90 h 90"/>
                <a:gd name="T2" fmla="*/ 4 w 62"/>
                <a:gd name="T3" fmla="*/ 89 h 90"/>
                <a:gd name="T4" fmla="*/ 2 w 62"/>
                <a:gd name="T5" fmla="*/ 72 h 90"/>
                <a:gd name="T6" fmla="*/ 7 w 62"/>
                <a:gd name="T7" fmla="*/ 73 h 90"/>
                <a:gd name="T8" fmla="*/ 7 w 62"/>
                <a:gd name="T9" fmla="*/ 85 h 90"/>
                <a:gd name="T10" fmla="*/ 36 w 62"/>
                <a:gd name="T11" fmla="*/ 50 h 90"/>
                <a:gd name="T12" fmla="*/ 50 w 62"/>
                <a:gd name="T13" fmla="*/ 6 h 90"/>
                <a:gd name="T14" fmla="*/ 46 w 62"/>
                <a:gd name="T15" fmla="*/ 8 h 90"/>
                <a:gd name="T16" fmla="*/ 43 w 62"/>
                <a:gd name="T17" fmla="*/ 4 h 90"/>
                <a:gd name="T18" fmla="*/ 53 w 62"/>
                <a:gd name="T19" fmla="*/ 1 h 90"/>
                <a:gd name="T20" fmla="*/ 40 w 62"/>
                <a:gd name="T21" fmla="*/ 52 h 90"/>
                <a:gd name="T22" fmla="*/ 7 w 62"/>
                <a:gd name="T2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90">
                  <a:moveTo>
                    <a:pt x="7" y="90"/>
                  </a:moveTo>
                  <a:cubicBezTo>
                    <a:pt x="6" y="90"/>
                    <a:pt x="5" y="90"/>
                    <a:pt x="4" y="89"/>
                  </a:cubicBezTo>
                  <a:cubicBezTo>
                    <a:pt x="0" y="87"/>
                    <a:pt x="0" y="81"/>
                    <a:pt x="2" y="72"/>
                  </a:cubicBezTo>
                  <a:cubicBezTo>
                    <a:pt x="7" y="73"/>
                    <a:pt x="7" y="73"/>
                    <a:pt x="7" y="73"/>
                  </a:cubicBezTo>
                  <a:cubicBezTo>
                    <a:pt x="5" y="82"/>
                    <a:pt x="6" y="85"/>
                    <a:pt x="7" y="85"/>
                  </a:cubicBezTo>
                  <a:cubicBezTo>
                    <a:pt x="9" y="86"/>
                    <a:pt x="22" y="76"/>
                    <a:pt x="36" y="50"/>
                  </a:cubicBezTo>
                  <a:cubicBezTo>
                    <a:pt x="51" y="23"/>
                    <a:pt x="53" y="7"/>
                    <a:pt x="50" y="6"/>
                  </a:cubicBezTo>
                  <a:cubicBezTo>
                    <a:pt x="50" y="6"/>
                    <a:pt x="49" y="6"/>
                    <a:pt x="46" y="8"/>
                  </a:cubicBezTo>
                  <a:cubicBezTo>
                    <a:pt x="43" y="4"/>
                    <a:pt x="43" y="4"/>
                    <a:pt x="43" y="4"/>
                  </a:cubicBezTo>
                  <a:cubicBezTo>
                    <a:pt x="47" y="1"/>
                    <a:pt x="50" y="0"/>
                    <a:pt x="53" y="1"/>
                  </a:cubicBezTo>
                  <a:cubicBezTo>
                    <a:pt x="62" y="7"/>
                    <a:pt x="49" y="37"/>
                    <a:pt x="40" y="52"/>
                  </a:cubicBezTo>
                  <a:cubicBezTo>
                    <a:pt x="33" y="66"/>
                    <a:pt x="17" y="90"/>
                    <a:pt x="7"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4489451" y="5400675"/>
              <a:ext cx="127000" cy="88900"/>
            </a:xfrm>
            <a:custGeom>
              <a:avLst/>
              <a:gdLst>
                <a:gd name="T0" fmla="*/ 73 w 80"/>
                <a:gd name="T1" fmla="*/ 56 h 56"/>
                <a:gd name="T2" fmla="*/ 0 w 80"/>
                <a:gd name="T3" fmla="*/ 14 h 56"/>
                <a:gd name="T4" fmla="*/ 7 w 80"/>
                <a:gd name="T5" fmla="*/ 0 h 56"/>
                <a:gd name="T6" fmla="*/ 80 w 80"/>
                <a:gd name="T7" fmla="*/ 42 h 56"/>
                <a:gd name="T8" fmla="*/ 73 w 80"/>
                <a:gd name="T9" fmla="*/ 56 h 56"/>
              </a:gdLst>
              <a:ahLst/>
              <a:cxnLst>
                <a:cxn ang="0">
                  <a:pos x="T0" y="T1"/>
                </a:cxn>
                <a:cxn ang="0">
                  <a:pos x="T2" y="T3"/>
                </a:cxn>
                <a:cxn ang="0">
                  <a:pos x="T4" y="T5"/>
                </a:cxn>
                <a:cxn ang="0">
                  <a:pos x="T6" y="T7"/>
                </a:cxn>
                <a:cxn ang="0">
                  <a:pos x="T8" y="T9"/>
                </a:cxn>
              </a:cxnLst>
              <a:rect l="0" t="0" r="r" b="b"/>
              <a:pathLst>
                <a:path w="80" h="56">
                  <a:moveTo>
                    <a:pt x="73" y="56"/>
                  </a:moveTo>
                  <a:lnTo>
                    <a:pt x="0" y="14"/>
                  </a:lnTo>
                  <a:lnTo>
                    <a:pt x="7" y="0"/>
                  </a:lnTo>
                  <a:lnTo>
                    <a:pt x="80" y="42"/>
                  </a:lnTo>
                  <a:lnTo>
                    <a:pt x="73"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4281488" y="5780088"/>
              <a:ext cx="131763" cy="88900"/>
            </a:xfrm>
            <a:custGeom>
              <a:avLst/>
              <a:gdLst>
                <a:gd name="T0" fmla="*/ 76 w 83"/>
                <a:gd name="T1" fmla="*/ 56 h 56"/>
                <a:gd name="T2" fmla="*/ 0 w 83"/>
                <a:gd name="T3" fmla="*/ 14 h 56"/>
                <a:gd name="T4" fmla="*/ 6 w 83"/>
                <a:gd name="T5" fmla="*/ 0 h 56"/>
                <a:gd name="T6" fmla="*/ 83 w 83"/>
                <a:gd name="T7" fmla="*/ 39 h 56"/>
                <a:gd name="T8" fmla="*/ 76 w 83"/>
                <a:gd name="T9" fmla="*/ 56 h 56"/>
              </a:gdLst>
              <a:ahLst/>
              <a:cxnLst>
                <a:cxn ang="0">
                  <a:pos x="T0" y="T1"/>
                </a:cxn>
                <a:cxn ang="0">
                  <a:pos x="T2" y="T3"/>
                </a:cxn>
                <a:cxn ang="0">
                  <a:pos x="T4" y="T5"/>
                </a:cxn>
                <a:cxn ang="0">
                  <a:pos x="T6" y="T7"/>
                </a:cxn>
                <a:cxn ang="0">
                  <a:pos x="T8" y="T9"/>
                </a:cxn>
              </a:cxnLst>
              <a:rect l="0" t="0" r="r" b="b"/>
              <a:pathLst>
                <a:path w="83" h="56">
                  <a:moveTo>
                    <a:pt x="76" y="56"/>
                  </a:moveTo>
                  <a:lnTo>
                    <a:pt x="0" y="14"/>
                  </a:lnTo>
                  <a:lnTo>
                    <a:pt x="6" y="0"/>
                  </a:lnTo>
                  <a:lnTo>
                    <a:pt x="83" y="39"/>
                  </a:lnTo>
                  <a:lnTo>
                    <a:pt x="76"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4598988" y="5422900"/>
              <a:ext cx="231775" cy="149225"/>
            </a:xfrm>
            <a:custGeom>
              <a:avLst/>
              <a:gdLst>
                <a:gd name="T0" fmla="*/ 136 w 146"/>
                <a:gd name="T1" fmla="*/ 94 h 94"/>
                <a:gd name="T2" fmla="*/ 0 w 146"/>
                <a:gd name="T3" fmla="*/ 17 h 94"/>
                <a:gd name="T4" fmla="*/ 11 w 146"/>
                <a:gd name="T5" fmla="*/ 0 h 94"/>
                <a:gd name="T6" fmla="*/ 146 w 146"/>
                <a:gd name="T7" fmla="*/ 76 h 94"/>
                <a:gd name="T8" fmla="*/ 136 w 146"/>
                <a:gd name="T9" fmla="*/ 94 h 94"/>
              </a:gdLst>
              <a:ahLst/>
              <a:cxnLst>
                <a:cxn ang="0">
                  <a:pos x="T0" y="T1"/>
                </a:cxn>
                <a:cxn ang="0">
                  <a:pos x="T2" y="T3"/>
                </a:cxn>
                <a:cxn ang="0">
                  <a:pos x="T4" y="T5"/>
                </a:cxn>
                <a:cxn ang="0">
                  <a:pos x="T6" y="T7"/>
                </a:cxn>
                <a:cxn ang="0">
                  <a:pos x="T8" y="T9"/>
                </a:cxn>
              </a:cxnLst>
              <a:rect l="0" t="0" r="r" b="b"/>
              <a:pathLst>
                <a:path w="146" h="94">
                  <a:moveTo>
                    <a:pt x="136" y="94"/>
                  </a:moveTo>
                  <a:lnTo>
                    <a:pt x="0" y="17"/>
                  </a:lnTo>
                  <a:lnTo>
                    <a:pt x="11" y="0"/>
                  </a:lnTo>
                  <a:lnTo>
                    <a:pt x="146" y="76"/>
                  </a:lnTo>
                  <a:lnTo>
                    <a:pt x="136"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p:nvPr/>
          </p:nvSpPr>
          <p:spPr bwMode="auto">
            <a:xfrm>
              <a:off x="4335463" y="5880100"/>
              <a:ext cx="225425" cy="142875"/>
            </a:xfrm>
            <a:custGeom>
              <a:avLst/>
              <a:gdLst>
                <a:gd name="T0" fmla="*/ 135 w 142"/>
                <a:gd name="T1" fmla="*/ 90 h 90"/>
                <a:gd name="T2" fmla="*/ 0 w 142"/>
                <a:gd name="T3" fmla="*/ 14 h 90"/>
                <a:gd name="T4" fmla="*/ 11 w 142"/>
                <a:gd name="T5" fmla="*/ 0 h 90"/>
                <a:gd name="T6" fmla="*/ 142 w 142"/>
                <a:gd name="T7" fmla="*/ 76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4"/>
                  </a:lnTo>
                  <a:lnTo>
                    <a:pt x="11" y="0"/>
                  </a:lnTo>
                  <a:lnTo>
                    <a:pt x="142" y="76"/>
                  </a:lnTo>
                  <a:lnTo>
                    <a:pt x="1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a:spLocks noEditPoints="1"/>
            </p:cNvSpPr>
            <p:nvPr/>
          </p:nvSpPr>
          <p:spPr bwMode="auto">
            <a:xfrm>
              <a:off x="4373563" y="5737225"/>
              <a:ext cx="71438" cy="71438"/>
            </a:xfrm>
            <a:custGeom>
              <a:avLst/>
              <a:gdLst>
                <a:gd name="T0" fmla="*/ 5 w 13"/>
                <a:gd name="T1" fmla="*/ 13 h 13"/>
                <a:gd name="T2" fmla="*/ 5 w 13"/>
                <a:gd name="T3" fmla="*/ 13 h 13"/>
                <a:gd name="T4" fmla="*/ 1 w 13"/>
                <a:gd name="T5" fmla="*/ 11 h 13"/>
                <a:gd name="T6" fmla="*/ 0 w 13"/>
                <a:gd name="T7" fmla="*/ 7 h 13"/>
                <a:gd name="T8" fmla="*/ 3 w 13"/>
                <a:gd name="T9" fmla="*/ 3 h 13"/>
                <a:gd name="T10" fmla="*/ 12 w 13"/>
                <a:gd name="T11" fmla="*/ 2 h 13"/>
                <a:gd name="T12" fmla="*/ 13 w 13"/>
                <a:gd name="T13" fmla="*/ 7 h 13"/>
                <a:gd name="T14" fmla="*/ 10 w 13"/>
                <a:gd name="T15" fmla="*/ 11 h 13"/>
                <a:gd name="T16" fmla="*/ 5 w 13"/>
                <a:gd name="T17" fmla="*/ 13 h 13"/>
                <a:gd name="T18" fmla="*/ 8 w 13"/>
                <a:gd name="T19" fmla="*/ 5 h 13"/>
                <a:gd name="T20" fmla="*/ 6 w 13"/>
                <a:gd name="T21" fmla="*/ 6 h 13"/>
                <a:gd name="T22" fmla="*/ 5 w 13"/>
                <a:gd name="T23" fmla="*/ 8 h 13"/>
                <a:gd name="T24" fmla="*/ 7 w 13"/>
                <a:gd name="T25" fmla="*/ 7 h 13"/>
                <a:gd name="T26" fmla="*/ 8 w 13"/>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5" y="13"/>
                  </a:moveTo>
                  <a:cubicBezTo>
                    <a:pt x="5" y="13"/>
                    <a:pt x="5" y="13"/>
                    <a:pt x="5" y="13"/>
                  </a:cubicBezTo>
                  <a:cubicBezTo>
                    <a:pt x="3" y="13"/>
                    <a:pt x="2" y="12"/>
                    <a:pt x="1" y="11"/>
                  </a:cubicBezTo>
                  <a:cubicBezTo>
                    <a:pt x="0" y="10"/>
                    <a:pt x="0" y="8"/>
                    <a:pt x="0" y="7"/>
                  </a:cubicBezTo>
                  <a:cubicBezTo>
                    <a:pt x="1" y="5"/>
                    <a:pt x="2" y="4"/>
                    <a:pt x="3" y="3"/>
                  </a:cubicBezTo>
                  <a:cubicBezTo>
                    <a:pt x="6" y="0"/>
                    <a:pt x="10" y="0"/>
                    <a:pt x="12" y="2"/>
                  </a:cubicBezTo>
                  <a:cubicBezTo>
                    <a:pt x="13" y="3"/>
                    <a:pt x="13" y="5"/>
                    <a:pt x="13" y="7"/>
                  </a:cubicBezTo>
                  <a:cubicBezTo>
                    <a:pt x="12" y="8"/>
                    <a:pt x="11" y="9"/>
                    <a:pt x="10" y="11"/>
                  </a:cubicBezTo>
                  <a:cubicBezTo>
                    <a:pt x="9" y="12"/>
                    <a:pt x="7" y="13"/>
                    <a:pt x="5" y="13"/>
                  </a:cubicBezTo>
                  <a:close/>
                  <a:moveTo>
                    <a:pt x="8" y="5"/>
                  </a:moveTo>
                  <a:cubicBezTo>
                    <a:pt x="7" y="5"/>
                    <a:pt x="7" y="6"/>
                    <a:pt x="6" y="6"/>
                  </a:cubicBezTo>
                  <a:cubicBezTo>
                    <a:pt x="6" y="7"/>
                    <a:pt x="5" y="7"/>
                    <a:pt x="5" y="8"/>
                  </a:cubicBezTo>
                  <a:cubicBezTo>
                    <a:pt x="6" y="8"/>
                    <a:pt x="6" y="7"/>
                    <a:pt x="7" y="7"/>
                  </a:cubicBezTo>
                  <a:cubicBezTo>
                    <a:pt x="7" y="6"/>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p:nvPr/>
          </p:nvSpPr>
          <p:spPr bwMode="auto">
            <a:xfrm>
              <a:off x="1800226" y="3711575"/>
              <a:ext cx="593725" cy="125413"/>
            </a:xfrm>
            <a:custGeom>
              <a:avLst/>
              <a:gdLst>
                <a:gd name="T0" fmla="*/ 105 w 108"/>
                <a:gd name="T1" fmla="*/ 23 h 23"/>
                <a:gd name="T2" fmla="*/ 102 w 108"/>
                <a:gd name="T3" fmla="*/ 20 h 23"/>
                <a:gd name="T4" fmla="*/ 88 w 108"/>
                <a:gd name="T5" fmla="*/ 7 h 23"/>
                <a:gd name="T6" fmla="*/ 69 w 108"/>
                <a:gd name="T7" fmla="*/ 7 h 23"/>
                <a:gd name="T8" fmla="*/ 61 w 108"/>
                <a:gd name="T9" fmla="*/ 8 h 23"/>
                <a:gd name="T10" fmla="*/ 25 w 108"/>
                <a:gd name="T11" fmla="*/ 13 h 23"/>
                <a:gd name="T12" fmla="*/ 0 w 108"/>
                <a:gd name="T13" fmla="*/ 7 h 23"/>
                <a:gd name="T14" fmla="*/ 2 w 108"/>
                <a:gd name="T15" fmla="*/ 3 h 23"/>
                <a:gd name="T16" fmla="*/ 25 w 108"/>
                <a:gd name="T17" fmla="*/ 9 h 23"/>
                <a:gd name="T18" fmla="*/ 60 w 108"/>
                <a:gd name="T19" fmla="*/ 3 h 23"/>
                <a:gd name="T20" fmla="*/ 68 w 108"/>
                <a:gd name="T21" fmla="*/ 2 h 23"/>
                <a:gd name="T22" fmla="*/ 90 w 108"/>
                <a:gd name="T23" fmla="*/ 3 h 23"/>
                <a:gd name="T24" fmla="*/ 106 w 108"/>
                <a:gd name="T25" fmla="*/ 16 h 23"/>
                <a:gd name="T26" fmla="*/ 108 w 108"/>
                <a:gd name="T27" fmla="*/ 19 h 23"/>
                <a:gd name="T28" fmla="*/ 105 w 108"/>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3">
                  <a:moveTo>
                    <a:pt x="105" y="23"/>
                  </a:moveTo>
                  <a:cubicBezTo>
                    <a:pt x="104" y="22"/>
                    <a:pt x="103" y="21"/>
                    <a:pt x="102" y="20"/>
                  </a:cubicBezTo>
                  <a:cubicBezTo>
                    <a:pt x="98" y="15"/>
                    <a:pt x="93" y="9"/>
                    <a:pt x="88" y="7"/>
                  </a:cubicBezTo>
                  <a:cubicBezTo>
                    <a:pt x="83" y="5"/>
                    <a:pt x="75" y="6"/>
                    <a:pt x="69" y="7"/>
                  </a:cubicBezTo>
                  <a:cubicBezTo>
                    <a:pt x="61" y="8"/>
                    <a:pt x="61" y="8"/>
                    <a:pt x="61" y="8"/>
                  </a:cubicBezTo>
                  <a:cubicBezTo>
                    <a:pt x="49" y="10"/>
                    <a:pt x="35" y="12"/>
                    <a:pt x="25" y="13"/>
                  </a:cubicBezTo>
                  <a:cubicBezTo>
                    <a:pt x="16" y="15"/>
                    <a:pt x="9" y="12"/>
                    <a:pt x="0" y="7"/>
                  </a:cubicBezTo>
                  <a:cubicBezTo>
                    <a:pt x="2" y="3"/>
                    <a:pt x="2" y="3"/>
                    <a:pt x="2" y="3"/>
                  </a:cubicBezTo>
                  <a:cubicBezTo>
                    <a:pt x="10" y="7"/>
                    <a:pt x="17" y="10"/>
                    <a:pt x="25" y="9"/>
                  </a:cubicBezTo>
                  <a:cubicBezTo>
                    <a:pt x="34" y="7"/>
                    <a:pt x="48" y="5"/>
                    <a:pt x="60" y="3"/>
                  </a:cubicBezTo>
                  <a:cubicBezTo>
                    <a:pt x="68" y="2"/>
                    <a:pt x="68" y="2"/>
                    <a:pt x="68" y="2"/>
                  </a:cubicBezTo>
                  <a:cubicBezTo>
                    <a:pt x="75" y="1"/>
                    <a:pt x="83" y="0"/>
                    <a:pt x="90" y="3"/>
                  </a:cubicBezTo>
                  <a:cubicBezTo>
                    <a:pt x="96" y="5"/>
                    <a:pt x="102" y="12"/>
                    <a:pt x="106" y="16"/>
                  </a:cubicBezTo>
                  <a:cubicBezTo>
                    <a:pt x="107" y="18"/>
                    <a:pt x="107" y="19"/>
                    <a:pt x="108" y="19"/>
                  </a:cubicBezTo>
                  <a:lnTo>
                    <a:pt x="10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1630363" y="3787775"/>
              <a:ext cx="1122363" cy="738188"/>
            </a:xfrm>
            <a:custGeom>
              <a:avLst/>
              <a:gdLst>
                <a:gd name="T0" fmla="*/ 135 w 204"/>
                <a:gd name="T1" fmla="*/ 134 h 134"/>
                <a:gd name="T2" fmla="*/ 134 w 204"/>
                <a:gd name="T3" fmla="*/ 134 h 134"/>
                <a:gd name="T4" fmla="*/ 58 w 204"/>
                <a:gd name="T5" fmla="*/ 89 h 134"/>
                <a:gd name="T6" fmla="*/ 34 w 204"/>
                <a:gd name="T7" fmla="*/ 68 h 134"/>
                <a:gd name="T8" fmla="*/ 26 w 204"/>
                <a:gd name="T9" fmla="*/ 61 h 134"/>
                <a:gd name="T10" fmla="*/ 0 w 204"/>
                <a:gd name="T11" fmla="*/ 44 h 134"/>
                <a:gd name="T12" fmla="*/ 2 w 204"/>
                <a:gd name="T13" fmla="*/ 40 h 134"/>
                <a:gd name="T14" fmla="*/ 29 w 204"/>
                <a:gd name="T15" fmla="*/ 57 h 134"/>
                <a:gd name="T16" fmla="*/ 37 w 204"/>
                <a:gd name="T17" fmla="*/ 64 h 134"/>
                <a:gd name="T18" fmla="*/ 61 w 204"/>
                <a:gd name="T19" fmla="*/ 85 h 134"/>
                <a:gd name="T20" fmla="*/ 134 w 204"/>
                <a:gd name="T21" fmla="*/ 129 h 134"/>
                <a:gd name="T22" fmla="*/ 140 w 204"/>
                <a:gd name="T23" fmla="*/ 121 h 134"/>
                <a:gd name="T24" fmla="*/ 132 w 204"/>
                <a:gd name="T25" fmla="*/ 106 h 134"/>
                <a:gd name="T26" fmla="*/ 119 w 204"/>
                <a:gd name="T27" fmla="*/ 94 h 134"/>
                <a:gd name="T28" fmla="*/ 99 w 204"/>
                <a:gd name="T29" fmla="*/ 77 h 134"/>
                <a:gd name="T30" fmla="*/ 98 w 204"/>
                <a:gd name="T31" fmla="*/ 77 h 134"/>
                <a:gd name="T32" fmla="*/ 98 w 204"/>
                <a:gd name="T33" fmla="*/ 75 h 134"/>
                <a:gd name="T34" fmla="*/ 126 w 204"/>
                <a:gd name="T35" fmla="*/ 39 h 134"/>
                <a:gd name="T36" fmla="*/ 165 w 204"/>
                <a:gd name="T37" fmla="*/ 44 h 134"/>
                <a:gd name="T38" fmla="*/ 173 w 204"/>
                <a:gd name="T39" fmla="*/ 64 h 134"/>
                <a:gd name="T40" fmla="*/ 181 w 204"/>
                <a:gd name="T41" fmla="*/ 84 h 134"/>
                <a:gd name="T42" fmla="*/ 193 w 204"/>
                <a:gd name="T43" fmla="*/ 91 h 134"/>
                <a:gd name="T44" fmla="*/ 199 w 204"/>
                <a:gd name="T45" fmla="*/ 90 h 134"/>
                <a:gd name="T46" fmla="*/ 183 w 204"/>
                <a:gd name="T47" fmla="*/ 34 h 134"/>
                <a:gd name="T48" fmla="*/ 125 w 204"/>
                <a:gd name="T49" fmla="*/ 5 h 134"/>
                <a:gd name="T50" fmla="*/ 127 w 204"/>
                <a:gd name="T51" fmla="*/ 0 h 134"/>
                <a:gd name="T52" fmla="*/ 186 w 204"/>
                <a:gd name="T53" fmla="*/ 30 h 134"/>
                <a:gd name="T54" fmla="*/ 203 w 204"/>
                <a:gd name="T55" fmla="*/ 89 h 134"/>
                <a:gd name="T56" fmla="*/ 203 w 204"/>
                <a:gd name="T57" fmla="*/ 93 h 134"/>
                <a:gd name="T58" fmla="*/ 193 w 204"/>
                <a:gd name="T59" fmla="*/ 96 h 134"/>
                <a:gd name="T60" fmla="*/ 176 w 204"/>
                <a:gd name="T61" fmla="*/ 87 h 134"/>
                <a:gd name="T62" fmla="*/ 168 w 204"/>
                <a:gd name="T63" fmla="*/ 65 h 134"/>
                <a:gd name="T64" fmla="*/ 162 w 204"/>
                <a:gd name="T65" fmla="*/ 48 h 134"/>
                <a:gd name="T66" fmla="*/ 127 w 204"/>
                <a:gd name="T67" fmla="*/ 43 h 134"/>
                <a:gd name="T68" fmla="*/ 103 w 204"/>
                <a:gd name="T69" fmla="*/ 74 h 134"/>
                <a:gd name="T70" fmla="*/ 122 w 204"/>
                <a:gd name="T71" fmla="*/ 91 h 134"/>
                <a:gd name="T72" fmla="*/ 135 w 204"/>
                <a:gd name="T73" fmla="*/ 102 h 134"/>
                <a:gd name="T74" fmla="*/ 145 w 204"/>
                <a:gd name="T75" fmla="*/ 122 h 134"/>
                <a:gd name="T76" fmla="*/ 136 w 204"/>
                <a:gd name="T77" fmla="*/ 134 h 134"/>
                <a:gd name="T78" fmla="*/ 135 w 204"/>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134">
                  <a:moveTo>
                    <a:pt x="135" y="134"/>
                  </a:moveTo>
                  <a:cubicBezTo>
                    <a:pt x="134" y="134"/>
                    <a:pt x="134" y="134"/>
                    <a:pt x="134" y="134"/>
                  </a:cubicBezTo>
                  <a:cubicBezTo>
                    <a:pt x="127" y="133"/>
                    <a:pt x="67" y="95"/>
                    <a:pt x="58" y="89"/>
                  </a:cubicBezTo>
                  <a:cubicBezTo>
                    <a:pt x="53" y="85"/>
                    <a:pt x="43" y="76"/>
                    <a:pt x="34" y="68"/>
                  </a:cubicBezTo>
                  <a:cubicBezTo>
                    <a:pt x="31" y="65"/>
                    <a:pt x="28" y="62"/>
                    <a:pt x="26" y="61"/>
                  </a:cubicBezTo>
                  <a:cubicBezTo>
                    <a:pt x="20" y="55"/>
                    <a:pt x="2" y="45"/>
                    <a:pt x="0" y="44"/>
                  </a:cubicBezTo>
                  <a:cubicBezTo>
                    <a:pt x="2" y="40"/>
                    <a:pt x="2" y="40"/>
                    <a:pt x="2" y="40"/>
                  </a:cubicBezTo>
                  <a:cubicBezTo>
                    <a:pt x="3" y="40"/>
                    <a:pt x="22" y="51"/>
                    <a:pt x="29" y="57"/>
                  </a:cubicBezTo>
                  <a:cubicBezTo>
                    <a:pt x="31" y="59"/>
                    <a:pt x="34" y="61"/>
                    <a:pt x="37" y="64"/>
                  </a:cubicBezTo>
                  <a:cubicBezTo>
                    <a:pt x="45" y="71"/>
                    <a:pt x="56" y="81"/>
                    <a:pt x="61" y="85"/>
                  </a:cubicBezTo>
                  <a:cubicBezTo>
                    <a:pt x="72" y="93"/>
                    <a:pt x="126" y="126"/>
                    <a:pt x="134" y="129"/>
                  </a:cubicBezTo>
                  <a:cubicBezTo>
                    <a:pt x="138" y="127"/>
                    <a:pt x="139" y="124"/>
                    <a:pt x="140" y="121"/>
                  </a:cubicBezTo>
                  <a:cubicBezTo>
                    <a:pt x="140" y="116"/>
                    <a:pt x="136" y="109"/>
                    <a:pt x="132" y="106"/>
                  </a:cubicBezTo>
                  <a:cubicBezTo>
                    <a:pt x="129" y="104"/>
                    <a:pt x="124" y="99"/>
                    <a:pt x="119" y="94"/>
                  </a:cubicBezTo>
                  <a:cubicBezTo>
                    <a:pt x="111" y="88"/>
                    <a:pt x="101" y="78"/>
                    <a:pt x="99" y="77"/>
                  </a:cubicBezTo>
                  <a:cubicBezTo>
                    <a:pt x="98" y="77"/>
                    <a:pt x="98" y="77"/>
                    <a:pt x="98" y="77"/>
                  </a:cubicBezTo>
                  <a:cubicBezTo>
                    <a:pt x="98" y="75"/>
                    <a:pt x="98" y="75"/>
                    <a:pt x="98" y="75"/>
                  </a:cubicBezTo>
                  <a:cubicBezTo>
                    <a:pt x="99" y="43"/>
                    <a:pt x="120" y="39"/>
                    <a:pt x="126" y="39"/>
                  </a:cubicBezTo>
                  <a:cubicBezTo>
                    <a:pt x="128" y="38"/>
                    <a:pt x="162" y="42"/>
                    <a:pt x="165" y="44"/>
                  </a:cubicBezTo>
                  <a:cubicBezTo>
                    <a:pt x="166" y="45"/>
                    <a:pt x="167" y="46"/>
                    <a:pt x="173" y="64"/>
                  </a:cubicBezTo>
                  <a:cubicBezTo>
                    <a:pt x="176" y="72"/>
                    <a:pt x="179" y="82"/>
                    <a:pt x="181" y="84"/>
                  </a:cubicBezTo>
                  <a:cubicBezTo>
                    <a:pt x="182" y="87"/>
                    <a:pt x="188" y="90"/>
                    <a:pt x="193" y="91"/>
                  </a:cubicBezTo>
                  <a:cubicBezTo>
                    <a:pt x="196" y="91"/>
                    <a:pt x="198" y="91"/>
                    <a:pt x="199" y="90"/>
                  </a:cubicBezTo>
                  <a:cubicBezTo>
                    <a:pt x="198" y="83"/>
                    <a:pt x="187" y="37"/>
                    <a:pt x="183" y="34"/>
                  </a:cubicBezTo>
                  <a:cubicBezTo>
                    <a:pt x="165" y="21"/>
                    <a:pt x="134" y="9"/>
                    <a:pt x="125" y="5"/>
                  </a:cubicBezTo>
                  <a:cubicBezTo>
                    <a:pt x="127" y="0"/>
                    <a:pt x="127" y="0"/>
                    <a:pt x="127" y="0"/>
                  </a:cubicBezTo>
                  <a:cubicBezTo>
                    <a:pt x="136" y="4"/>
                    <a:pt x="167" y="17"/>
                    <a:pt x="186" y="30"/>
                  </a:cubicBezTo>
                  <a:cubicBezTo>
                    <a:pt x="192" y="33"/>
                    <a:pt x="203" y="82"/>
                    <a:pt x="203" y="89"/>
                  </a:cubicBezTo>
                  <a:cubicBezTo>
                    <a:pt x="204" y="91"/>
                    <a:pt x="204" y="92"/>
                    <a:pt x="203" y="93"/>
                  </a:cubicBezTo>
                  <a:cubicBezTo>
                    <a:pt x="201" y="96"/>
                    <a:pt x="197" y="97"/>
                    <a:pt x="193" y="96"/>
                  </a:cubicBezTo>
                  <a:cubicBezTo>
                    <a:pt x="187" y="95"/>
                    <a:pt x="179" y="92"/>
                    <a:pt x="176" y="87"/>
                  </a:cubicBezTo>
                  <a:cubicBezTo>
                    <a:pt x="175" y="84"/>
                    <a:pt x="172" y="77"/>
                    <a:pt x="168" y="65"/>
                  </a:cubicBezTo>
                  <a:cubicBezTo>
                    <a:pt x="166" y="59"/>
                    <a:pt x="163" y="50"/>
                    <a:pt x="162" y="48"/>
                  </a:cubicBezTo>
                  <a:cubicBezTo>
                    <a:pt x="158" y="47"/>
                    <a:pt x="129" y="43"/>
                    <a:pt x="127" y="43"/>
                  </a:cubicBezTo>
                  <a:cubicBezTo>
                    <a:pt x="120" y="44"/>
                    <a:pt x="104" y="48"/>
                    <a:pt x="103" y="74"/>
                  </a:cubicBezTo>
                  <a:cubicBezTo>
                    <a:pt x="106" y="76"/>
                    <a:pt x="113" y="82"/>
                    <a:pt x="122" y="91"/>
                  </a:cubicBezTo>
                  <a:cubicBezTo>
                    <a:pt x="127" y="95"/>
                    <a:pt x="132" y="100"/>
                    <a:pt x="135" y="102"/>
                  </a:cubicBezTo>
                  <a:cubicBezTo>
                    <a:pt x="140" y="106"/>
                    <a:pt x="145" y="114"/>
                    <a:pt x="145" y="122"/>
                  </a:cubicBezTo>
                  <a:cubicBezTo>
                    <a:pt x="144" y="125"/>
                    <a:pt x="142" y="130"/>
                    <a:pt x="136" y="134"/>
                  </a:cubicBezTo>
                  <a:lnTo>
                    <a:pt x="135"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a:off x="2351088" y="4019550"/>
              <a:ext cx="176213" cy="341313"/>
            </a:xfrm>
            <a:custGeom>
              <a:avLst/>
              <a:gdLst>
                <a:gd name="T0" fmla="*/ 1 w 32"/>
                <a:gd name="T1" fmla="*/ 62 h 62"/>
                <a:gd name="T2" fmla="*/ 0 w 32"/>
                <a:gd name="T3" fmla="*/ 58 h 62"/>
                <a:gd name="T4" fmla="*/ 10 w 32"/>
                <a:gd name="T5" fmla="*/ 52 h 62"/>
                <a:gd name="T6" fmla="*/ 18 w 32"/>
                <a:gd name="T7" fmla="*/ 38 h 62"/>
                <a:gd name="T8" fmla="*/ 26 w 32"/>
                <a:gd name="T9" fmla="*/ 24 h 62"/>
                <a:gd name="T10" fmla="*/ 18 w 32"/>
                <a:gd name="T11" fmla="*/ 5 h 62"/>
                <a:gd name="T12" fmla="*/ 17 w 32"/>
                <a:gd name="T13" fmla="*/ 3 h 62"/>
                <a:gd name="T14" fmla="*/ 22 w 32"/>
                <a:gd name="T15" fmla="*/ 0 h 62"/>
                <a:gd name="T16" fmla="*/ 23 w 32"/>
                <a:gd name="T17" fmla="*/ 3 h 62"/>
                <a:gd name="T18" fmla="*/ 30 w 32"/>
                <a:gd name="T19" fmla="*/ 26 h 62"/>
                <a:gd name="T20" fmla="*/ 22 w 32"/>
                <a:gd name="T21" fmla="*/ 41 h 62"/>
                <a:gd name="T22" fmla="*/ 14 w 32"/>
                <a:gd name="T23" fmla="*/ 56 h 62"/>
                <a:gd name="T24" fmla="*/ 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1" y="62"/>
                  </a:moveTo>
                  <a:cubicBezTo>
                    <a:pt x="0" y="58"/>
                    <a:pt x="0" y="58"/>
                    <a:pt x="0" y="58"/>
                  </a:cubicBezTo>
                  <a:cubicBezTo>
                    <a:pt x="2" y="57"/>
                    <a:pt x="9" y="53"/>
                    <a:pt x="10" y="52"/>
                  </a:cubicBezTo>
                  <a:cubicBezTo>
                    <a:pt x="11" y="52"/>
                    <a:pt x="15" y="44"/>
                    <a:pt x="18" y="38"/>
                  </a:cubicBezTo>
                  <a:cubicBezTo>
                    <a:pt x="21" y="32"/>
                    <a:pt x="24" y="26"/>
                    <a:pt x="26" y="24"/>
                  </a:cubicBezTo>
                  <a:cubicBezTo>
                    <a:pt x="26" y="22"/>
                    <a:pt x="20" y="9"/>
                    <a:pt x="18" y="5"/>
                  </a:cubicBezTo>
                  <a:cubicBezTo>
                    <a:pt x="17" y="3"/>
                    <a:pt x="17" y="3"/>
                    <a:pt x="17" y="3"/>
                  </a:cubicBezTo>
                  <a:cubicBezTo>
                    <a:pt x="22" y="0"/>
                    <a:pt x="22" y="0"/>
                    <a:pt x="22" y="0"/>
                  </a:cubicBezTo>
                  <a:cubicBezTo>
                    <a:pt x="23" y="3"/>
                    <a:pt x="23" y="3"/>
                    <a:pt x="23" y="3"/>
                  </a:cubicBezTo>
                  <a:cubicBezTo>
                    <a:pt x="29" y="16"/>
                    <a:pt x="32" y="23"/>
                    <a:pt x="30" y="26"/>
                  </a:cubicBezTo>
                  <a:cubicBezTo>
                    <a:pt x="28" y="29"/>
                    <a:pt x="25" y="35"/>
                    <a:pt x="22" y="41"/>
                  </a:cubicBezTo>
                  <a:cubicBezTo>
                    <a:pt x="16" y="52"/>
                    <a:pt x="15" y="55"/>
                    <a:pt x="14" y="56"/>
                  </a:cubicBezTo>
                  <a:cubicBezTo>
                    <a:pt x="12" y="58"/>
                    <a:pt x="4" y="62"/>
                    <a:pt x="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2268538" y="4013200"/>
              <a:ext cx="115888" cy="280988"/>
            </a:xfrm>
            <a:custGeom>
              <a:avLst/>
              <a:gdLst>
                <a:gd name="T0" fmla="*/ 2 w 21"/>
                <a:gd name="T1" fmla="*/ 51 h 51"/>
                <a:gd name="T2" fmla="*/ 0 w 21"/>
                <a:gd name="T3" fmla="*/ 47 h 51"/>
                <a:gd name="T4" fmla="*/ 3 w 21"/>
                <a:gd name="T5" fmla="*/ 45 h 51"/>
                <a:gd name="T6" fmla="*/ 8 w 21"/>
                <a:gd name="T7" fmla="*/ 43 h 51"/>
                <a:gd name="T8" fmla="*/ 9 w 21"/>
                <a:gd name="T9" fmla="*/ 40 h 51"/>
                <a:gd name="T10" fmla="*/ 15 w 21"/>
                <a:gd name="T11" fmla="*/ 24 h 51"/>
                <a:gd name="T12" fmla="*/ 5 w 21"/>
                <a:gd name="T13" fmla="*/ 3 h 51"/>
                <a:gd name="T14" fmla="*/ 4 w 21"/>
                <a:gd name="T15" fmla="*/ 2 h 51"/>
                <a:gd name="T16" fmla="*/ 8 w 21"/>
                <a:gd name="T17" fmla="*/ 0 h 51"/>
                <a:gd name="T18" fmla="*/ 9 w 21"/>
                <a:gd name="T19" fmla="*/ 1 h 51"/>
                <a:gd name="T20" fmla="*/ 20 w 21"/>
                <a:gd name="T21" fmla="*/ 23 h 51"/>
                <a:gd name="T22" fmla="*/ 21 w 21"/>
                <a:gd name="T23" fmla="*/ 24 h 51"/>
                <a:gd name="T24" fmla="*/ 20 w 21"/>
                <a:gd name="T25" fmla="*/ 25 h 51"/>
                <a:gd name="T26" fmla="*/ 13 w 21"/>
                <a:gd name="T27" fmla="*/ 43 h 51"/>
                <a:gd name="T28" fmla="*/ 12 w 21"/>
                <a:gd name="T29" fmla="*/ 46 h 51"/>
                <a:gd name="T30" fmla="*/ 12 w 21"/>
                <a:gd name="T31" fmla="*/ 47 h 51"/>
                <a:gd name="T32" fmla="*/ 11 w 21"/>
                <a:gd name="T33" fmla="*/ 47 h 51"/>
                <a:gd name="T34" fmla="*/ 5 w 21"/>
                <a:gd name="T35" fmla="*/ 50 h 51"/>
                <a:gd name="T36" fmla="*/ 2 w 21"/>
                <a:gd name="T3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2" y="51"/>
                  </a:moveTo>
                  <a:cubicBezTo>
                    <a:pt x="0" y="47"/>
                    <a:pt x="0" y="47"/>
                    <a:pt x="0" y="47"/>
                  </a:cubicBezTo>
                  <a:cubicBezTo>
                    <a:pt x="0" y="47"/>
                    <a:pt x="1" y="46"/>
                    <a:pt x="3" y="45"/>
                  </a:cubicBezTo>
                  <a:cubicBezTo>
                    <a:pt x="4" y="45"/>
                    <a:pt x="7" y="44"/>
                    <a:pt x="8" y="43"/>
                  </a:cubicBezTo>
                  <a:cubicBezTo>
                    <a:pt x="8" y="42"/>
                    <a:pt x="9" y="41"/>
                    <a:pt x="9" y="40"/>
                  </a:cubicBezTo>
                  <a:cubicBezTo>
                    <a:pt x="11" y="36"/>
                    <a:pt x="14" y="29"/>
                    <a:pt x="15" y="24"/>
                  </a:cubicBezTo>
                  <a:cubicBezTo>
                    <a:pt x="12" y="17"/>
                    <a:pt x="8" y="11"/>
                    <a:pt x="5" y="3"/>
                  </a:cubicBezTo>
                  <a:cubicBezTo>
                    <a:pt x="4" y="2"/>
                    <a:pt x="4" y="2"/>
                    <a:pt x="4" y="2"/>
                  </a:cubicBezTo>
                  <a:cubicBezTo>
                    <a:pt x="8" y="0"/>
                    <a:pt x="8" y="0"/>
                    <a:pt x="8" y="0"/>
                  </a:cubicBezTo>
                  <a:cubicBezTo>
                    <a:pt x="9" y="1"/>
                    <a:pt x="9" y="1"/>
                    <a:pt x="9" y="1"/>
                  </a:cubicBezTo>
                  <a:cubicBezTo>
                    <a:pt x="13" y="9"/>
                    <a:pt x="17" y="16"/>
                    <a:pt x="20" y="23"/>
                  </a:cubicBezTo>
                  <a:cubicBezTo>
                    <a:pt x="21" y="24"/>
                    <a:pt x="21" y="24"/>
                    <a:pt x="21" y="24"/>
                  </a:cubicBezTo>
                  <a:cubicBezTo>
                    <a:pt x="20" y="25"/>
                    <a:pt x="20" y="25"/>
                    <a:pt x="20" y="25"/>
                  </a:cubicBezTo>
                  <a:cubicBezTo>
                    <a:pt x="19" y="30"/>
                    <a:pt x="16" y="37"/>
                    <a:pt x="13" y="43"/>
                  </a:cubicBezTo>
                  <a:cubicBezTo>
                    <a:pt x="13" y="44"/>
                    <a:pt x="12" y="45"/>
                    <a:pt x="12" y="46"/>
                  </a:cubicBezTo>
                  <a:cubicBezTo>
                    <a:pt x="12" y="47"/>
                    <a:pt x="12" y="47"/>
                    <a:pt x="12" y="47"/>
                  </a:cubicBezTo>
                  <a:cubicBezTo>
                    <a:pt x="11" y="47"/>
                    <a:pt x="11" y="47"/>
                    <a:pt x="11" y="47"/>
                  </a:cubicBezTo>
                  <a:cubicBezTo>
                    <a:pt x="10" y="48"/>
                    <a:pt x="8" y="49"/>
                    <a:pt x="5" y="50"/>
                  </a:cubicBezTo>
                  <a:cubicBezTo>
                    <a:pt x="4" y="51"/>
                    <a:pt x="3" y="51"/>
                    <a:pt x="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2185988" y="4064000"/>
              <a:ext cx="87313" cy="114300"/>
            </a:xfrm>
            <a:custGeom>
              <a:avLst/>
              <a:gdLst>
                <a:gd name="T0" fmla="*/ 2 w 16"/>
                <a:gd name="T1" fmla="*/ 21 h 21"/>
                <a:gd name="T2" fmla="*/ 0 w 16"/>
                <a:gd name="T3" fmla="*/ 16 h 21"/>
                <a:gd name="T4" fmla="*/ 3 w 16"/>
                <a:gd name="T5" fmla="*/ 15 h 21"/>
                <a:gd name="T6" fmla="*/ 10 w 16"/>
                <a:gd name="T7" fmla="*/ 13 h 21"/>
                <a:gd name="T8" fmla="*/ 9 w 16"/>
                <a:gd name="T9" fmla="*/ 11 h 21"/>
                <a:gd name="T10" fmla="*/ 6 w 16"/>
                <a:gd name="T11" fmla="*/ 1 h 21"/>
                <a:gd name="T12" fmla="*/ 11 w 16"/>
                <a:gd name="T13" fmla="*/ 0 h 21"/>
                <a:gd name="T14" fmla="*/ 14 w 16"/>
                <a:gd name="T15" fmla="*/ 9 h 21"/>
                <a:gd name="T16" fmla="*/ 15 w 16"/>
                <a:gd name="T17" fmla="*/ 13 h 21"/>
                <a:gd name="T18" fmla="*/ 16 w 16"/>
                <a:gd name="T19" fmla="*/ 15 h 21"/>
                <a:gd name="T20" fmla="*/ 14 w 16"/>
                <a:gd name="T21" fmla="*/ 16 h 21"/>
                <a:gd name="T22" fmla="*/ 5 w 16"/>
                <a:gd name="T23" fmla="*/ 20 h 21"/>
                <a:gd name="T24" fmla="*/ 2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2" y="21"/>
                  </a:moveTo>
                  <a:cubicBezTo>
                    <a:pt x="0" y="16"/>
                    <a:pt x="0" y="16"/>
                    <a:pt x="0" y="16"/>
                  </a:cubicBezTo>
                  <a:cubicBezTo>
                    <a:pt x="1" y="16"/>
                    <a:pt x="2" y="15"/>
                    <a:pt x="3" y="15"/>
                  </a:cubicBezTo>
                  <a:cubicBezTo>
                    <a:pt x="5" y="14"/>
                    <a:pt x="7" y="14"/>
                    <a:pt x="10" y="13"/>
                  </a:cubicBezTo>
                  <a:cubicBezTo>
                    <a:pt x="10" y="12"/>
                    <a:pt x="9" y="12"/>
                    <a:pt x="9" y="11"/>
                  </a:cubicBezTo>
                  <a:cubicBezTo>
                    <a:pt x="8" y="8"/>
                    <a:pt x="7" y="4"/>
                    <a:pt x="6" y="1"/>
                  </a:cubicBezTo>
                  <a:cubicBezTo>
                    <a:pt x="11" y="0"/>
                    <a:pt x="11" y="0"/>
                    <a:pt x="11" y="0"/>
                  </a:cubicBezTo>
                  <a:cubicBezTo>
                    <a:pt x="12" y="3"/>
                    <a:pt x="13" y="6"/>
                    <a:pt x="14" y="9"/>
                  </a:cubicBezTo>
                  <a:cubicBezTo>
                    <a:pt x="14" y="11"/>
                    <a:pt x="15" y="12"/>
                    <a:pt x="15" y="13"/>
                  </a:cubicBezTo>
                  <a:cubicBezTo>
                    <a:pt x="16" y="15"/>
                    <a:pt x="16" y="15"/>
                    <a:pt x="16" y="15"/>
                  </a:cubicBezTo>
                  <a:cubicBezTo>
                    <a:pt x="14" y="16"/>
                    <a:pt x="14" y="16"/>
                    <a:pt x="14" y="16"/>
                  </a:cubicBezTo>
                  <a:cubicBezTo>
                    <a:pt x="9" y="18"/>
                    <a:pt x="7" y="19"/>
                    <a:pt x="5" y="20"/>
                  </a:cubicBezTo>
                  <a:cubicBezTo>
                    <a:pt x="4" y="20"/>
                    <a:pt x="3" y="20"/>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2235201" y="4222750"/>
              <a:ext cx="104775" cy="44450"/>
            </a:xfrm>
            <a:custGeom>
              <a:avLst/>
              <a:gdLst>
                <a:gd name="T0" fmla="*/ 1 w 19"/>
                <a:gd name="T1" fmla="*/ 8 h 8"/>
                <a:gd name="T2" fmla="*/ 0 w 19"/>
                <a:gd name="T3" fmla="*/ 3 h 8"/>
                <a:gd name="T4" fmla="*/ 16 w 19"/>
                <a:gd name="T5" fmla="*/ 0 h 8"/>
                <a:gd name="T6" fmla="*/ 19 w 19"/>
                <a:gd name="T7" fmla="*/ 4 h 8"/>
                <a:gd name="T8" fmla="*/ 1 w 19"/>
                <a:gd name="T9" fmla="*/ 8 h 8"/>
              </a:gdLst>
              <a:ahLst/>
              <a:cxnLst>
                <a:cxn ang="0">
                  <a:pos x="T0" y="T1"/>
                </a:cxn>
                <a:cxn ang="0">
                  <a:pos x="T2" y="T3"/>
                </a:cxn>
                <a:cxn ang="0">
                  <a:pos x="T4" y="T5"/>
                </a:cxn>
                <a:cxn ang="0">
                  <a:pos x="T6" y="T7"/>
                </a:cxn>
                <a:cxn ang="0">
                  <a:pos x="T8" y="T9"/>
                </a:cxn>
              </a:cxnLst>
              <a:rect l="0" t="0" r="r" b="b"/>
              <a:pathLst>
                <a:path w="19" h="8">
                  <a:moveTo>
                    <a:pt x="1" y="8"/>
                  </a:moveTo>
                  <a:cubicBezTo>
                    <a:pt x="0" y="3"/>
                    <a:pt x="0" y="3"/>
                    <a:pt x="0" y="3"/>
                  </a:cubicBezTo>
                  <a:cubicBezTo>
                    <a:pt x="3" y="3"/>
                    <a:pt x="14" y="1"/>
                    <a:pt x="16" y="0"/>
                  </a:cubicBezTo>
                  <a:cubicBezTo>
                    <a:pt x="19" y="4"/>
                    <a:pt x="19" y="4"/>
                    <a:pt x="19" y="4"/>
                  </a:cubicBezTo>
                  <a:cubicBezTo>
                    <a:pt x="15" y="6"/>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1585913" y="3700463"/>
              <a:ext cx="296863" cy="423863"/>
            </a:xfrm>
            <a:custGeom>
              <a:avLst/>
              <a:gdLst>
                <a:gd name="T0" fmla="*/ 12 w 54"/>
                <a:gd name="T1" fmla="*/ 77 h 77"/>
                <a:gd name="T2" fmla="*/ 9 w 54"/>
                <a:gd name="T3" fmla="*/ 76 h 77"/>
                <a:gd name="T4" fmla="*/ 17 w 54"/>
                <a:gd name="T5" fmla="*/ 33 h 77"/>
                <a:gd name="T6" fmla="*/ 49 w 54"/>
                <a:gd name="T7" fmla="*/ 2 h 77"/>
                <a:gd name="T8" fmla="*/ 53 w 54"/>
                <a:gd name="T9" fmla="*/ 13 h 77"/>
                <a:gd name="T10" fmla="*/ 48 w 54"/>
                <a:gd name="T11" fmla="*/ 12 h 77"/>
                <a:gd name="T12" fmla="*/ 47 w 54"/>
                <a:gd name="T13" fmla="*/ 7 h 77"/>
                <a:gd name="T14" fmla="*/ 21 w 54"/>
                <a:gd name="T15" fmla="*/ 35 h 77"/>
                <a:gd name="T16" fmla="*/ 11 w 54"/>
                <a:gd name="T17" fmla="*/ 72 h 77"/>
                <a:gd name="T18" fmla="*/ 22 w 54"/>
                <a:gd name="T19" fmla="*/ 65 h 77"/>
                <a:gd name="T20" fmla="*/ 25 w 54"/>
                <a:gd name="T21" fmla="*/ 68 h 77"/>
                <a:gd name="T22" fmla="*/ 1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12" y="77"/>
                  </a:moveTo>
                  <a:cubicBezTo>
                    <a:pt x="11" y="77"/>
                    <a:pt x="10" y="76"/>
                    <a:pt x="9" y="76"/>
                  </a:cubicBezTo>
                  <a:cubicBezTo>
                    <a:pt x="0" y="71"/>
                    <a:pt x="8" y="50"/>
                    <a:pt x="17" y="33"/>
                  </a:cubicBezTo>
                  <a:cubicBezTo>
                    <a:pt x="26" y="16"/>
                    <a:pt x="39" y="0"/>
                    <a:pt x="49" y="2"/>
                  </a:cubicBezTo>
                  <a:cubicBezTo>
                    <a:pt x="51" y="3"/>
                    <a:pt x="54" y="6"/>
                    <a:pt x="53" y="13"/>
                  </a:cubicBezTo>
                  <a:cubicBezTo>
                    <a:pt x="48" y="12"/>
                    <a:pt x="48" y="12"/>
                    <a:pt x="48" y="12"/>
                  </a:cubicBezTo>
                  <a:cubicBezTo>
                    <a:pt x="48" y="9"/>
                    <a:pt x="48" y="7"/>
                    <a:pt x="47" y="7"/>
                  </a:cubicBezTo>
                  <a:cubicBezTo>
                    <a:pt x="43" y="6"/>
                    <a:pt x="32" y="15"/>
                    <a:pt x="21" y="35"/>
                  </a:cubicBezTo>
                  <a:cubicBezTo>
                    <a:pt x="10" y="57"/>
                    <a:pt x="8" y="70"/>
                    <a:pt x="11" y="72"/>
                  </a:cubicBezTo>
                  <a:cubicBezTo>
                    <a:pt x="12" y="72"/>
                    <a:pt x="16" y="71"/>
                    <a:pt x="22" y="65"/>
                  </a:cubicBezTo>
                  <a:cubicBezTo>
                    <a:pt x="25" y="68"/>
                    <a:pt x="25" y="68"/>
                    <a:pt x="25" y="68"/>
                  </a:cubicBezTo>
                  <a:cubicBezTo>
                    <a:pt x="20" y="74"/>
                    <a:pt x="15" y="77"/>
                    <a:pt x="1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1465263" y="3622675"/>
              <a:ext cx="334963" cy="501650"/>
            </a:xfrm>
            <a:custGeom>
              <a:avLst/>
              <a:gdLst>
                <a:gd name="T0" fmla="*/ 12 w 61"/>
                <a:gd name="T1" fmla="*/ 91 h 91"/>
                <a:gd name="T2" fmla="*/ 9 w 61"/>
                <a:gd name="T3" fmla="*/ 90 h 91"/>
                <a:gd name="T4" fmla="*/ 22 w 61"/>
                <a:gd name="T5" fmla="*/ 40 h 91"/>
                <a:gd name="T6" fmla="*/ 41 w 61"/>
                <a:gd name="T7" fmla="*/ 11 h 91"/>
                <a:gd name="T8" fmla="*/ 58 w 61"/>
                <a:gd name="T9" fmla="*/ 2 h 91"/>
                <a:gd name="T10" fmla="*/ 61 w 61"/>
                <a:gd name="T11" fmla="*/ 12 h 91"/>
                <a:gd name="T12" fmla="*/ 56 w 61"/>
                <a:gd name="T13" fmla="*/ 12 h 91"/>
                <a:gd name="T14" fmla="*/ 55 w 61"/>
                <a:gd name="T15" fmla="*/ 7 h 91"/>
                <a:gd name="T16" fmla="*/ 45 w 61"/>
                <a:gd name="T17" fmla="*/ 14 h 91"/>
                <a:gd name="T18" fmla="*/ 26 w 61"/>
                <a:gd name="T19" fmla="*/ 42 h 91"/>
                <a:gd name="T20" fmla="*/ 12 w 61"/>
                <a:gd name="T21" fmla="*/ 86 h 91"/>
                <a:gd name="T22" fmla="*/ 21 w 61"/>
                <a:gd name="T23" fmla="*/ 79 h 91"/>
                <a:gd name="T24" fmla="*/ 25 w 61"/>
                <a:gd name="T25" fmla="*/ 82 h 91"/>
                <a:gd name="T26" fmla="*/ 12 w 61"/>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1">
                  <a:moveTo>
                    <a:pt x="12" y="91"/>
                  </a:moveTo>
                  <a:cubicBezTo>
                    <a:pt x="11" y="91"/>
                    <a:pt x="10" y="90"/>
                    <a:pt x="9" y="90"/>
                  </a:cubicBezTo>
                  <a:cubicBezTo>
                    <a:pt x="0" y="85"/>
                    <a:pt x="13" y="55"/>
                    <a:pt x="22" y="40"/>
                  </a:cubicBezTo>
                  <a:cubicBezTo>
                    <a:pt x="28" y="28"/>
                    <a:pt x="35" y="18"/>
                    <a:pt x="41" y="11"/>
                  </a:cubicBezTo>
                  <a:cubicBezTo>
                    <a:pt x="48" y="3"/>
                    <a:pt x="54" y="0"/>
                    <a:pt x="58" y="2"/>
                  </a:cubicBezTo>
                  <a:cubicBezTo>
                    <a:pt x="60" y="4"/>
                    <a:pt x="61" y="7"/>
                    <a:pt x="61" y="12"/>
                  </a:cubicBezTo>
                  <a:cubicBezTo>
                    <a:pt x="56" y="12"/>
                    <a:pt x="56" y="12"/>
                    <a:pt x="56" y="12"/>
                  </a:cubicBezTo>
                  <a:cubicBezTo>
                    <a:pt x="56" y="8"/>
                    <a:pt x="56" y="7"/>
                    <a:pt x="55" y="7"/>
                  </a:cubicBezTo>
                  <a:cubicBezTo>
                    <a:pt x="55" y="6"/>
                    <a:pt x="52" y="7"/>
                    <a:pt x="45" y="14"/>
                  </a:cubicBezTo>
                  <a:cubicBezTo>
                    <a:pt x="39" y="21"/>
                    <a:pt x="32" y="31"/>
                    <a:pt x="26" y="42"/>
                  </a:cubicBezTo>
                  <a:cubicBezTo>
                    <a:pt x="11" y="68"/>
                    <a:pt x="9" y="84"/>
                    <a:pt x="12" y="86"/>
                  </a:cubicBezTo>
                  <a:cubicBezTo>
                    <a:pt x="12" y="86"/>
                    <a:pt x="15" y="86"/>
                    <a:pt x="21" y="79"/>
                  </a:cubicBezTo>
                  <a:cubicBezTo>
                    <a:pt x="25" y="82"/>
                    <a:pt x="25" y="82"/>
                    <a:pt x="25" y="82"/>
                  </a:cubicBezTo>
                  <a:cubicBezTo>
                    <a:pt x="20" y="88"/>
                    <a:pt x="15" y="91"/>
                    <a:pt x="1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1728788" y="3651250"/>
              <a:ext cx="127000" cy="87313"/>
            </a:xfrm>
            <a:custGeom>
              <a:avLst/>
              <a:gdLst>
                <a:gd name="T0" fmla="*/ 73 w 80"/>
                <a:gd name="T1" fmla="*/ 55 h 55"/>
                <a:gd name="T2" fmla="*/ 0 w 80"/>
                <a:gd name="T3" fmla="*/ 17 h 55"/>
                <a:gd name="T4" fmla="*/ 7 w 80"/>
                <a:gd name="T5" fmla="*/ 0 h 55"/>
                <a:gd name="T6" fmla="*/ 80 w 80"/>
                <a:gd name="T7" fmla="*/ 41 h 55"/>
                <a:gd name="T8" fmla="*/ 73 w 80"/>
                <a:gd name="T9" fmla="*/ 55 h 55"/>
              </a:gdLst>
              <a:ahLst/>
              <a:cxnLst>
                <a:cxn ang="0">
                  <a:pos x="T0" y="T1"/>
                </a:cxn>
                <a:cxn ang="0">
                  <a:pos x="T2" y="T3"/>
                </a:cxn>
                <a:cxn ang="0">
                  <a:pos x="T4" y="T5"/>
                </a:cxn>
                <a:cxn ang="0">
                  <a:pos x="T6" y="T7"/>
                </a:cxn>
                <a:cxn ang="0">
                  <a:pos x="T8" y="T9"/>
                </a:cxn>
              </a:cxnLst>
              <a:rect l="0" t="0" r="r" b="b"/>
              <a:pathLst>
                <a:path w="80" h="55">
                  <a:moveTo>
                    <a:pt x="73" y="55"/>
                  </a:moveTo>
                  <a:lnTo>
                    <a:pt x="0" y="17"/>
                  </a:lnTo>
                  <a:lnTo>
                    <a:pt x="7" y="0"/>
                  </a:lnTo>
                  <a:lnTo>
                    <a:pt x="80" y="41"/>
                  </a:lnTo>
                  <a:lnTo>
                    <a:pt x="7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1514476" y="4024313"/>
              <a:ext cx="131763" cy="93663"/>
            </a:xfrm>
            <a:custGeom>
              <a:avLst/>
              <a:gdLst>
                <a:gd name="T0" fmla="*/ 76 w 83"/>
                <a:gd name="T1" fmla="*/ 59 h 59"/>
                <a:gd name="T2" fmla="*/ 0 w 83"/>
                <a:gd name="T3" fmla="*/ 14 h 59"/>
                <a:gd name="T4" fmla="*/ 7 w 83"/>
                <a:gd name="T5" fmla="*/ 0 h 59"/>
                <a:gd name="T6" fmla="*/ 83 w 83"/>
                <a:gd name="T7" fmla="*/ 45 h 59"/>
                <a:gd name="T8" fmla="*/ 76 w 83"/>
                <a:gd name="T9" fmla="*/ 59 h 59"/>
              </a:gdLst>
              <a:ahLst/>
              <a:cxnLst>
                <a:cxn ang="0">
                  <a:pos x="T0" y="T1"/>
                </a:cxn>
                <a:cxn ang="0">
                  <a:pos x="T2" y="T3"/>
                </a:cxn>
                <a:cxn ang="0">
                  <a:pos x="T4" y="T5"/>
                </a:cxn>
                <a:cxn ang="0">
                  <a:pos x="T6" y="T7"/>
                </a:cxn>
                <a:cxn ang="0">
                  <a:pos x="T8" y="T9"/>
                </a:cxn>
              </a:cxnLst>
              <a:rect l="0" t="0" r="r" b="b"/>
              <a:pathLst>
                <a:path w="83" h="59">
                  <a:moveTo>
                    <a:pt x="76" y="59"/>
                  </a:moveTo>
                  <a:lnTo>
                    <a:pt x="0" y="14"/>
                  </a:lnTo>
                  <a:lnTo>
                    <a:pt x="7" y="0"/>
                  </a:lnTo>
                  <a:lnTo>
                    <a:pt x="83" y="45"/>
                  </a:lnTo>
                  <a:lnTo>
                    <a:pt x="76"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1547813" y="3517900"/>
              <a:ext cx="230188" cy="138113"/>
            </a:xfrm>
            <a:custGeom>
              <a:avLst/>
              <a:gdLst>
                <a:gd name="T0" fmla="*/ 135 w 145"/>
                <a:gd name="T1" fmla="*/ 87 h 87"/>
                <a:gd name="T2" fmla="*/ 0 w 145"/>
                <a:gd name="T3" fmla="*/ 14 h 87"/>
                <a:gd name="T4" fmla="*/ 7 w 145"/>
                <a:gd name="T5" fmla="*/ 0 h 87"/>
                <a:gd name="T6" fmla="*/ 145 w 145"/>
                <a:gd name="T7" fmla="*/ 73 h 87"/>
                <a:gd name="T8" fmla="*/ 135 w 145"/>
                <a:gd name="T9" fmla="*/ 87 h 87"/>
              </a:gdLst>
              <a:ahLst/>
              <a:cxnLst>
                <a:cxn ang="0">
                  <a:pos x="T0" y="T1"/>
                </a:cxn>
                <a:cxn ang="0">
                  <a:pos x="T2" y="T3"/>
                </a:cxn>
                <a:cxn ang="0">
                  <a:pos x="T4" y="T5"/>
                </a:cxn>
                <a:cxn ang="0">
                  <a:pos x="T6" y="T7"/>
                </a:cxn>
                <a:cxn ang="0">
                  <a:pos x="T8" y="T9"/>
                </a:cxn>
              </a:cxnLst>
              <a:rect l="0" t="0" r="r" b="b"/>
              <a:pathLst>
                <a:path w="145" h="87">
                  <a:moveTo>
                    <a:pt x="135" y="87"/>
                  </a:moveTo>
                  <a:lnTo>
                    <a:pt x="0" y="14"/>
                  </a:lnTo>
                  <a:lnTo>
                    <a:pt x="7" y="0"/>
                  </a:lnTo>
                  <a:lnTo>
                    <a:pt x="145" y="73"/>
                  </a:lnTo>
                  <a:lnTo>
                    <a:pt x="1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1306513" y="3981450"/>
              <a:ext cx="225425" cy="142875"/>
            </a:xfrm>
            <a:custGeom>
              <a:avLst/>
              <a:gdLst>
                <a:gd name="T0" fmla="*/ 135 w 142"/>
                <a:gd name="T1" fmla="*/ 90 h 90"/>
                <a:gd name="T2" fmla="*/ 0 w 142"/>
                <a:gd name="T3" fmla="*/ 17 h 90"/>
                <a:gd name="T4" fmla="*/ 7 w 142"/>
                <a:gd name="T5" fmla="*/ 0 h 90"/>
                <a:gd name="T6" fmla="*/ 142 w 142"/>
                <a:gd name="T7" fmla="*/ 72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7"/>
                  </a:lnTo>
                  <a:lnTo>
                    <a:pt x="7" y="0"/>
                  </a:lnTo>
                  <a:lnTo>
                    <a:pt x="142" y="72"/>
                  </a:lnTo>
                  <a:lnTo>
                    <a:pt x="1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a:spLocks noEditPoints="1"/>
            </p:cNvSpPr>
            <p:nvPr/>
          </p:nvSpPr>
          <p:spPr bwMode="auto">
            <a:xfrm>
              <a:off x="1558926" y="3952875"/>
              <a:ext cx="60325" cy="77788"/>
            </a:xfrm>
            <a:custGeom>
              <a:avLst/>
              <a:gdLst>
                <a:gd name="T0" fmla="*/ 5 w 11"/>
                <a:gd name="T1" fmla="*/ 14 h 14"/>
                <a:gd name="T2" fmla="*/ 5 w 11"/>
                <a:gd name="T3" fmla="*/ 14 h 14"/>
                <a:gd name="T4" fmla="*/ 2 w 11"/>
                <a:gd name="T5" fmla="*/ 12 h 14"/>
                <a:gd name="T6" fmla="*/ 0 w 11"/>
                <a:gd name="T7" fmla="*/ 6 h 14"/>
                <a:gd name="T8" fmla="*/ 6 w 11"/>
                <a:gd name="T9" fmla="*/ 0 h 14"/>
                <a:gd name="T10" fmla="*/ 7 w 11"/>
                <a:gd name="T11" fmla="*/ 0 h 14"/>
                <a:gd name="T12" fmla="*/ 11 w 11"/>
                <a:gd name="T13" fmla="*/ 3 h 14"/>
                <a:gd name="T14" fmla="*/ 11 w 11"/>
                <a:gd name="T15" fmla="*/ 8 h 14"/>
                <a:gd name="T16" fmla="*/ 5 w 11"/>
                <a:gd name="T17" fmla="*/ 14 h 14"/>
                <a:gd name="T18" fmla="*/ 6 w 11"/>
                <a:gd name="T19" fmla="*/ 5 h 14"/>
                <a:gd name="T20" fmla="*/ 5 w 11"/>
                <a:gd name="T21" fmla="*/ 7 h 14"/>
                <a:gd name="T22" fmla="*/ 5 w 11"/>
                <a:gd name="T23" fmla="*/ 9 h 14"/>
                <a:gd name="T24" fmla="*/ 6 w 11"/>
                <a:gd name="T25" fmla="*/ 7 h 14"/>
                <a:gd name="T26" fmla="*/ 6 w 11"/>
                <a:gd name="T2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4">
                  <a:moveTo>
                    <a:pt x="5" y="14"/>
                  </a:moveTo>
                  <a:cubicBezTo>
                    <a:pt x="5" y="14"/>
                    <a:pt x="5" y="14"/>
                    <a:pt x="5" y="14"/>
                  </a:cubicBezTo>
                  <a:cubicBezTo>
                    <a:pt x="3" y="14"/>
                    <a:pt x="2" y="13"/>
                    <a:pt x="2" y="12"/>
                  </a:cubicBezTo>
                  <a:cubicBezTo>
                    <a:pt x="0" y="10"/>
                    <a:pt x="0" y="8"/>
                    <a:pt x="0" y="6"/>
                  </a:cubicBezTo>
                  <a:cubicBezTo>
                    <a:pt x="1" y="3"/>
                    <a:pt x="3" y="0"/>
                    <a:pt x="6" y="0"/>
                  </a:cubicBezTo>
                  <a:cubicBezTo>
                    <a:pt x="7" y="0"/>
                    <a:pt x="7" y="0"/>
                    <a:pt x="7" y="0"/>
                  </a:cubicBezTo>
                  <a:cubicBezTo>
                    <a:pt x="9" y="0"/>
                    <a:pt x="10" y="1"/>
                    <a:pt x="11" y="3"/>
                  </a:cubicBezTo>
                  <a:cubicBezTo>
                    <a:pt x="11" y="5"/>
                    <a:pt x="11" y="6"/>
                    <a:pt x="11" y="8"/>
                  </a:cubicBezTo>
                  <a:cubicBezTo>
                    <a:pt x="10" y="11"/>
                    <a:pt x="8" y="14"/>
                    <a:pt x="5" y="14"/>
                  </a:cubicBezTo>
                  <a:close/>
                  <a:moveTo>
                    <a:pt x="6" y="5"/>
                  </a:moveTo>
                  <a:cubicBezTo>
                    <a:pt x="6" y="5"/>
                    <a:pt x="5" y="6"/>
                    <a:pt x="5" y="7"/>
                  </a:cubicBezTo>
                  <a:cubicBezTo>
                    <a:pt x="5" y="8"/>
                    <a:pt x="5" y="9"/>
                    <a:pt x="5" y="9"/>
                  </a:cubicBezTo>
                  <a:cubicBezTo>
                    <a:pt x="6" y="9"/>
                    <a:pt x="6" y="8"/>
                    <a:pt x="6" y="7"/>
                  </a:cubicBezTo>
                  <a:cubicBezTo>
                    <a:pt x="6" y="6"/>
                    <a:pt x="6"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a:off x="1641476" y="5264150"/>
              <a:ext cx="241300" cy="566738"/>
            </a:xfrm>
            <a:custGeom>
              <a:avLst/>
              <a:gdLst>
                <a:gd name="T0" fmla="*/ 4 w 44"/>
                <a:gd name="T1" fmla="*/ 103 h 103"/>
                <a:gd name="T2" fmla="*/ 0 w 44"/>
                <a:gd name="T3" fmla="*/ 99 h 103"/>
                <a:gd name="T4" fmla="*/ 11 w 44"/>
                <a:gd name="T5" fmla="*/ 79 h 103"/>
                <a:gd name="T6" fmla="*/ 14 w 44"/>
                <a:gd name="T7" fmla="*/ 43 h 103"/>
                <a:gd name="T8" fmla="*/ 15 w 44"/>
                <a:gd name="T9" fmla="*/ 35 h 103"/>
                <a:gd name="T10" fmla="*/ 21 w 44"/>
                <a:gd name="T11" fmla="*/ 13 h 103"/>
                <a:gd name="T12" fmla="*/ 38 w 44"/>
                <a:gd name="T13" fmla="*/ 2 h 103"/>
                <a:gd name="T14" fmla="*/ 41 w 44"/>
                <a:gd name="T15" fmla="*/ 0 h 103"/>
                <a:gd name="T16" fmla="*/ 44 w 44"/>
                <a:gd name="T17" fmla="*/ 4 h 103"/>
                <a:gd name="T18" fmla="*/ 40 w 44"/>
                <a:gd name="T19" fmla="*/ 6 h 103"/>
                <a:gd name="T20" fmla="*/ 25 w 44"/>
                <a:gd name="T21" fmla="*/ 16 h 103"/>
                <a:gd name="T22" fmla="*/ 19 w 44"/>
                <a:gd name="T23" fmla="*/ 35 h 103"/>
                <a:gd name="T24" fmla="*/ 19 w 44"/>
                <a:gd name="T25" fmla="*/ 43 h 103"/>
                <a:gd name="T26" fmla="*/ 16 w 44"/>
                <a:gd name="T27" fmla="*/ 79 h 103"/>
                <a:gd name="T28" fmla="*/ 4 w 44"/>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3">
                  <a:moveTo>
                    <a:pt x="4" y="103"/>
                  </a:moveTo>
                  <a:cubicBezTo>
                    <a:pt x="0" y="99"/>
                    <a:pt x="0" y="99"/>
                    <a:pt x="0" y="99"/>
                  </a:cubicBezTo>
                  <a:cubicBezTo>
                    <a:pt x="6" y="92"/>
                    <a:pt x="10" y="87"/>
                    <a:pt x="11" y="79"/>
                  </a:cubicBezTo>
                  <a:cubicBezTo>
                    <a:pt x="12" y="69"/>
                    <a:pt x="13" y="55"/>
                    <a:pt x="14" y="43"/>
                  </a:cubicBezTo>
                  <a:cubicBezTo>
                    <a:pt x="15" y="35"/>
                    <a:pt x="15" y="35"/>
                    <a:pt x="15" y="35"/>
                  </a:cubicBezTo>
                  <a:cubicBezTo>
                    <a:pt x="15" y="28"/>
                    <a:pt x="16" y="20"/>
                    <a:pt x="21" y="13"/>
                  </a:cubicBezTo>
                  <a:cubicBezTo>
                    <a:pt x="24" y="8"/>
                    <a:pt x="32" y="4"/>
                    <a:pt x="38" y="2"/>
                  </a:cubicBezTo>
                  <a:cubicBezTo>
                    <a:pt x="39" y="1"/>
                    <a:pt x="40" y="1"/>
                    <a:pt x="41" y="0"/>
                  </a:cubicBezTo>
                  <a:cubicBezTo>
                    <a:pt x="44" y="4"/>
                    <a:pt x="44" y="4"/>
                    <a:pt x="44" y="4"/>
                  </a:cubicBezTo>
                  <a:cubicBezTo>
                    <a:pt x="43" y="5"/>
                    <a:pt x="41" y="6"/>
                    <a:pt x="40" y="6"/>
                  </a:cubicBezTo>
                  <a:cubicBezTo>
                    <a:pt x="35" y="9"/>
                    <a:pt x="28" y="12"/>
                    <a:pt x="25" y="16"/>
                  </a:cubicBezTo>
                  <a:cubicBezTo>
                    <a:pt x="21" y="21"/>
                    <a:pt x="20" y="29"/>
                    <a:pt x="19" y="35"/>
                  </a:cubicBezTo>
                  <a:cubicBezTo>
                    <a:pt x="19" y="43"/>
                    <a:pt x="19" y="43"/>
                    <a:pt x="19" y="43"/>
                  </a:cubicBezTo>
                  <a:cubicBezTo>
                    <a:pt x="18" y="55"/>
                    <a:pt x="17" y="70"/>
                    <a:pt x="16" y="79"/>
                  </a:cubicBezTo>
                  <a:cubicBezTo>
                    <a:pt x="15" y="88"/>
                    <a:pt x="10" y="95"/>
                    <a:pt x="4"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2"/>
            <p:cNvSpPr/>
            <p:nvPr/>
          </p:nvSpPr>
          <p:spPr bwMode="auto">
            <a:xfrm>
              <a:off x="1822451" y="5021263"/>
              <a:ext cx="725488" cy="1035050"/>
            </a:xfrm>
            <a:custGeom>
              <a:avLst/>
              <a:gdLst>
                <a:gd name="T0" fmla="*/ 13 w 132"/>
                <a:gd name="T1" fmla="*/ 188 h 188"/>
                <a:gd name="T2" fmla="*/ 9 w 132"/>
                <a:gd name="T3" fmla="*/ 185 h 188"/>
                <a:gd name="T4" fmla="*/ 32 w 132"/>
                <a:gd name="T5" fmla="*/ 163 h 188"/>
                <a:gd name="T6" fmla="*/ 41 w 132"/>
                <a:gd name="T7" fmla="*/ 157 h 188"/>
                <a:gd name="T8" fmla="*/ 67 w 132"/>
                <a:gd name="T9" fmla="*/ 139 h 188"/>
                <a:gd name="T10" fmla="*/ 127 w 132"/>
                <a:gd name="T11" fmla="*/ 78 h 188"/>
                <a:gd name="T12" fmla="*/ 121 w 132"/>
                <a:gd name="T13" fmla="*/ 71 h 188"/>
                <a:gd name="T14" fmla="*/ 104 w 132"/>
                <a:gd name="T15" fmla="*/ 75 h 188"/>
                <a:gd name="T16" fmla="*/ 90 w 132"/>
                <a:gd name="T17" fmla="*/ 85 h 188"/>
                <a:gd name="T18" fmla="*/ 68 w 132"/>
                <a:gd name="T19" fmla="*/ 100 h 188"/>
                <a:gd name="T20" fmla="*/ 67 w 132"/>
                <a:gd name="T21" fmla="*/ 101 h 188"/>
                <a:gd name="T22" fmla="*/ 66 w 132"/>
                <a:gd name="T23" fmla="*/ 101 h 188"/>
                <a:gd name="T24" fmla="*/ 37 w 132"/>
                <a:gd name="T25" fmla="*/ 65 h 188"/>
                <a:gd name="T26" fmla="*/ 52 w 132"/>
                <a:gd name="T27" fmla="*/ 28 h 188"/>
                <a:gd name="T28" fmla="*/ 73 w 132"/>
                <a:gd name="T29" fmla="*/ 25 h 188"/>
                <a:gd name="T30" fmla="*/ 94 w 132"/>
                <a:gd name="T31" fmla="*/ 23 h 188"/>
                <a:gd name="T32" fmla="*/ 104 w 132"/>
                <a:gd name="T33" fmla="*/ 12 h 188"/>
                <a:gd name="T34" fmla="*/ 105 w 132"/>
                <a:gd name="T35" fmla="*/ 7 h 188"/>
                <a:gd name="T36" fmla="*/ 46 w 132"/>
                <a:gd name="T37" fmla="*/ 8 h 188"/>
                <a:gd name="T38" fmla="*/ 4 w 132"/>
                <a:gd name="T39" fmla="*/ 58 h 188"/>
                <a:gd name="T40" fmla="*/ 0 w 132"/>
                <a:gd name="T41" fmla="*/ 55 h 188"/>
                <a:gd name="T42" fmla="*/ 43 w 132"/>
                <a:gd name="T43" fmla="*/ 4 h 188"/>
                <a:gd name="T44" fmla="*/ 105 w 132"/>
                <a:gd name="T45" fmla="*/ 2 h 188"/>
                <a:gd name="T46" fmla="*/ 109 w 132"/>
                <a:gd name="T47" fmla="*/ 3 h 188"/>
                <a:gd name="T48" fmla="*/ 109 w 132"/>
                <a:gd name="T49" fmla="*/ 14 h 188"/>
                <a:gd name="T50" fmla="*/ 96 w 132"/>
                <a:gd name="T51" fmla="*/ 27 h 188"/>
                <a:gd name="T52" fmla="*/ 73 w 132"/>
                <a:gd name="T53" fmla="*/ 30 h 188"/>
                <a:gd name="T54" fmla="*/ 55 w 132"/>
                <a:gd name="T55" fmla="*/ 32 h 188"/>
                <a:gd name="T56" fmla="*/ 42 w 132"/>
                <a:gd name="T57" fmla="*/ 65 h 188"/>
                <a:gd name="T58" fmla="*/ 66 w 132"/>
                <a:gd name="T59" fmla="*/ 96 h 188"/>
                <a:gd name="T60" fmla="*/ 87 w 132"/>
                <a:gd name="T61" fmla="*/ 81 h 188"/>
                <a:gd name="T62" fmla="*/ 101 w 132"/>
                <a:gd name="T63" fmla="*/ 71 h 188"/>
                <a:gd name="T64" fmla="*/ 123 w 132"/>
                <a:gd name="T65" fmla="*/ 67 h 188"/>
                <a:gd name="T66" fmla="*/ 132 w 132"/>
                <a:gd name="T67" fmla="*/ 78 h 188"/>
                <a:gd name="T68" fmla="*/ 132 w 132"/>
                <a:gd name="T69" fmla="*/ 79 h 188"/>
                <a:gd name="T70" fmla="*/ 132 w 132"/>
                <a:gd name="T71" fmla="*/ 80 h 188"/>
                <a:gd name="T72" fmla="*/ 70 w 132"/>
                <a:gd name="T73" fmla="*/ 143 h 188"/>
                <a:gd name="T74" fmla="*/ 44 w 132"/>
                <a:gd name="T75" fmla="*/ 161 h 188"/>
                <a:gd name="T76" fmla="*/ 35 w 132"/>
                <a:gd name="T77" fmla="*/ 167 h 188"/>
                <a:gd name="T78" fmla="*/ 13 w 132"/>
                <a:gd name="T7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88">
                  <a:moveTo>
                    <a:pt x="13" y="188"/>
                  </a:moveTo>
                  <a:cubicBezTo>
                    <a:pt x="9" y="185"/>
                    <a:pt x="9" y="185"/>
                    <a:pt x="9" y="185"/>
                  </a:cubicBezTo>
                  <a:cubicBezTo>
                    <a:pt x="10" y="184"/>
                    <a:pt x="25" y="168"/>
                    <a:pt x="32" y="163"/>
                  </a:cubicBezTo>
                  <a:cubicBezTo>
                    <a:pt x="34" y="162"/>
                    <a:pt x="37" y="159"/>
                    <a:pt x="41" y="157"/>
                  </a:cubicBezTo>
                  <a:cubicBezTo>
                    <a:pt x="50" y="151"/>
                    <a:pt x="62" y="143"/>
                    <a:pt x="67" y="139"/>
                  </a:cubicBezTo>
                  <a:cubicBezTo>
                    <a:pt x="77" y="130"/>
                    <a:pt x="122" y="86"/>
                    <a:pt x="127" y="78"/>
                  </a:cubicBezTo>
                  <a:cubicBezTo>
                    <a:pt x="126" y="75"/>
                    <a:pt x="124" y="72"/>
                    <a:pt x="121" y="71"/>
                  </a:cubicBezTo>
                  <a:cubicBezTo>
                    <a:pt x="116" y="69"/>
                    <a:pt x="108" y="72"/>
                    <a:pt x="104" y="75"/>
                  </a:cubicBezTo>
                  <a:cubicBezTo>
                    <a:pt x="101" y="77"/>
                    <a:pt x="96" y="81"/>
                    <a:pt x="90" y="85"/>
                  </a:cubicBezTo>
                  <a:cubicBezTo>
                    <a:pt x="81" y="91"/>
                    <a:pt x="70" y="99"/>
                    <a:pt x="68" y="100"/>
                  </a:cubicBezTo>
                  <a:cubicBezTo>
                    <a:pt x="67" y="101"/>
                    <a:pt x="67" y="101"/>
                    <a:pt x="67" y="101"/>
                  </a:cubicBezTo>
                  <a:cubicBezTo>
                    <a:pt x="66" y="101"/>
                    <a:pt x="66" y="101"/>
                    <a:pt x="66" y="101"/>
                  </a:cubicBezTo>
                  <a:cubicBezTo>
                    <a:pt x="36" y="92"/>
                    <a:pt x="36" y="71"/>
                    <a:pt x="37" y="65"/>
                  </a:cubicBezTo>
                  <a:cubicBezTo>
                    <a:pt x="38" y="63"/>
                    <a:pt x="49" y="31"/>
                    <a:pt x="52" y="28"/>
                  </a:cubicBezTo>
                  <a:cubicBezTo>
                    <a:pt x="53" y="27"/>
                    <a:pt x="54" y="27"/>
                    <a:pt x="73" y="25"/>
                  </a:cubicBezTo>
                  <a:cubicBezTo>
                    <a:pt x="81" y="24"/>
                    <a:pt x="92" y="23"/>
                    <a:pt x="94" y="23"/>
                  </a:cubicBezTo>
                  <a:cubicBezTo>
                    <a:pt x="98" y="22"/>
                    <a:pt x="102" y="17"/>
                    <a:pt x="104" y="12"/>
                  </a:cubicBezTo>
                  <a:cubicBezTo>
                    <a:pt x="105" y="10"/>
                    <a:pt x="105" y="8"/>
                    <a:pt x="105" y="7"/>
                  </a:cubicBezTo>
                  <a:cubicBezTo>
                    <a:pt x="97" y="5"/>
                    <a:pt x="50" y="5"/>
                    <a:pt x="46" y="8"/>
                  </a:cubicBezTo>
                  <a:cubicBezTo>
                    <a:pt x="30" y="23"/>
                    <a:pt x="10" y="50"/>
                    <a:pt x="4" y="58"/>
                  </a:cubicBezTo>
                  <a:cubicBezTo>
                    <a:pt x="0" y="55"/>
                    <a:pt x="0" y="55"/>
                    <a:pt x="0" y="55"/>
                  </a:cubicBezTo>
                  <a:cubicBezTo>
                    <a:pt x="6" y="47"/>
                    <a:pt x="26" y="20"/>
                    <a:pt x="43" y="4"/>
                  </a:cubicBezTo>
                  <a:cubicBezTo>
                    <a:pt x="48" y="0"/>
                    <a:pt x="98" y="1"/>
                    <a:pt x="105" y="2"/>
                  </a:cubicBezTo>
                  <a:cubicBezTo>
                    <a:pt x="107" y="2"/>
                    <a:pt x="108" y="2"/>
                    <a:pt x="109" y="3"/>
                  </a:cubicBezTo>
                  <a:cubicBezTo>
                    <a:pt x="110" y="6"/>
                    <a:pt x="111" y="10"/>
                    <a:pt x="109" y="14"/>
                  </a:cubicBezTo>
                  <a:cubicBezTo>
                    <a:pt x="107" y="19"/>
                    <a:pt x="102" y="26"/>
                    <a:pt x="96" y="27"/>
                  </a:cubicBezTo>
                  <a:cubicBezTo>
                    <a:pt x="93" y="28"/>
                    <a:pt x="85" y="29"/>
                    <a:pt x="73" y="30"/>
                  </a:cubicBezTo>
                  <a:cubicBezTo>
                    <a:pt x="66" y="31"/>
                    <a:pt x="58" y="32"/>
                    <a:pt x="55" y="32"/>
                  </a:cubicBezTo>
                  <a:cubicBezTo>
                    <a:pt x="53" y="36"/>
                    <a:pt x="43" y="63"/>
                    <a:pt x="42" y="65"/>
                  </a:cubicBezTo>
                  <a:cubicBezTo>
                    <a:pt x="41" y="72"/>
                    <a:pt x="41" y="88"/>
                    <a:pt x="66" y="96"/>
                  </a:cubicBezTo>
                  <a:cubicBezTo>
                    <a:pt x="69" y="93"/>
                    <a:pt x="77" y="88"/>
                    <a:pt x="87" y="81"/>
                  </a:cubicBezTo>
                  <a:cubicBezTo>
                    <a:pt x="93" y="77"/>
                    <a:pt x="98" y="73"/>
                    <a:pt x="101" y="71"/>
                  </a:cubicBezTo>
                  <a:cubicBezTo>
                    <a:pt x="107" y="67"/>
                    <a:pt x="116" y="64"/>
                    <a:pt x="123" y="67"/>
                  </a:cubicBezTo>
                  <a:cubicBezTo>
                    <a:pt x="126" y="68"/>
                    <a:pt x="130" y="71"/>
                    <a:pt x="132" y="78"/>
                  </a:cubicBezTo>
                  <a:cubicBezTo>
                    <a:pt x="132" y="79"/>
                    <a:pt x="132" y="79"/>
                    <a:pt x="132" y="79"/>
                  </a:cubicBezTo>
                  <a:cubicBezTo>
                    <a:pt x="132" y="80"/>
                    <a:pt x="132" y="80"/>
                    <a:pt x="132" y="80"/>
                  </a:cubicBezTo>
                  <a:cubicBezTo>
                    <a:pt x="129" y="86"/>
                    <a:pt x="78" y="136"/>
                    <a:pt x="70" y="143"/>
                  </a:cubicBezTo>
                  <a:cubicBezTo>
                    <a:pt x="65" y="147"/>
                    <a:pt x="53" y="155"/>
                    <a:pt x="44" y="161"/>
                  </a:cubicBezTo>
                  <a:cubicBezTo>
                    <a:pt x="40" y="164"/>
                    <a:pt x="37" y="166"/>
                    <a:pt x="35" y="167"/>
                  </a:cubicBezTo>
                  <a:cubicBezTo>
                    <a:pt x="28" y="172"/>
                    <a:pt x="14" y="187"/>
                    <a:pt x="13"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3"/>
            <p:cNvSpPr/>
            <p:nvPr/>
          </p:nvSpPr>
          <p:spPr bwMode="auto">
            <a:xfrm>
              <a:off x="2081213" y="5213350"/>
              <a:ext cx="307975" cy="220663"/>
            </a:xfrm>
            <a:custGeom>
              <a:avLst/>
              <a:gdLst>
                <a:gd name="T0" fmla="*/ 56 w 56"/>
                <a:gd name="T1" fmla="*/ 40 h 40"/>
                <a:gd name="T2" fmla="*/ 51 w 56"/>
                <a:gd name="T3" fmla="*/ 39 h 40"/>
                <a:gd name="T4" fmla="*/ 48 w 56"/>
                <a:gd name="T5" fmla="*/ 28 h 40"/>
                <a:gd name="T6" fmla="*/ 36 w 56"/>
                <a:gd name="T7" fmla="*/ 18 h 40"/>
                <a:gd name="T8" fmla="*/ 24 w 56"/>
                <a:gd name="T9" fmla="*/ 7 h 40"/>
                <a:gd name="T10" fmla="*/ 4 w 56"/>
                <a:gd name="T11" fmla="*/ 9 h 40"/>
                <a:gd name="T12" fmla="*/ 1 w 56"/>
                <a:gd name="T13" fmla="*/ 10 h 40"/>
                <a:gd name="T14" fmla="*/ 0 w 56"/>
                <a:gd name="T15" fmla="*/ 5 h 40"/>
                <a:gd name="T16" fmla="*/ 3 w 56"/>
                <a:gd name="T17" fmla="*/ 4 h 40"/>
                <a:gd name="T18" fmla="*/ 28 w 56"/>
                <a:gd name="T19" fmla="*/ 3 h 40"/>
                <a:gd name="T20" fmla="*/ 40 w 56"/>
                <a:gd name="T21" fmla="*/ 14 h 40"/>
                <a:gd name="T22" fmla="*/ 52 w 56"/>
                <a:gd name="T23" fmla="*/ 26 h 40"/>
                <a:gd name="T24" fmla="*/ 56 w 56"/>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0">
                  <a:moveTo>
                    <a:pt x="56" y="40"/>
                  </a:moveTo>
                  <a:cubicBezTo>
                    <a:pt x="51" y="39"/>
                    <a:pt x="51" y="39"/>
                    <a:pt x="51" y="39"/>
                  </a:cubicBezTo>
                  <a:cubicBezTo>
                    <a:pt x="51" y="37"/>
                    <a:pt x="49" y="30"/>
                    <a:pt x="48" y="28"/>
                  </a:cubicBezTo>
                  <a:cubicBezTo>
                    <a:pt x="47" y="27"/>
                    <a:pt x="41" y="22"/>
                    <a:pt x="36" y="18"/>
                  </a:cubicBezTo>
                  <a:cubicBezTo>
                    <a:pt x="31" y="13"/>
                    <a:pt x="26" y="9"/>
                    <a:pt x="24" y="7"/>
                  </a:cubicBezTo>
                  <a:cubicBezTo>
                    <a:pt x="22" y="6"/>
                    <a:pt x="9" y="8"/>
                    <a:pt x="4" y="9"/>
                  </a:cubicBezTo>
                  <a:cubicBezTo>
                    <a:pt x="1" y="10"/>
                    <a:pt x="1" y="10"/>
                    <a:pt x="1" y="10"/>
                  </a:cubicBezTo>
                  <a:cubicBezTo>
                    <a:pt x="0" y="5"/>
                    <a:pt x="0" y="5"/>
                    <a:pt x="0" y="5"/>
                  </a:cubicBezTo>
                  <a:cubicBezTo>
                    <a:pt x="3" y="4"/>
                    <a:pt x="3" y="4"/>
                    <a:pt x="3" y="4"/>
                  </a:cubicBezTo>
                  <a:cubicBezTo>
                    <a:pt x="18" y="1"/>
                    <a:pt x="25" y="0"/>
                    <a:pt x="28" y="3"/>
                  </a:cubicBezTo>
                  <a:cubicBezTo>
                    <a:pt x="30" y="5"/>
                    <a:pt x="35" y="10"/>
                    <a:pt x="40" y="14"/>
                  </a:cubicBezTo>
                  <a:cubicBezTo>
                    <a:pt x="49" y="22"/>
                    <a:pt x="52" y="25"/>
                    <a:pt x="52" y="26"/>
                  </a:cubicBezTo>
                  <a:cubicBezTo>
                    <a:pt x="54" y="28"/>
                    <a:pt x="56" y="37"/>
                    <a:pt x="5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4"/>
            <p:cNvSpPr/>
            <p:nvPr/>
          </p:nvSpPr>
          <p:spPr bwMode="auto">
            <a:xfrm>
              <a:off x="2036763" y="5356225"/>
              <a:ext cx="265113" cy="144463"/>
            </a:xfrm>
            <a:custGeom>
              <a:avLst/>
              <a:gdLst>
                <a:gd name="T0" fmla="*/ 44 w 48"/>
                <a:gd name="T1" fmla="*/ 26 h 26"/>
                <a:gd name="T2" fmla="*/ 43 w 48"/>
                <a:gd name="T3" fmla="*/ 22 h 26"/>
                <a:gd name="T4" fmla="*/ 42 w 48"/>
                <a:gd name="T5" fmla="*/ 17 h 26"/>
                <a:gd name="T6" fmla="*/ 40 w 48"/>
                <a:gd name="T7" fmla="*/ 15 h 26"/>
                <a:gd name="T8" fmla="*/ 26 w 48"/>
                <a:gd name="T9" fmla="*/ 5 h 26"/>
                <a:gd name="T10" fmla="*/ 3 w 48"/>
                <a:gd name="T11" fmla="*/ 10 h 26"/>
                <a:gd name="T12" fmla="*/ 1 w 48"/>
                <a:gd name="T13" fmla="*/ 11 h 26"/>
                <a:gd name="T14" fmla="*/ 0 w 48"/>
                <a:gd name="T15" fmla="*/ 6 h 26"/>
                <a:gd name="T16" fmla="*/ 1 w 48"/>
                <a:gd name="T17" fmla="*/ 6 h 26"/>
                <a:gd name="T18" fmla="*/ 26 w 48"/>
                <a:gd name="T19" fmla="*/ 0 h 26"/>
                <a:gd name="T20" fmla="*/ 26 w 48"/>
                <a:gd name="T21" fmla="*/ 0 h 26"/>
                <a:gd name="T22" fmla="*/ 27 w 48"/>
                <a:gd name="T23" fmla="*/ 0 h 26"/>
                <a:gd name="T24" fmla="*/ 43 w 48"/>
                <a:gd name="T25" fmla="*/ 11 h 26"/>
                <a:gd name="T26" fmla="*/ 46 w 48"/>
                <a:gd name="T27" fmla="*/ 14 h 26"/>
                <a:gd name="T28" fmla="*/ 46 w 48"/>
                <a:gd name="T29" fmla="*/ 14 h 26"/>
                <a:gd name="T30" fmla="*/ 47 w 48"/>
                <a:gd name="T31" fmla="*/ 15 h 26"/>
                <a:gd name="T32" fmla="*/ 48 w 48"/>
                <a:gd name="T33" fmla="*/ 21 h 26"/>
                <a:gd name="T34" fmla="*/ 48 w 48"/>
                <a:gd name="T35" fmla="*/ 24 h 26"/>
                <a:gd name="T36" fmla="*/ 44 w 48"/>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6">
                  <a:moveTo>
                    <a:pt x="44" y="26"/>
                  </a:moveTo>
                  <a:cubicBezTo>
                    <a:pt x="44" y="25"/>
                    <a:pt x="43" y="24"/>
                    <a:pt x="43" y="22"/>
                  </a:cubicBezTo>
                  <a:cubicBezTo>
                    <a:pt x="43" y="21"/>
                    <a:pt x="42" y="18"/>
                    <a:pt x="42" y="17"/>
                  </a:cubicBezTo>
                  <a:cubicBezTo>
                    <a:pt x="41" y="16"/>
                    <a:pt x="41" y="16"/>
                    <a:pt x="40" y="15"/>
                  </a:cubicBezTo>
                  <a:cubicBezTo>
                    <a:pt x="36" y="12"/>
                    <a:pt x="30" y="7"/>
                    <a:pt x="26" y="5"/>
                  </a:cubicBezTo>
                  <a:cubicBezTo>
                    <a:pt x="18" y="7"/>
                    <a:pt x="10" y="8"/>
                    <a:pt x="3" y="10"/>
                  </a:cubicBezTo>
                  <a:cubicBezTo>
                    <a:pt x="1" y="11"/>
                    <a:pt x="1" y="11"/>
                    <a:pt x="1" y="11"/>
                  </a:cubicBezTo>
                  <a:cubicBezTo>
                    <a:pt x="0" y="6"/>
                    <a:pt x="0" y="6"/>
                    <a:pt x="0" y="6"/>
                  </a:cubicBezTo>
                  <a:cubicBezTo>
                    <a:pt x="1" y="6"/>
                    <a:pt x="1" y="6"/>
                    <a:pt x="1" y="6"/>
                  </a:cubicBezTo>
                  <a:cubicBezTo>
                    <a:pt x="10" y="4"/>
                    <a:pt x="17" y="2"/>
                    <a:pt x="26" y="0"/>
                  </a:cubicBezTo>
                  <a:cubicBezTo>
                    <a:pt x="26" y="0"/>
                    <a:pt x="26" y="0"/>
                    <a:pt x="26" y="0"/>
                  </a:cubicBezTo>
                  <a:cubicBezTo>
                    <a:pt x="27" y="0"/>
                    <a:pt x="27" y="0"/>
                    <a:pt x="27" y="0"/>
                  </a:cubicBezTo>
                  <a:cubicBezTo>
                    <a:pt x="32" y="3"/>
                    <a:pt x="38" y="8"/>
                    <a:pt x="43" y="11"/>
                  </a:cubicBezTo>
                  <a:cubicBezTo>
                    <a:pt x="44" y="12"/>
                    <a:pt x="45" y="13"/>
                    <a:pt x="46" y="14"/>
                  </a:cubicBezTo>
                  <a:cubicBezTo>
                    <a:pt x="46" y="14"/>
                    <a:pt x="46" y="14"/>
                    <a:pt x="46" y="14"/>
                  </a:cubicBezTo>
                  <a:cubicBezTo>
                    <a:pt x="47" y="15"/>
                    <a:pt x="47" y="15"/>
                    <a:pt x="47" y="15"/>
                  </a:cubicBezTo>
                  <a:cubicBezTo>
                    <a:pt x="47" y="16"/>
                    <a:pt x="47" y="18"/>
                    <a:pt x="48" y="21"/>
                  </a:cubicBezTo>
                  <a:cubicBezTo>
                    <a:pt x="48" y="23"/>
                    <a:pt x="48" y="24"/>
                    <a:pt x="48" y="24"/>
                  </a:cubicBezTo>
                  <a:lnTo>
                    <a:pt x="4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5"/>
            <p:cNvSpPr/>
            <p:nvPr/>
          </p:nvSpPr>
          <p:spPr bwMode="auto">
            <a:xfrm>
              <a:off x="2065338" y="5461000"/>
              <a:ext cx="103188" cy="82550"/>
            </a:xfrm>
            <a:custGeom>
              <a:avLst/>
              <a:gdLst>
                <a:gd name="T0" fmla="*/ 14 w 19"/>
                <a:gd name="T1" fmla="*/ 15 h 15"/>
                <a:gd name="T2" fmla="*/ 14 w 19"/>
                <a:gd name="T3" fmla="*/ 12 h 15"/>
                <a:gd name="T4" fmla="*/ 13 w 19"/>
                <a:gd name="T5" fmla="*/ 5 h 15"/>
                <a:gd name="T6" fmla="*/ 11 w 19"/>
                <a:gd name="T7" fmla="*/ 5 h 15"/>
                <a:gd name="T8" fmla="*/ 0 w 19"/>
                <a:gd name="T9" fmla="*/ 6 h 15"/>
                <a:gd name="T10" fmla="*/ 1 w 19"/>
                <a:gd name="T11" fmla="*/ 1 h 15"/>
                <a:gd name="T12" fmla="*/ 11 w 19"/>
                <a:gd name="T13" fmla="*/ 1 h 15"/>
                <a:gd name="T14" fmla="*/ 15 w 19"/>
                <a:gd name="T15" fmla="*/ 0 h 15"/>
                <a:gd name="T16" fmla="*/ 17 w 19"/>
                <a:gd name="T17" fmla="*/ 0 h 15"/>
                <a:gd name="T18" fmla="*/ 17 w 19"/>
                <a:gd name="T19" fmla="*/ 2 h 15"/>
                <a:gd name="T20" fmla="*/ 19 w 19"/>
                <a:gd name="T21" fmla="*/ 12 h 15"/>
                <a:gd name="T22" fmla="*/ 19 w 19"/>
                <a:gd name="T23" fmla="*/ 15 h 15"/>
                <a:gd name="T24" fmla="*/ 14 w 1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5">
                  <a:moveTo>
                    <a:pt x="14" y="15"/>
                  </a:moveTo>
                  <a:cubicBezTo>
                    <a:pt x="14" y="14"/>
                    <a:pt x="14" y="13"/>
                    <a:pt x="14" y="12"/>
                  </a:cubicBezTo>
                  <a:cubicBezTo>
                    <a:pt x="14" y="10"/>
                    <a:pt x="14" y="8"/>
                    <a:pt x="13" y="5"/>
                  </a:cubicBezTo>
                  <a:cubicBezTo>
                    <a:pt x="12" y="5"/>
                    <a:pt x="12" y="5"/>
                    <a:pt x="11" y="5"/>
                  </a:cubicBezTo>
                  <a:cubicBezTo>
                    <a:pt x="8" y="6"/>
                    <a:pt x="4" y="6"/>
                    <a:pt x="0" y="6"/>
                  </a:cubicBezTo>
                  <a:cubicBezTo>
                    <a:pt x="1" y="1"/>
                    <a:pt x="1" y="1"/>
                    <a:pt x="1" y="1"/>
                  </a:cubicBezTo>
                  <a:cubicBezTo>
                    <a:pt x="4" y="1"/>
                    <a:pt x="8" y="1"/>
                    <a:pt x="11" y="1"/>
                  </a:cubicBezTo>
                  <a:cubicBezTo>
                    <a:pt x="12" y="0"/>
                    <a:pt x="14" y="0"/>
                    <a:pt x="15" y="0"/>
                  </a:cubicBezTo>
                  <a:cubicBezTo>
                    <a:pt x="17" y="0"/>
                    <a:pt x="17" y="0"/>
                    <a:pt x="17" y="0"/>
                  </a:cubicBezTo>
                  <a:cubicBezTo>
                    <a:pt x="17" y="2"/>
                    <a:pt x="17" y="2"/>
                    <a:pt x="17" y="2"/>
                  </a:cubicBezTo>
                  <a:cubicBezTo>
                    <a:pt x="19" y="7"/>
                    <a:pt x="19" y="10"/>
                    <a:pt x="19" y="12"/>
                  </a:cubicBezTo>
                  <a:cubicBezTo>
                    <a:pt x="19" y="13"/>
                    <a:pt x="19" y="14"/>
                    <a:pt x="19" y="15"/>
                  </a:cubicBezTo>
                  <a:lnTo>
                    <a:pt x="1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6"/>
            <p:cNvSpPr/>
            <p:nvPr/>
          </p:nvSpPr>
          <p:spPr bwMode="auto">
            <a:xfrm>
              <a:off x="2239963" y="5422900"/>
              <a:ext cx="33338" cy="98425"/>
            </a:xfrm>
            <a:custGeom>
              <a:avLst/>
              <a:gdLst>
                <a:gd name="T0" fmla="*/ 5 w 6"/>
                <a:gd name="T1" fmla="*/ 18 h 18"/>
                <a:gd name="T2" fmla="*/ 0 w 6"/>
                <a:gd name="T3" fmla="*/ 18 h 18"/>
                <a:gd name="T4" fmla="*/ 0 w 6"/>
                <a:gd name="T5" fmla="*/ 1 h 18"/>
                <a:gd name="T6" fmla="*/ 5 w 6"/>
                <a:gd name="T7" fmla="*/ 0 h 18"/>
                <a:gd name="T8" fmla="*/ 5 w 6"/>
                <a:gd name="T9" fmla="*/ 18 h 18"/>
              </a:gdLst>
              <a:ahLst/>
              <a:cxnLst>
                <a:cxn ang="0">
                  <a:pos x="T0" y="T1"/>
                </a:cxn>
                <a:cxn ang="0">
                  <a:pos x="T2" y="T3"/>
                </a:cxn>
                <a:cxn ang="0">
                  <a:pos x="T4" y="T5"/>
                </a:cxn>
                <a:cxn ang="0">
                  <a:pos x="T6" y="T7"/>
                </a:cxn>
                <a:cxn ang="0">
                  <a:pos x="T8" y="T9"/>
                </a:cxn>
              </a:cxnLst>
              <a:rect l="0" t="0" r="r" b="b"/>
              <a:pathLst>
                <a:path w="6" h="18">
                  <a:moveTo>
                    <a:pt x="5" y="18"/>
                  </a:moveTo>
                  <a:cubicBezTo>
                    <a:pt x="0" y="18"/>
                    <a:pt x="0" y="18"/>
                    <a:pt x="0" y="18"/>
                  </a:cubicBezTo>
                  <a:cubicBezTo>
                    <a:pt x="0" y="15"/>
                    <a:pt x="1" y="4"/>
                    <a:pt x="0" y="1"/>
                  </a:cubicBezTo>
                  <a:cubicBezTo>
                    <a:pt x="5" y="0"/>
                    <a:pt x="5" y="0"/>
                    <a:pt x="5" y="0"/>
                  </a:cubicBezTo>
                  <a:cubicBezTo>
                    <a:pt x="6" y="4"/>
                    <a:pt x="5" y="17"/>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
            <p:cNvSpPr/>
            <p:nvPr/>
          </p:nvSpPr>
          <p:spPr bwMode="auto">
            <a:xfrm>
              <a:off x="1608138" y="5741988"/>
              <a:ext cx="385763" cy="347663"/>
            </a:xfrm>
            <a:custGeom>
              <a:avLst/>
              <a:gdLst>
                <a:gd name="T0" fmla="*/ 62 w 70"/>
                <a:gd name="T1" fmla="*/ 63 h 63"/>
                <a:gd name="T2" fmla="*/ 27 w 70"/>
                <a:gd name="T3" fmla="*/ 42 h 63"/>
                <a:gd name="T4" fmla="*/ 5 w 70"/>
                <a:gd name="T5" fmla="*/ 4 h 63"/>
                <a:gd name="T6" fmla="*/ 16 w 70"/>
                <a:gd name="T7" fmla="*/ 3 h 63"/>
                <a:gd name="T8" fmla="*/ 15 w 70"/>
                <a:gd name="T9" fmla="*/ 7 h 63"/>
                <a:gd name="T10" fmla="*/ 10 w 70"/>
                <a:gd name="T11" fmla="*/ 7 h 63"/>
                <a:gd name="T12" fmla="*/ 30 w 70"/>
                <a:gd name="T13" fmla="*/ 39 h 63"/>
                <a:gd name="T14" fmla="*/ 64 w 70"/>
                <a:gd name="T15" fmla="*/ 57 h 63"/>
                <a:gd name="T16" fmla="*/ 59 w 70"/>
                <a:gd name="T17" fmla="*/ 45 h 63"/>
                <a:gd name="T18" fmla="*/ 63 w 70"/>
                <a:gd name="T19" fmla="*/ 43 h 63"/>
                <a:gd name="T20" fmla="*/ 67 w 70"/>
                <a:gd name="T21" fmla="*/ 61 h 63"/>
                <a:gd name="T22" fmla="*/ 62 w 70"/>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3">
                  <a:moveTo>
                    <a:pt x="62" y="63"/>
                  </a:moveTo>
                  <a:cubicBezTo>
                    <a:pt x="53" y="63"/>
                    <a:pt x="39" y="53"/>
                    <a:pt x="27" y="42"/>
                  </a:cubicBezTo>
                  <a:cubicBezTo>
                    <a:pt x="13" y="29"/>
                    <a:pt x="0" y="13"/>
                    <a:pt x="5" y="4"/>
                  </a:cubicBezTo>
                  <a:cubicBezTo>
                    <a:pt x="7" y="2"/>
                    <a:pt x="9" y="0"/>
                    <a:pt x="16" y="3"/>
                  </a:cubicBezTo>
                  <a:cubicBezTo>
                    <a:pt x="15" y="7"/>
                    <a:pt x="15" y="7"/>
                    <a:pt x="15" y="7"/>
                  </a:cubicBezTo>
                  <a:cubicBezTo>
                    <a:pt x="11" y="6"/>
                    <a:pt x="10" y="6"/>
                    <a:pt x="10" y="7"/>
                  </a:cubicBezTo>
                  <a:cubicBezTo>
                    <a:pt x="7" y="10"/>
                    <a:pt x="13" y="23"/>
                    <a:pt x="30" y="39"/>
                  </a:cubicBezTo>
                  <a:cubicBezTo>
                    <a:pt x="49" y="55"/>
                    <a:pt x="62" y="59"/>
                    <a:pt x="64" y="57"/>
                  </a:cubicBezTo>
                  <a:cubicBezTo>
                    <a:pt x="64" y="56"/>
                    <a:pt x="64" y="52"/>
                    <a:pt x="59" y="45"/>
                  </a:cubicBezTo>
                  <a:cubicBezTo>
                    <a:pt x="63" y="43"/>
                    <a:pt x="63" y="43"/>
                    <a:pt x="63" y="43"/>
                  </a:cubicBezTo>
                  <a:cubicBezTo>
                    <a:pt x="69" y="51"/>
                    <a:pt x="70" y="57"/>
                    <a:pt x="67" y="61"/>
                  </a:cubicBezTo>
                  <a:cubicBezTo>
                    <a:pt x="66" y="62"/>
                    <a:pt x="64" y="63"/>
                    <a:pt x="62"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8"/>
            <p:cNvSpPr/>
            <p:nvPr/>
          </p:nvSpPr>
          <p:spPr bwMode="auto">
            <a:xfrm>
              <a:off x="1525588" y="5802313"/>
              <a:ext cx="439738" cy="396875"/>
            </a:xfrm>
            <a:custGeom>
              <a:avLst/>
              <a:gdLst>
                <a:gd name="T0" fmla="*/ 72 w 80"/>
                <a:gd name="T1" fmla="*/ 72 h 72"/>
                <a:gd name="T2" fmla="*/ 58 w 80"/>
                <a:gd name="T3" fmla="*/ 67 h 72"/>
                <a:gd name="T4" fmla="*/ 31 w 80"/>
                <a:gd name="T5" fmla="*/ 46 h 72"/>
                <a:gd name="T6" fmla="*/ 8 w 80"/>
                <a:gd name="T7" fmla="*/ 21 h 72"/>
                <a:gd name="T8" fmla="*/ 3 w 80"/>
                <a:gd name="T9" fmla="*/ 2 h 72"/>
                <a:gd name="T10" fmla="*/ 14 w 80"/>
                <a:gd name="T11" fmla="*/ 2 h 72"/>
                <a:gd name="T12" fmla="*/ 12 w 80"/>
                <a:gd name="T13" fmla="*/ 6 h 72"/>
                <a:gd name="T14" fmla="*/ 7 w 80"/>
                <a:gd name="T15" fmla="*/ 6 h 72"/>
                <a:gd name="T16" fmla="*/ 12 w 80"/>
                <a:gd name="T17" fmla="*/ 18 h 72"/>
                <a:gd name="T18" fmla="*/ 34 w 80"/>
                <a:gd name="T19" fmla="*/ 43 h 72"/>
                <a:gd name="T20" fmla="*/ 61 w 80"/>
                <a:gd name="T21" fmla="*/ 63 h 72"/>
                <a:gd name="T22" fmla="*/ 73 w 80"/>
                <a:gd name="T23" fmla="*/ 67 h 72"/>
                <a:gd name="T24" fmla="*/ 69 w 80"/>
                <a:gd name="T25" fmla="*/ 56 h 72"/>
                <a:gd name="T26" fmla="*/ 73 w 80"/>
                <a:gd name="T27" fmla="*/ 53 h 72"/>
                <a:gd name="T28" fmla="*/ 77 w 80"/>
                <a:gd name="T29" fmla="*/ 70 h 72"/>
                <a:gd name="T30" fmla="*/ 72 w 80"/>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2">
                  <a:moveTo>
                    <a:pt x="72" y="72"/>
                  </a:moveTo>
                  <a:cubicBezTo>
                    <a:pt x="69" y="72"/>
                    <a:pt x="64" y="71"/>
                    <a:pt x="58" y="67"/>
                  </a:cubicBezTo>
                  <a:cubicBezTo>
                    <a:pt x="50" y="63"/>
                    <a:pt x="40" y="55"/>
                    <a:pt x="31" y="46"/>
                  </a:cubicBezTo>
                  <a:cubicBezTo>
                    <a:pt x="21" y="38"/>
                    <a:pt x="13" y="28"/>
                    <a:pt x="8" y="21"/>
                  </a:cubicBezTo>
                  <a:cubicBezTo>
                    <a:pt x="2" y="12"/>
                    <a:pt x="0" y="6"/>
                    <a:pt x="3" y="2"/>
                  </a:cubicBezTo>
                  <a:cubicBezTo>
                    <a:pt x="5" y="0"/>
                    <a:pt x="9" y="0"/>
                    <a:pt x="14" y="2"/>
                  </a:cubicBezTo>
                  <a:cubicBezTo>
                    <a:pt x="12" y="6"/>
                    <a:pt x="12" y="6"/>
                    <a:pt x="12" y="6"/>
                  </a:cubicBezTo>
                  <a:cubicBezTo>
                    <a:pt x="9" y="5"/>
                    <a:pt x="7" y="5"/>
                    <a:pt x="7" y="6"/>
                  </a:cubicBezTo>
                  <a:cubicBezTo>
                    <a:pt x="7" y="6"/>
                    <a:pt x="6" y="9"/>
                    <a:pt x="12" y="18"/>
                  </a:cubicBezTo>
                  <a:cubicBezTo>
                    <a:pt x="17" y="25"/>
                    <a:pt x="25" y="34"/>
                    <a:pt x="34" y="43"/>
                  </a:cubicBezTo>
                  <a:cubicBezTo>
                    <a:pt x="44" y="51"/>
                    <a:pt x="53" y="58"/>
                    <a:pt x="61" y="63"/>
                  </a:cubicBezTo>
                  <a:cubicBezTo>
                    <a:pt x="70" y="68"/>
                    <a:pt x="73" y="67"/>
                    <a:pt x="73" y="67"/>
                  </a:cubicBezTo>
                  <a:cubicBezTo>
                    <a:pt x="74" y="67"/>
                    <a:pt x="74" y="64"/>
                    <a:pt x="69" y="56"/>
                  </a:cubicBezTo>
                  <a:cubicBezTo>
                    <a:pt x="73" y="53"/>
                    <a:pt x="73" y="53"/>
                    <a:pt x="73" y="53"/>
                  </a:cubicBezTo>
                  <a:cubicBezTo>
                    <a:pt x="79" y="62"/>
                    <a:pt x="80" y="67"/>
                    <a:pt x="77" y="70"/>
                  </a:cubicBezTo>
                  <a:cubicBezTo>
                    <a:pt x="76" y="72"/>
                    <a:pt x="74" y="72"/>
                    <a:pt x="7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9"/>
            <p:cNvSpPr/>
            <p:nvPr/>
          </p:nvSpPr>
          <p:spPr bwMode="auto">
            <a:xfrm>
              <a:off x="1552576" y="5764213"/>
              <a:ext cx="104775" cy="115888"/>
            </a:xfrm>
            <a:custGeom>
              <a:avLst/>
              <a:gdLst>
                <a:gd name="T0" fmla="*/ 11 w 66"/>
                <a:gd name="T1" fmla="*/ 73 h 73"/>
                <a:gd name="T2" fmla="*/ 0 w 66"/>
                <a:gd name="T3" fmla="*/ 59 h 73"/>
                <a:gd name="T4" fmla="*/ 56 w 66"/>
                <a:gd name="T5" fmla="*/ 0 h 73"/>
                <a:gd name="T6" fmla="*/ 66 w 66"/>
                <a:gd name="T7" fmla="*/ 10 h 73"/>
                <a:gd name="T8" fmla="*/ 11 w 66"/>
                <a:gd name="T9" fmla="*/ 73 h 73"/>
              </a:gdLst>
              <a:ahLst/>
              <a:cxnLst>
                <a:cxn ang="0">
                  <a:pos x="T0" y="T1"/>
                </a:cxn>
                <a:cxn ang="0">
                  <a:pos x="T2" y="T3"/>
                </a:cxn>
                <a:cxn ang="0">
                  <a:pos x="T4" y="T5"/>
                </a:cxn>
                <a:cxn ang="0">
                  <a:pos x="T6" y="T7"/>
                </a:cxn>
                <a:cxn ang="0">
                  <a:pos x="T8" y="T9"/>
                </a:cxn>
              </a:cxnLst>
              <a:rect l="0" t="0" r="r" b="b"/>
              <a:pathLst>
                <a:path w="66" h="73">
                  <a:moveTo>
                    <a:pt x="11" y="73"/>
                  </a:moveTo>
                  <a:lnTo>
                    <a:pt x="0" y="59"/>
                  </a:lnTo>
                  <a:lnTo>
                    <a:pt x="56" y="0"/>
                  </a:lnTo>
                  <a:lnTo>
                    <a:pt x="66" y="10"/>
                  </a:lnTo>
                  <a:lnTo>
                    <a:pt x="1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
            <p:cNvSpPr/>
            <p:nvPr/>
          </p:nvSpPr>
          <p:spPr bwMode="auto">
            <a:xfrm>
              <a:off x="1860551" y="6056313"/>
              <a:ext cx="115888" cy="120650"/>
            </a:xfrm>
            <a:custGeom>
              <a:avLst/>
              <a:gdLst>
                <a:gd name="T0" fmla="*/ 14 w 73"/>
                <a:gd name="T1" fmla="*/ 76 h 76"/>
                <a:gd name="T2" fmla="*/ 0 w 73"/>
                <a:gd name="T3" fmla="*/ 62 h 76"/>
                <a:gd name="T4" fmla="*/ 63 w 73"/>
                <a:gd name="T5" fmla="*/ 0 h 76"/>
                <a:gd name="T6" fmla="*/ 73 w 73"/>
                <a:gd name="T7" fmla="*/ 14 h 76"/>
                <a:gd name="T8" fmla="*/ 14 w 73"/>
                <a:gd name="T9" fmla="*/ 76 h 76"/>
              </a:gdLst>
              <a:ahLst/>
              <a:cxnLst>
                <a:cxn ang="0">
                  <a:pos x="T0" y="T1"/>
                </a:cxn>
                <a:cxn ang="0">
                  <a:pos x="T2" y="T3"/>
                </a:cxn>
                <a:cxn ang="0">
                  <a:pos x="T4" y="T5"/>
                </a:cxn>
                <a:cxn ang="0">
                  <a:pos x="T6" y="T7"/>
                </a:cxn>
                <a:cxn ang="0">
                  <a:pos x="T8" y="T9"/>
                </a:cxn>
              </a:cxnLst>
              <a:rect l="0" t="0" r="r" b="b"/>
              <a:pathLst>
                <a:path w="73" h="76">
                  <a:moveTo>
                    <a:pt x="14" y="76"/>
                  </a:moveTo>
                  <a:lnTo>
                    <a:pt x="0" y="62"/>
                  </a:lnTo>
                  <a:lnTo>
                    <a:pt x="63" y="0"/>
                  </a:lnTo>
                  <a:lnTo>
                    <a:pt x="73" y="14"/>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
            <p:cNvSpPr/>
            <p:nvPr/>
          </p:nvSpPr>
          <p:spPr bwMode="auto">
            <a:xfrm>
              <a:off x="1377951" y="5819775"/>
              <a:ext cx="180975" cy="203200"/>
            </a:xfrm>
            <a:custGeom>
              <a:avLst/>
              <a:gdLst>
                <a:gd name="T0" fmla="*/ 10 w 114"/>
                <a:gd name="T1" fmla="*/ 128 h 128"/>
                <a:gd name="T2" fmla="*/ 0 w 114"/>
                <a:gd name="T3" fmla="*/ 114 h 128"/>
                <a:gd name="T4" fmla="*/ 104 w 114"/>
                <a:gd name="T5" fmla="*/ 0 h 128"/>
                <a:gd name="T6" fmla="*/ 114 w 114"/>
                <a:gd name="T7" fmla="*/ 14 h 128"/>
                <a:gd name="T8" fmla="*/ 10 w 114"/>
                <a:gd name="T9" fmla="*/ 128 h 128"/>
              </a:gdLst>
              <a:ahLst/>
              <a:cxnLst>
                <a:cxn ang="0">
                  <a:pos x="T0" y="T1"/>
                </a:cxn>
                <a:cxn ang="0">
                  <a:pos x="T2" y="T3"/>
                </a:cxn>
                <a:cxn ang="0">
                  <a:pos x="T4" y="T5"/>
                </a:cxn>
                <a:cxn ang="0">
                  <a:pos x="T6" y="T7"/>
                </a:cxn>
                <a:cxn ang="0">
                  <a:pos x="T8" y="T9"/>
                </a:cxn>
              </a:cxnLst>
              <a:rect l="0" t="0" r="r" b="b"/>
              <a:pathLst>
                <a:path w="114" h="128">
                  <a:moveTo>
                    <a:pt x="10" y="128"/>
                  </a:moveTo>
                  <a:lnTo>
                    <a:pt x="0" y="114"/>
                  </a:lnTo>
                  <a:lnTo>
                    <a:pt x="104" y="0"/>
                  </a:lnTo>
                  <a:lnTo>
                    <a:pt x="114" y="14"/>
                  </a:lnTo>
                  <a:lnTo>
                    <a:pt x="1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2"/>
            <p:cNvSpPr/>
            <p:nvPr/>
          </p:nvSpPr>
          <p:spPr bwMode="auto">
            <a:xfrm>
              <a:off x="1768476" y="6172200"/>
              <a:ext cx="185738" cy="196850"/>
            </a:xfrm>
            <a:custGeom>
              <a:avLst/>
              <a:gdLst>
                <a:gd name="T0" fmla="*/ 13 w 117"/>
                <a:gd name="T1" fmla="*/ 124 h 124"/>
                <a:gd name="T2" fmla="*/ 0 w 117"/>
                <a:gd name="T3" fmla="*/ 114 h 124"/>
                <a:gd name="T4" fmla="*/ 103 w 117"/>
                <a:gd name="T5" fmla="*/ 0 h 124"/>
                <a:gd name="T6" fmla="*/ 117 w 117"/>
                <a:gd name="T7" fmla="*/ 10 h 124"/>
                <a:gd name="T8" fmla="*/ 13 w 117"/>
                <a:gd name="T9" fmla="*/ 124 h 124"/>
              </a:gdLst>
              <a:ahLst/>
              <a:cxnLst>
                <a:cxn ang="0">
                  <a:pos x="T0" y="T1"/>
                </a:cxn>
                <a:cxn ang="0">
                  <a:pos x="T2" y="T3"/>
                </a:cxn>
                <a:cxn ang="0">
                  <a:pos x="T4" y="T5"/>
                </a:cxn>
                <a:cxn ang="0">
                  <a:pos x="T6" y="T7"/>
                </a:cxn>
                <a:cxn ang="0">
                  <a:pos x="T8" y="T9"/>
                </a:cxn>
              </a:cxnLst>
              <a:rect l="0" t="0" r="r" b="b"/>
              <a:pathLst>
                <a:path w="117" h="124">
                  <a:moveTo>
                    <a:pt x="13" y="124"/>
                  </a:moveTo>
                  <a:lnTo>
                    <a:pt x="0" y="114"/>
                  </a:lnTo>
                  <a:lnTo>
                    <a:pt x="103" y="0"/>
                  </a:lnTo>
                  <a:lnTo>
                    <a:pt x="117" y="10"/>
                  </a:lnTo>
                  <a:lnTo>
                    <a:pt x="13"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3"/>
            <p:cNvSpPr>
              <a:spLocks noEditPoints="1"/>
            </p:cNvSpPr>
            <p:nvPr/>
          </p:nvSpPr>
          <p:spPr bwMode="auto">
            <a:xfrm>
              <a:off x="1800226" y="6049963"/>
              <a:ext cx="88900" cy="71438"/>
            </a:xfrm>
            <a:custGeom>
              <a:avLst/>
              <a:gdLst>
                <a:gd name="T0" fmla="*/ 9 w 16"/>
                <a:gd name="T1" fmla="*/ 13 h 13"/>
                <a:gd name="T2" fmla="*/ 6 w 16"/>
                <a:gd name="T3" fmla="*/ 12 h 13"/>
                <a:gd name="T4" fmla="*/ 1 w 16"/>
                <a:gd name="T5" fmla="*/ 4 h 13"/>
                <a:gd name="T6" fmla="*/ 10 w 16"/>
                <a:gd name="T7" fmla="*/ 2 h 13"/>
                <a:gd name="T8" fmla="*/ 14 w 16"/>
                <a:gd name="T9" fmla="*/ 10 h 13"/>
                <a:gd name="T10" fmla="*/ 9 w 16"/>
                <a:gd name="T11" fmla="*/ 13 h 13"/>
                <a:gd name="T12" fmla="*/ 6 w 16"/>
                <a:gd name="T13" fmla="*/ 6 h 13"/>
                <a:gd name="T14" fmla="*/ 8 w 16"/>
                <a:gd name="T15" fmla="*/ 7 h 13"/>
                <a:gd name="T16" fmla="*/ 10 w 16"/>
                <a:gd name="T17" fmla="*/ 8 h 13"/>
                <a:gd name="T18" fmla="*/ 8 w 16"/>
                <a:gd name="T19" fmla="*/ 6 h 13"/>
                <a:gd name="T20" fmla="*/ 6 w 16"/>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9" y="13"/>
                  </a:moveTo>
                  <a:cubicBezTo>
                    <a:pt x="8" y="13"/>
                    <a:pt x="7" y="12"/>
                    <a:pt x="6" y="12"/>
                  </a:cubicBezTo>
                  <a:cubicBezTo>
                    <a:pt x="2" y="10"/>
                    <a:pt x="0" y="7"/>
                    <a:pt x="1" y="4"/>
                  </a:cubicBezTo>
                  <a:cubicBezTo>
                    <a:pt x="3" y="1"/>
                    <a:pt x="7" y="0"/>
                    <a:pt x="10" y="2"/>
                  </a:cubicBezTo>
                  <a:cubicBezTo>
                    <a:pt x="14" y="3"/>
                    <a:pt x="16" y="7"/>
                    <a:pt x="14" y="10"/>
                  </a:cubicBezTo>
                  <a:cubicBezTo>
                    <a:pt x="14" y="11"/>
                    <a:pt x="12" y="13"/>
                    <a:pt x="9" y="13"/>
                  </a:cubicBezTo>
                  <a:close/>
                  <a:moveTo>
                    <a:pt x="6" y="6"/>
                  </a:moveTo>
                  <a:cubicBezTo>
                    <a:pt x="6" y="6"/>
                    <a:pt x="7" y="7"/>
                    <a:pt x="8" y="7"/>
                  </a:cubicBezTo>
                  <a:cubicBezTo>
                    <a:pt x="8" y="8"/>
                    <a:pt x="9" y="8"/>
                    <a:pt x="10" y="8"/>
                  </a:cubicBezTo>
                  <a:cubicBezTo>
                    <a:pt x="9" y="7"/>
                    <a:pt x="9" y="7"/>
                    <a:pt x="8" y="6"/>
                  </a:cubicBezTo>
                  <a:cubicBezTo>
                    <a:pt x="7" y="6"/>
                    <a:pt x="7"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4"/>
            <p:cNvSpPr/>
            <p:nvPr/>
          </p:nvSpPr>
          <p:spPr bwMode="auto">
            <a:xfrm>
              <a:off x="2690813" y="4564063"/>
              <a:ext cx="39688" cy="209550"/>
            </a:xfrm>
            <a:custGeom>
              <a:avLst/>
              <a:gdLst>
                <a:gd name="T0" fmla="*/ 3 w 7"/>
                <a:gd name="T1" fmla="*/ 38 h 38"/>
                <a:gd name="T2" fmla="*/ 2 w 7"/>
                <a:gd name="T3" fmla="*/ 38 h 38"/>
                <a:gd name="T4" fmla="*/ 0 w 7"/>
                <a:gd name="T5" fmla="*/ 35 h 38"/>
                <a:gd name="T6" fmla="*/ 1 w 7"/>
                <a:gd name="T7" fmla="*/ 3 h 38"/>
                <a:gd name="T8" fmla="*/ 4 w 7"/>
                <a:gd name="T9" fmla="*/ 0 h 38"/>
                <a:gd name="T10" fmla="*/ 7 w 7"/>
                <a:gd name="T11" fmla="*/ 4 h 38"/>
                <a:gd name="T12" fmla="*/ 6 w 7"/>
                <a:gd name="T13" fmla="*/ 36 h 38"/>
                <a:gd name="T14" fmla="*/ 3 w 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8">
                  <a:moveTo>
                    <a:pt x="3" y="38"/>
                  </a:moveTo>
                  <a:cubicBezTo>
                    <a:pt x="3" y="38"/>
                    <a:pt x="3" y="38"/>
                    <a:pt x="2" y="38"/>
                  </a:cubicBezTo>
                  <a:cubicBezTo>
                    <a:pt x="1" y="38"/>
                    <a:pt x="0" y="37"/>
                    <a:pt x="0" y="35"/>
                  </a:cubicBezTo>
                  <a:cubicBezTo>
                    <a:pt x="0" y="26"/>
                    <a:pt x="0" y="17"/>
                    <a:pt x="1" y="3"/>
                  </a:cubicBezTo>
                  <a:cubicBezTo>
                    <a:pt x="1" y="1"/>
                    <a:pt x="3" y="0"/>
                    <a:pt x="4" y="0"/>
                  </a:cubicBezTo>
                  <a:cubicBezTo>
                    <a:pt x="6" y="0"/>
                    <a:pt x="7" y="2"/>
                    <a:pt x="7" y="4"/>
                  </a:cubicBezTo>
                  <a:cubicBezTo>
                    <a:pt x="6" y="17"/>
                    <a:pt x="6" y="26"/>
                    <a:pt x="6" y="36"/>
                  </a:cubicBezTo>
                  <a:cubicBezTo>
                    <a:pt x="6" y="37"/>
                    <a:pt x="4"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5"/>
            <p:cNvSpPr/>
            <p:nvPr/>
          </p:nvSpPr>
          <p:spPr bwMode="auto">
            <a:xfrm>
              <a:off x="2614613" y="4559300"/>
              <a:ext cx="198438" cy="42863"/>
            </a:xfrm>
            <a:custGeom>
              <a:avLst/>
              <a:gdLst>
                <a:gd name="T0" fmla="*/ 33 w 36"/>
                <a:gd name="T1" fmla="*/ 8 h 8"/>
                <a:gd name="T2" fmla="*/ 32 w 36"/>
                <a:gd name="T3" fmla="*/ 8 h 8"/>
                <a:gd name="T4" fmla="*/ 22 w 36"/>
                <a:gd name="T5" fmla="*/ 8 h 8"/>
                <a:gd name="T6" fmla="*/ 3 w 36"/>
                <a:gd name="T7" fmla="*/ 6 h 8"/>
                <a:gd name="T8" fmla="*/ 0 w 36"/>
                <a:gd name="T9" fmla="*/ 3 h 8"/>
                <a:gd name="T10" fmla="*/ 3 w 36"/>
                <a:gd name="T11" fmla="*/ 0 h 8"/>
                <a:gd name="T12" fmla="*/ 23 w 36"/>
                <a:gd name="T13" fmla="*/ 2 h 8"/>
                <a:gd name="T14" fmla="*/ 33 w 36"/>
                <a:gd name="T15" fmla="*/ 2 h 8"/>
                <a:gd name="T16" fmla="*/ 36 w 36"/>
                <a:gd name="T17" fmla="*/ 6 h 8"/>
                <a:gd name="T18" fmla="*/ 33 w 3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
                  <a:moveTo>
                    <a:pt x="33" y="8"/>
                  </a:moveTo>
                  <a:cubicBezTo>
                    <a:pt x="33" y="8"/>
                    <a:pt x="33" y="8"/>
                    <a:pt x="32" y="8"/>
                  </a:cubicBezTo>
                  <a:cubicBezTo>
                    <a:pt x="29" y="8"/>
                    <a:pt x="26" y="8"/>
                    <a:pt x="22" y="8"/>
                  </a:cubicBezTo>
                  <a:cubicBezTo>
                    <a:pt x="16" y="7"/>
                    <a:pt x="9" y="6"/>
                    <a:pt x="3" y="6"/>
                  </a:cubicBezTo>
                  <a:cubicBezTo>
                    <a:pt x="2" y="6"/>
                    <a:pt x="0" y="5"/>
                    <a:pt x="0" y="3"/>
                  </a:cubicBezTo>
                  <a:cubicBezTo>
                    <a:pt x="0" y="2"/>
                    <a:pt x="2" y="0"/>
                    <a:pt x="3" y="0"/>
                  </a:cubicBezTo>
                  <a:cubicBezTo>
                    <a:pt x="9" y="0"/>
                    <a:pt x="16" y="1"/>
                    <a:pt x="23" y="2"/>
                  </a:cubicBezTo>
                  <a:cubicBezTo>
                    <a:pt x="26" y="2"/>
                    <a:pt x="30" y="2"/>
                    <a:pt x="33" y="2"/>
                  </a:cubicBezTo>
                  <a:cubicBezTo>
                    <a:pt x="35" y="2"/>
                    <a:pt x="36" y="4"/>
                    <a:pt x="36" y="6"/>
                  </a:cubicBezTo>
                  <a:cubicBezTo>
                    <a:pt x="36" y="7"/>
                    <a:pt x="34" y="8"/>
                    <a:pt x="3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6"/>
            <p:cNvSpPr/>
            <p:nvPr/>
          </p:nvSpPr>
          <p:spPr bwMode="auto">
            <a:xfrm>
              <a:off x="3152776" y="4987925"/>
              <a:ext cx="220663" cy="198438"/>
            </a:xfrm>
            <a:custGeom>
              <a:avLst/>
              <a:gdLst>
                <a:gd name="T0" fmla="*/ 38 w 40"/>
                <a:gd name="T1" fmla="*/ 36 h 36"/>
                <a:gd name="T2" fmla="*/ 36 w 40"/>
                <a:gd name="T3" fmla="*/ 34 h 36"/>
                <a:gd name="T4" fmla="*/ 34 w 40"/>
                <a:gd name="T5" fmla="*/ 23 h 36"/>
                <a:gd name="T6" fmla="*/ 31 w 40"/>
                <a:gd name="T7" fmla="*/ 11 h 36"/>
                <a:gd name="T8" fmla="*/ 26 w 40"/>
                <a:gd name="T9" fmla="*/ 23 h 36"/>
                <a:gd name="T10" fmla="*/ 21 w 40"/>
                <a:gd name="T11" fmla="*/ 33 h 36"/>
                <a:gd name="T12" fmla="*/ 19 w 40"/>
                <a:gd name="T13" fmla="*/ 34 h 36"/>
                <a:gd name="T14" fmla="*/ 18 w 40"/>
                <a:gd name="T15" fmla="*/ 33 h 36"/>
                <a:gd name="T16" fmla="*/ 10 w 40"/>
                <a:gd name="T17" fmla="*/ 8 h 36"/>
                <a:gd name="T18" fmla="*/ 4 w 40"/>
                <a:gd name="T19" fmla="*/ 31 h 36"/>
                <a:gd name="T20" fmla="*/ 2 w 40"/>
                <a:gd name="T21" fmla="*/ 33 h 36"/>
                <a:gd name="T22" fmla="*/ 0 w 40"/>
                <a:gd name="T23" fmla="*/ 31 h 36"/>
                <a:gd name="T24" fmla="*/ 8 w 40"/>
                <a:gd name="T25" fmla="*/ 1 h 36"/>
                <a:gd name="T26" fmla="*/ 10 w 40"/>
                <a:gd name="T27" fmla="*/ 0 h 36"/>
                <a:gd name="T28" fmla="*/ 12 w 40"/>
                <a:gd name="T29" fmla="*/ 1 h 36"/>
                <a:gd name="T30" fmla="*/ 20 w 40"/>
                <a:gd name="T31" fmla="*/ 26 h 36"/>
                <a:gd name="T32" fmla="*/ 22 w 40"/>
                <a:gd name="T33" fmla="*/ 21 h 36"/>
                <a:gd name="T34" fmla="*/ 30 w 40"/>
                <a:gd name="T35" fmla="*/ 3 h 36"/>
                <a:gd name="T36" fmla="*/ 32 w 40"/>
                <a:gd name="T37" fmla="*/ 2 h 36"/>
                <a:gd name="T38" fmla="*/ 34 w 40"/>
                <a:gd name="T39" fmla="*/ 3 h 36"/>
                <a:gd name="T40" fmla="*/ 38 w 40"/>
                <a:gd name="T41" fmla="*/ 22 h 36"/>
                <a:gd name="T42" fmla="*/ 40 w 40"/>
                <a:gd name="T43" fmla="*/ 33 h 36"/>
                <a:gd name="T44" fmla="*/ 38 w 40"/>
                <a:gd name="T45" fmla="*/ 36 h 36"/>
                <a:gd name="T46" fmla="*/ 38 w 40"/>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6">
                  <a:moveTo>
                    <a:pt x="38" y="36"/>
                  </a:moveTo>
                  <a:cubicBezTo>
                    <a:pt x="37" y="36"/>
                    <a:pt x="36" y="35"/>
                    <a:pt x="36" y="34"/>
                  </a:cubicBezTo>
                  <a:cubicBezTo>
                    <a:pt x="35" y="31"/>
                    <a:pt x="35" y="27"/>
                    <a:pt x="34" y="23"/>
                  </a:cubicBezTo>
                  <a:cubicBezTo>
                    <a:pt x="33" y="19"/>
                    <a:pt x="32" y="15"/>
                    <a:pt x="31" y="11"/>
                  </a:cubicBezTo>
                  <a:cubicBezTo>
                    <a:pt x="30" y="15"/>
                    <a:pt x="28" y="19"/>
                    <a:pt x="26" y="23"/>
                  </a:cubicBezTo>
                  <a:cubicBezTo>
                    <a:pt x="24" y="26"/>
                    <a:pt x="23" y="30"/>
                    <a:pt x="21" y="33"/>
                  </a:cubicBezTo>
                  <a:cubicBezTo>
                    <a:pt x="21" y="34"/>
                    <a:pt x="20" y="34"/>
                    <a:pt x="19" y="34"/>
                  </a:cubicBezTo>
                  <a:cubicBezTo>
                    <a:pt x="18" y="34"/>
                    <a:pt x="18" y="33"/>
                    <a:pt x="18" y="33"/>
                  </a:cubicBezTo>
                  <a:cubicBezTo>
                    <a:pt x="15" y="25"/>
                    <a:pt x="13" y="16"/>
                    <a:pt x="10" y="8"/>
                  </a:cubicBezTo>
                  <a:cubicBezTo>
                    <a:pt x="8" y="17"/>
                    <a:pt x="4" y="29"/>
                    <a:pt x="4" y="31"/>
                  </a:cubicBezTo>
                  <a:cubicBezTo>
                    <a:pt x="4" y="32"/>
                    <a:pt x="3" y="33"/>
                    <a:pt x="2" y="33"/>
                  </a:cubicBezTo>
                  <a:cubicBezTo>
                    <a:pt x="1" y="33"/>
                    <a:pt x="0" y="32"/>
                    <a:pt x="0" y="31"/>
                  </a:cubicBezTo>
                  <a:cubicBezTo>
                    <a:pt x="1" y="26"/>
                    <a:pt x="7" y="6"/>
                    <a:pt x="8" y="1"/>
                  </a:cubicBezTo>
                  <a:cubicBezTo>
                    <a:pt x="8" y="0"/>
                    <a:pt x="9" y="0"/>
                    <a:pt x="10" y="0"/>
                  </a:cubicBezTo>
                  <a:cubicBezTo>
                    <a:pt x="11" y="0"/>
                    <a:pt x="12" y="0"/>
                    <a:pt x="12" y="1"/>
                  </a:cubicBezTo>
                  <a:cubicBezTo>
                    <a:pt x="15" y="9"/>
                    <a:pt x="17" y="18"/>
                    <a:pt x="20" y="26"/>
                  </a:cubicBezTo>
                  <a:cubicBezTo>
                    <a:pt x="21" y="24"/>
                    <a:pt x="21" y="23"/>
                    <a:pt x="22" y="21"/>
                  </a:cubicBezTo>
                  <a:cubicBezTo>
                    <a:pt x="25" y="15"/>
                    <a:pt x="28" y="9"/>
                    <a:pt x="30" y="3"/>
                  </a:cubicBezTo>
                  <a:cubicBezTo>
                    <a:pt x="30" y="2"/>
                    <a:pt x="31" y="2"/>
                    <a:pt x="32" y="2"/>
                  </a:cubicBezTo>
                  <a:cubicBezTo>
                    <a:pt x="33" y="2"/>
                    <a:pt x="34" y="2"/>
                    <a:pt x="34" y="3"/>
                  </a:cubicBezTo>
                  <a:cubicBezTo>
                    <a:pt x="35" y="9"/>
                    <a:pt x="36" y="16"/>
                    <a:pt x="38" y="22"/>
                  </a:cubicBezTo>
                  <a:cubicBezTo>
                    <a:pt x="38" y="26"/>
                    <a:pt x="39" y="30"/>
                    <a:pt x="40" y="33"/>
                  </a:cubicBezTo>
                  <a:cubicBezTo>
                    <a:pt x="40" y="34"/>
                    <a:pt x="39" y="36"/>
                    <a:pt x="38" y="36"/>
                  </a:cubicBezTo>
                  <a:cubicBezTo>
                    <a:pt x="38" y="36"/>
                    <a:pt x="38" y="36"/>
                    <a:pt x="3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7"/>
            <p:cNvSpPr/>
            <p:nvPr/>
          </p:nvSpPr>
          <p:spPr bwMode="auto">
            <a:xfrm>
              <a:off x="3148013" y="4487863"/>
              <a:ext cx="169863" cy="230188"/>
            </a:xfrm>
            <a:custGeom>
              <a:avLst/>
              <a:gdLst>
                <a:gd name="T0" fmla="*/ 28 w 31"/>
                <a:gd name="T1" fmla="*/ 42 h 42"/>
                <a:gd name="T2" fmla="*/ 27 w 31"/>
                <a:gd name="T3" fmla="*/ 42 h 42"/>
                <a:gd name="T4" fmla="*/ 11 w 31"/>
                <a:gd name="T5" fmla="*/ 42 h 42"/>
                <a:gd name="T6" fmla="*/ 3 w 31"/>
                <a:gd name="T7" fmla="*/ 42 h 42"/>
                <a:gd name="T8" fmla="*/ 3 w 31"/>
                <a:gd name="T9" fmla="*/ 42 h 42"/>
                <a:gd name="T10" fmla="*/ 0 w 31"/>
                <a:gd name="T11" fmla="*/ 39 h 42"/>
                <a:gd name="T12" fmla="*/ 0 w 31"/>
                <a:gd name="T13" fmla="*/ 14 h 42"/>
                <a:gd name="T14" fmla="*/ 0 w 31"/>
                <a:gd name="T15" fmla="*/ 3 h 42"/>
                <a:gd name="T16" fmla="*/ 3 w 31"/>
                <a:gd name="T17" fmla="*/ 0 h 42"/>
                <a:gd name="T18" fmla="*/ 26 w 31"/>
                <a:gd name="T19" fmla="*/ 1 h 42"/>
                <a:gd name="T20" fmla="*/ 28 w 31"/>
                <a:gd name="T21" fmla="*/ 1 h 42"/>
                <a:gd name="T22" fmla="*/ 31 w 31"/>
                <a:gd name="T23" fmla="*/ 4 h 42"/>
                <a:gd name="T24" fmla="*/ 28 w 31"/>
                <a:gd name="T25" fmla="*/ 7 h 42"/>
                <a:gd name="T26" fmla="*/ 26 w 31"/>
                <a:gd name="T27" fmla="*/ 7 h 42"/>
                <a:gd name="T28" fmla="*/ 6 w 31"/>
                <a:gd name="T29" fmla="*/ 6 h 42"/>
                <a:gd name="T30" fmla="*/ 6 w 31"/>
                <a:gd name="T31" fmla="*/ 14 h 42"/>
                <a:gd name="T32" fmla="*/ 6 w 31"/>
                <a:gd name="T33" fmla="*/ 36 h 42"/>
                <a:gd name="T34" fmla="*/ 11 w 31"/>
                <a:gd name="T35" fmla="*/ 36 h 42"/>
                <a:gd name="T36" fmla="*/ 28 w 31"/>
                <a:gd name="T37" fmla="*/ 36 h 42"/>
                <a:gd name="T38" fmla="*/ 31 w 31"/>
                <a:gd name="T39" fmla="*/ 40 h 42"/>
                <a:gd name="T40" fmla="*/ 28 w 31"/>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2">
                  <a:moveTo>
                    <a:pt x="28" y="42"/>
                  </a:moveTo>
                  <a:cubicBezTo>
                    <a:pt x="28" y="42"/>
                    <a:pt x="27" y="42"/>
                    <a:pt x="27" y="42"/>
                  </a:cubicBezTo>
                  <a:cubicBezTo>
                    <a:pt x="22" y="42"/>
                    <a:pt x="16" y="42"/>
                    <a:pt x="11" y="42"/>
                  </a:cubicBezTo>
                  <a:cubicBezTo>
                    <a:pt x="8" y="42"/>
                    <a:pt x="6" y="42"/>
                    <a:pt x="3" y="42"/>
                  </a:cubicBezTo>
                  <a:cubicBezTo>
                    <a:pt x="3" y="42"/>
                    <a:pt x="3" y="42"/>
                    <a:pt x="3" y="42"/>
                  </a:cubicBezTo>
                  <a:cubicBezTo>
                    <a:pt x="2" y="42"/>
                    <a:pt x="0" y="41"/>
                    <a:pt x="0" y="39"/>
                  </a:cubicBezTo>
                  <a:cubicBezTo>
                    <a:pt x="0" y="33"/>
                    <a:pt x="0" y="23"/>
                    <a:pt x="0" y="14"/>
                  </a:cubicBezTo>
                  <a:cubicBezTo>
                    <a:pt x="0" y="10"/>
                    <a:pt x="0" y="6"/>
                    <a:pt x="0" y="3"/>
                  </a:cubicBezTo>
                  <a:cubicBezTo>
                    <a:pt x="0" y="2"/>
                    <a:pt x="1" y="0"/>
                    <a:pt x="3" y="0"/>
                  </a:cubicBezTo>
                  <a:cubicBezTo>
                    <a:pt x="11" y="0"/>
                    <a:pt x="19" y="0"/>
                    <a:pt x="26" y="1"/>
                  </a:cubicBezTo>
                  <a:cubicBezTo>
                    <a:pt x="28" y="1"/>
                    <a:pt x="28" y="1"/>
                    <a:pt x="28" y="1"/>
                  </a:cubicBezTo>
                  <a:cubicBezTo>
                    <a:pt x="30" y="1"/>
                    <a:pt x="31" y="2"/>
                    <a:pt x="31" y="4"/>
                  </a:cubicBezTo>
                  <a:cubicBezTo>
                    <a:pt x="31" y="6"/>
                    <a:pt x="30" y="7"/>
                    <a:pt x="28" y="7"/>
                  </a:cubicBezTo>
                  <a:cubicBezTo>
                    <a:pt x="26" y="7"/>
                    <a:pt x="26" y="7"/>
                    <a:pt x="26" y="7"/>
                  </a:cubicBezTo>
                  <a:cubicBezTo>
                    <a:pt x="19" y="6"/>
                    <a:pt x="13" y="6"/>
                    <a:pt x="6" y="6"/>
                  </a:cubicBezTo>
                  <a:cubicBezTo>
                    <a:pt x="6" y="9"/>
                    <a:pt x="6" y="11"/>
                    <a:pt x="6" y="14"/>
                  </a:cubicBezTo>
                  <a:cubicBezTo>
                    <a:pt x="6" y="22"/>
                    <a:pt x="6" y="30"/>
                    <a:pt x="6" y="36"/>
                  </a:cubicBezTo>
                  <a:cubicBezTo>
                    <a:pt x="8" y="36"/>
                    <a:pt x="9" y="36"/>
                    <a:pt x="11" y="36"/>
                  </a:cubicBezTo>
                  <a:cubicBezTo>
                    <a:pt x="16" y="36"/>
                    <a:pt x="22" y="36"/>
                    <a:pt x="28" y="36"/>
                  </a:cubicBezTo>
                  <a:cubicBezTo>
                    <a:pt x="30" y="37"/>
                    <a:pt x="31" y="38"/>
                    <a:pt x="31" y="40"/>
                  </a:cubicBezTo>
                  <a:cubicBezTo>
                    <a:pt x="30" y="41"/>
                    <a:pt x="29" y="42"/>
                    <a:pt x="2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8"/>
            <p:cNvSpPr/>
            <p:nvPr/>
          </p:nvSpPr>
          <p:spPr bwMode="auto">
            <a:xfrm>
              <a:off x="3148013" y="4592638"/>
              <a:ext cx="165100" cy="31750"/>
            </a:xfrm>
            <a:custGeom>
              <a:avLst/>
              <a:gdLst>
                <a:gd name="T0" fmla="*/ 27 w 30"/>
                <a:gd name="T1" fmla="*/ 6 h 6"/>
                <a:gd name="T2" fmla="*/ 27 w 30"/>
                <a:gd name="T3" fmla="*/ 6 h 6"/>
                <a:gd name="T4" fmla="*/ 3 w 30"/>
                <a:gd name="T5" fmla="*/ 6 h 6"/>
                <a:gd name="T6" fmla="*/ 0 w 30"/>
                <a:gd name="T7" fmla="*/ 3 h 6"/>
                <a:gd name="T8" fmla="*/ 3 w 30"/>
                <a:gd name="T9" fmla="*/ 0 h 6"/>
                <a:gd name="T10" fmla="*/ 27 w 30"/>
                <a:gd name="T11" fmla="*/ 0 h 6"/>
                <a:gd name="T12" fmla="*/ 30 w 30"/>
                <a:gd name="T13" fmla="*/ 3 h 6"/>
                <a:gd name="T14" fmla="*/ 27 w 3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
                  <a:moveTo>
                    <a:pt x="27" y="6"/>
                  </a:moveTo>
                  <a:cubicBezTo>
                    <a:pt x="27" y="6"/>
                    <a:pt x="27" y="6"/>
                    <a:pt x="27" y="6"/>
                  </a:cubicBezTo>
                  <a:cubicBezTo>
                    <a:pt x="16" y="6"/>
                    <a:pt x="10" y="6"/>
                    <a:pt x="3" y="6"/>
                  </a:cubicBezTo>
                  <a:cubicBezTo>
                    <a:pt x="1" y="6"/>
                    <a:pt x="0" y="4"/>
                    <a:pt x="0" y="3"/>
                  </a:cubicBezTo>
                  <a:cubicBezTo>
                    <a:pt x="0" y="1"/>
                    <a:pt x="1" y="0"/>
                    <a:pt x="3" y="0"/>
                  </a:cubicBezTo>
                  <a:cubicBezTo>
                    <a:pt x="10" y="0"/>
                    <a:pt x="16" y="0"/>
                    <a:pt x="27" y="0"/>
                  </a:cubicBezTo>
                  <a:cubicBezTo>
                    <a:pt x="28" y="0"/>
                    <a:pt x="30" y="2"/>
                    <a:pt x="30" y="3"/>
                  </a:cubicBezTo>
                  <a:cubicBezTo>
                    <a:pt x="30" y="5"/>
                    <a:pt x="28"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9"/>
            <p:cNvSpPr/>
            <p:nvPr/>
          </p:nvSpPr>
          <p:spPr bwMode="auto">
            <a:xfrm>
              <a:off x="2636838" y="5037138"/>
              <a:ext cx="158750" cy="209550"/>
            </a:xfrm>
            <a:custGeom>
              <a:avLst/>
              <a:gdLst>
                <a:gd name="T0" fmla="*/ 27 w 29"/>
                <a:gd name="T1" fmla="*/ 38 h 38"/>
                <a:gd name="T2" fmla="*/ 25 w 29"/>
                <a:gd name="T3" fmla="*/ 36 h 38"/>
                <a:gd name="T4" fmla="*/ 21 w 29"/>
                <a:gd name="T5" fmla="*/ 27 h 38"/>
                <a:gd name="T6" fmla="*/ 14 w 29"/>
                <a:gd name="T7" fmla="*/ 7 h 38"/>
                <a:gd name="T8" fmla="*/ 9 w 29"/>
                <a:gd name="T9" fmla="*/ 21 h 38"/>
                <a:gd name="T10" fmla="*/ 4 w 29"/>
                <a:gd name="T11" fmla="*/ 35 h 38"/>
                <a:gd name="T12" fmla="*/ 1 w 29"/>
                <a:gd name="T13" fmla="*/ 36 h 38"/>
                <a:gd name="T14" fmla="*/ 0 w 29"/>
                <a:gd name="T15" fmla="*/ 34 h 38"/>
                <a:gd name="T16" fmla="*/ 5 w 29"/>
                <a:gd name="T17" fmla="*/ 20 h 38"/>
                <a:gd name="T18" fmla="*/ 12 w 29"/>
                <a:gd name="T19" fmla="*/ 1 h 38"/>
                <a:gd name="T20" fmla="*/ 14 w 29"/>
                <a:gd name="T21" fmla="*/ 0 h 38"/>
                <a:gd name="T22" fmla="*/ 14 w 29"/>
                <a:gd name="T23" fmla="*/ 0 h 38"/>
                <a:gd name="T24" fmla="*/ 16 w 29"/>
                <a:gd name="T25" fmla="*/ 1 h 38"/>
                <a:gd name="T26" fmla="*/ 25 w 29"/>
                <a:gd name="T27" fmla="*/ 25 h 38"/>
                <a:gd name="T28" fmla="*/ 28 w 29"/>
                <a:gd name="T29" fmla="*/ 35 h 38"/>
                <a:gd name="T30" fmla="*/ 27 w 29"/>
                <a:gd name="T31" fmla="*/ 38 h 38"/>
                <a:gd name="T32" fmla="*/ 27 w 2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27" y="38"/>
                  </a:moveTo>
                  <a:cubicBezTo>
                    <a:pt x="26" y="38"/>
                    <a:pt x="25" y="37"/>
                    <a:pt x="25" y="36"/>
                  </a:cubicBezTo>
                  <a:cubicBezTo>
                    <a:pt x="24" y="35"/>
                    <a:pt x="23" y="31"/>
                    <a:pt x="21" y="27"/>
                  </a:cubicBezTo>
                  <a:cubicBezTo>
                    <a:pt x="19" y="21"/>
                    <a:pt x="16" y="13"/>
                    <a:pt x="14" y="7"/>
                  </a:cubicBezTo>
                  <a:cubicBezTo>
                    <a:pt x="12" y="11"/>
                    <a:pt x="11" y="16"/>
                    <a:pt x="9" y="21"/>
                  </a:cubicBezTo>
                  <a:cubicBezTo>
                    <a:pt x="7" y="27"/>
                    <a:pt x="5" y="32"/>
                    <a:pt x="4" y="35"/>
                  </a:cubicBezTo>
                  <a:cubicBezTo>
                    <a:pt x="3" y="36"/>
                    <a:pt x="2" y="37"/>
                    <a:pt x="1" y="36"/>
                  </a:cubicBezTo>
                  <a:cubicBezTo>
                    <a:pt x="0" y="36"/>
                    <a:pt x="0" y="35"/>
                    <a:pt x="0" y="34"/>
                  </a:cubicBezTo>
                  <a:cubicBezTo>
                    <a:pt x="2" y="30"/>
                    <a:pt x="3" y="25"/>
                    <a:pt x="5" y="20"/>
                  </a:cubicBezTo>
                  <a:cubicBezTo>
                    <a:pt x="8" y="13"/>
                    <a:pt x="10" y="6"/>
                    <a:pt x="12" y="1"/>
                  </a:cubicBezTo>
                  <a:cubicBezTo>
                    <a:pt x="12" y="1"/>
                    <a:pt x="13" y="0"/>
                    <a:pt x="14" y="0"/>
                  </a:cubicBezTo>
                  <a:cubicBezTo>
                    <a:pt x="14" y="0"/>
                    <a:pt x="14" y="0"/>
                    <a:pt x="14" y="0"/>
                  </a:cubicBezTo>
                  <a:cubicBezTo>
                    <a:pt x="15" y="0"/>
                    <a:pt x="15" y="1"/>
                    <a:pt x="16" y="1"/>
                  </a:cubicBezTo>
                  <a:cubicBezTo>
                    <a:pt x="19" y="8"/>
                    <a:pt x="22" y="18"/>
                    <a:pt x="25" y="25"/>
                  </a:cubicBezTo>
                  <a:cubicBezTo>
                    <a:pt x="26" y="30"/>
                    <a:pt x="28" y="33"/>
                    <a:pt x="28" y="35"/>
                  </a:cubicBezTo>
                  <a:cubicBezTo>
                    <a:pt x="29" y="36"/>
                    <a:pt x="28" y="37"/>
                    <a:pt x="27" y="38"/>
                  </a:cubicBezTo>
                  <a:cubicBezTo>
                    <a:pt x="27" y="38"/>
                    <a:pt x="27" y="38"/>
                    <a:pt x="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0"/>
            <p:cNvSpPr/>
            <p:nvPr/>
          </p:nvSpPr>
          <p:spPr bwMode="auto">
            <a:xfrm>
              <a:off x="2630488" y="5153025"/>
              <a:ext cx="165100" cy="22225"/>
            </a:xfrm>
            <a:custGeom>
              <a:avLst/>
              <a:gdLst>
                <a:gd name="T0" fmla="*/ 28 w 30"/>
                <a:gd name="T1" fmla="*/ 4 h 4"/>
                <a:gd name="T2" fmla="*/ 18 w 30"/>
                <a:gd name="T3" fmla="*/ 4 h 4"/>
                <a:gd name="T4" fmla="*/ 2 w 30"/>
                <a:gd name="T5" fmla="*/ 4 h 4"/>
                <a:gd name="T6" fmla="*/ 2 w 30"/>
                <a:gd name="T7" fmla="*/ 4 h 4"/>
                <a:gd name="T8" fmla="*/ 0 w 30"/>
                <a:gd name="T9" fmla="*/ 2 h 4"/>
                <a:gd name="T10" fmla="*/ 2 w 30"/>
                <a:gd name="T11" fmla="*/ 0 h 4"/>
                <a:gd name="T12" fmla="*/ 18 w 30"/>
                <a:gd name="T13" fmla="*/ 0 h 4"/>
                <a:gd name="T14" fmla="*/ 28 w 30"/>
                <a:gd name="T15" fmla="*/ 0 h 4"/>
                <a:gd name="T16" fmla="*/ 30 w 30"/>
                <a:gd name="T17" fmla="*/ 2 h 4"/>
                <a:gd name="T18" fmla="*/ 28 w 30"/>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
                  <a:moveTo>
                    <a:pt x="28" y="4"/>
                  </a:moveTo>
                  <a:cubicBezTo>
                    <a:pt x="25" y="4"/>
                    <a:pt x="22" y="4"/>
                    <a:pt x="18" y="4"/>
                  </a:cubicBezTo>
                  <a:cubicBezTo>
                    <a:pt x="12" y="4"/>
                    <a:pt x="6" y="4"/>
                    <a:pt x="2" y="4"/>
                  </a:cubicBezTo>
                  <a:cubicBezTo>
                    <a:pt x="2" y="4"/>
                    <a:pt x="2" y="4"/>
                    <a:pt x="2" y="4"/>
                  </a:cubicBezTo>
                  <a:cubicBezTo>
                    <a:pt x="1" y="4"/>
                    <a:pt x="0" y="3"/>
                    <a:pt x="0" y="2"/>
                  </a:cubicBezTo>
                  <a:cubicBezTo>
                    <a:pt x="0" y="1"/>
                    <a:pt x="1" y="0"/>
                    <a:pt x="2" y="0"/>
                  </a:cubicBezTo>
                  <a:cubicBezTo>
                    <a:pt x="6" y="0"/>
                    <a:pt x="12" y="0"/>
                    <a:pt x="18" y="0"/>
                  </a:cubicBezTo>
                  <a:cubicBezTo>
                    <a:pt x="22" y="0"/>
                    <a:pt x="25" y="0"/>
                    <a:pt x="28" y="0"/>
                  </a:cubicBezTo>
                  <a:cubicBezTo>
                    <a:pt x="29" y="0"/>
                    <a:pt x="30" y="1"/>
                    <a:pt x="30" y="2"/>
                  </a:cubicBezTo>
                  <a:cubicBezTo>
                    <a:pt x="30" y="3"/>
                    <a:pt x="29" y="4"/>
                    <a:pt x="2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2" name="文本框 121"/>
          <p:cNvSpPr txBox="1"/>
          <p:nvPr/>
        </p:nvSpPr>
        <p:spPr>
          <a:xfrm>
            <a:off x="8557113" y="1900637"/>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小标题</a:t>
            </a:r>
            <a:endParaRPr lang="zh-CN" altLang="en-US" sz="2800" b="1" spc="-300" dirty="0">
              <a:solidFill>
                <a:srgbClr val="262626"/>
              </a:solidFill>
              <a:latin typeface="方正静蕾简体" panose="02000000000000000000" pitchFamily="2" charset="-122"/>
              <a:ea typeface="方正静蕾简体" panose="02000000000000000000" pitchFamily="2" charset="-122"/>
            </a:endParaRPr>
          </a:p>
        </p:txBody>
      </p:sp>
      <p:sp>
        <p:nvSpPr>
          <p:cNvPr id="123" name="文本框 122"/>
          <p:cNvSpPr txBox="1"/>
          <p:nvPr/>
        </p:nvSpPr>
        <p:spPr>
          <a:xfrm>
            <a:off x="8233841" y="2433601"/>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请在这里输入文字请在这里输入文字请在这里输入文字请在这里</a:t>
            </a:r>
            <a:r>
              <a:rPr lang="zh-CN" altLang="en-US">
                <a:solidFill>
                  <a:srgbClr val="262626"/>
                </a:solidFill>
              </a:rPr>
              <a:t>输入文字</a:t>
            </a:r>
            <a:endParaRPr lang="zh-CN" altLang="en-US" dirty="0">
              <a:solidFill>
                <a:srgbClr val="262626"/>
              </a:solidFill>
            </a:endParaRPr>
          </a:p>
        </p:txBody>
      </p:sp>
      <p:sp>
        <p:nvSpPr>
          <p:cNvPr id="124" name="Freeform 30"/>
          <p:cNvSpPr>
            <a:spLocks noEditPoints="1"/>
          </p:cNvSpPr>
          <p:nvPr/>
        </p:nvSpPr>
        <p:spPr bwMode="auto">
          <a:xfrm>
            <a:off x="8233841" y="195623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25" name="文本框 124"/>
          <p:cNvSpPr txBox="1"/>
          <p:nvPr/>
        </p:nvSpPr>
        <p:spPr>
          <a:xfrm>
            <a:off x="8616742" y="4001558"/>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小标题</a:t>
            </a:r>
            <a:endParaRPr lang="zh-CN" altLang="en-US" sz="2800" b="1" spc="-300" dirty="0">
              <a:solidFill>
                <a:srgbClr val="262626"/>
              </a:solidFill>
              <a:latin typeface="方正静蕾简体" panose="02000000000000000000" pitchFamily="2" charset="-122"/>
              <a:ea typeface="方正静蕾简体" panose="02000000000000000000" pitchFamily="2" charset="-122"/>
            </a:endParaRPr>
          </a:p>
        </p:txBody>
      </p:sp>
      <p:sp>
        <p:nvSpPr>
          <p:cNvPr id="126" name="文本框 125"/>
          <p:cNvSpPr txBox="1"/>
          <p:nvPr/>
        </p:nvSpPr>
        <p:spPr>
          <a:xfrm>
            <a:off x="8293470" y="4534522"/>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请在这里输入文字请在这里输入文字请在这里输入文字请在这里</a:t>
            </a:r>
            <a:r>
              <a:rPr lang="zh-CN" altLang="en-US">
                <a:solidFill>
                  <a:srgbClr val="262626"/>
                </a:solidFill>
              </a:rPr>
              <a:t>输入文字</a:t>
            </a:r>
            <a:endParaRPr lang="zh-CN" altLang="en-US" dirty="0">
              <a:solidFill>
                <a:srgbClr val="262626"/>
              </a:solidFill>
            </a:endParaRPr>
          </a:p>
        </p:txBody>
      </p:sp>
      <p:sp>
        <p:nvSpPr>
          <p:cNvPr id="127" name="Freeform 30"/>
          <p:cNvSpPr>
            <a:spLocks noEditPoints="1"/>
          </p:cNvSpPr>
          <p:nvPr/>
        </p:nvSpPr>
        <p:spPr bwMode="auto">
          <a:xfrm>
            <a:off x="8293470" y="405716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28" name="文本框 127"/>
          <p:cNvSpPr txBox="1"/>
          <p:nvPr/>
        </p:nvSpPr>
        <p:spPr>
          <a:xfrm>
            <a:off x="1108942" y="1787827"/>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小标题</a:t>
            </a:r>
            <a:endParaRPr lang="zh-CN" altLang="en-US" sz="2800" b="1" spc="-300" dirty="0">
              <a:solidFill>
                <a:srgbClr val="262626"/>
              </a:solidFill>
              <a:latin typeface="方正静蕾简体" panose="02000000000000000000" pitchFamily="2" charset="-122"/>
              <a:ea typeface="方正静蕾简体" panose="02000000000000000000" pitchFamily="2" charset="-122"/>
            </a:endParaRPr>
          </a:p>
        </p:txBody>
      </p:sp>
      <p:sp>
        <p:nvSpPr>
          <p:cNvPr id="129" name="文本框 128"/>
          <p:cNvSpPr txBox="1"/>
          <p:nvPr/>
        </p:nvSpPr>
        <p:spPr>
          <a:xfrm>
            <a:off x="785670" y="2320791"/>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请在这里输入文字请在这里输入文字请在这里输入文字请在这里</a:t>
            </a:r>
            <a:r>
              <a:rPr lang="zh-CN" altLang="en-US">
                <a:solidFill>
                  <a:srgbClr val="262626"/>
                </a:solidFill>
              </a:rPr>
              <a:t>输入文字</a:t>
            </a:r>
            <a:endParaRPr lang="zh-CN" altLang="en-US" dirty="0">
              <a:solidFill>
                <a:srgbClr val="262626"/>
              </a:solidFill>
            </a:endParaRPr>
          </a:p>
        </p:txBody>
      </p:sp>
      <p:sp>
        <p:nvSpPr>
          <p:cNvPr id="130" name="Freeform 30"/>
          <p:cNvSpPr>
            <a:spLocks noEditPoints="1"/>
          </p:cNvSpPr>
          <p:nvPr/>
        </p:nvSpPr>
        <p:spPr bwMode="auto">
          <a:xfrm>
            <a:off x="785670" y="184342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31" name="文本框 130"/>
          <p:cNvSpPr txBox="1"/>
          <p:nvPr/>
        </p:nvSpPr>
        <p:spPr>
          <a:xfrm>
            <a:off x="1168571" y="3888748"/>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小标题</a:t>
            </a:r>
            <a:endParaRPr lang="zh-CN" altLang="en-US" sz="2800" b="1" spc="-300" dirty="0">
              <a:solidFill>
                <a:srgbClr val="262626"/>
              </a:solidFill>
              <a:latin typeface="方正静蕾简体" panose="02000000000000000000" pitchFamily="2" charset="-122"/>
              <a:ea typeface="方正静蕾简体" panose="02000000000000000000" pitchFamily="2" charset="-122"/>
            </a:endParaRPr>
          </a:p>
        </p:txBody>
      </p:sp>
      <p:sp>
        <p:nvSpPr>
          <p:cNvPr id="132" name="文本框 131"/>
          <p:cNvSpPr txBox="1"/>
          <p:nvPr/>
        </p:nvSpPr>
        <p:spPr>
          <a:xfrm>
            <a:off x="845299" y="4421712"/>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请在这里输入文字请在这里输入文字请在这里输入文字请在这里</a:t>
            </a:r>
            <a:r>
              <a:rPr lang="zh-CN" altLang="en-US">
                <a:solidFill>
                  <a:srgbClr val="262626"/>
                </a:solidFill>
              </a:rPr>
              <a:t>输入文字</a:t>
            </a:r>
            <a:endParaRPr lang="zh-CN" altLang="en-US" dirty="0">
              <a:solidFill>
                <a:srgbClr val="262626"/>
              </a:solidFill>
            </a:endParaRPr>
          </a:p>
        </p:txBody>
      </p:sp>
      <p:sp>
        <p:nvSpPr>
          <p:cNvPr id="133" name="Freeform 30"/>
          <p:cNvSpPr>
            <a:spLocks noEditPoints="1"/>
          </p:cNvSpPr>
          <p:nvPr/>
        </p:nvSpPr>
        <p:spPr bwMode="auto">
          <a:xfrm>
            <a:off x="845299" y="394435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91AC8B"/>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pic>
        <p:nvPicPr>
          <p:cNvPr id="134"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135" name="文本框 134"/>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750" fill="hold"/>
                                        <p:tgtEl>
                                          <p:spTgt spid="56"/>
                                        </p:tgtEl>
                                        <p:attrNameLst>
                                          <p:attrName>ppt_w</p:attrName>
                                        </p:attrNameLst>
                                      </p:cBhvr>
                                      <p:tavLst>
                                        <p:tav tm="0">
                                          <p:val>
                                            <p:fltVal val="0"/>
                                          </p:val>
                                        </p:tav>
                                        <p:tav tm="100000">
                                          <p:val>
                                            <p:strVal val="#ppt_w"/>
                                          </p:val>
                                        </p:tav>
                                      </p:tavLst>
                                    </p:anim>
                                    <p:anim calcmode="lin" valueType="num">
                                      <p:cBhvr>
                                        <p:cTn id="8" dur="750" fill="hold"/>
                                        <p:tgtEl>
                                          <p:spTgt spid="56"/>
                                        </p:tgtEl>
                                        <p:attrNameLst>
                                          <p:attrName>ppt_h</p:attrName>
                                        </p:attrNameLst>
                                      </p:cBhvr>
                                      <p:tavLst>
                                        <p:tav tm="0">
                                          <p:val>
                                            <p:fltVal val="0"/>
                                          </p:val>
                                        </p:tav>
                                        <p:tav tm="100000">
                                          <p:val>
                                            <p:strVal val="#ppt_h"/>
                                          </p:val>
                                        </p:tav>
                                      </p:tavLst>
                                    </p:anim>
                                    <p:animEffect transition="in" filter="fade">
                                      <p:cBhvr>
                                        <p:cTn id="9" dur="750"/>
                                        <p:tgtEl>
                                          <p:spTgt spid="56"/>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34"/>
                                        </p:tgtEl>
                                        <p:attrNameLst>
                                          <p:attrName>style.visibility</p:attrName>
                                        </p:attrNameLst>
                                      </p:cBhvr>
                                      <p:to>
                                        <p:strVal val="visible"/>
                                      </p:to>
                                    </p:set>
                                    <p:anim calcmode="lin" valueType="num">
                                      <p:cBhvr additive="base">
                                        <p:cTn id="13" dur="500" fill="hold"/>
                                        <p:tgtEl>
                                          <p:spTgt spid="134"/>
                                        </p:tgtEl>
                                        <p:attrNameLst>
                                          <p:attrName>ppt_x</p:attrName>
                                        </p:attrNameLst>
                                      </p:cBhvr>
                                      <p:tavLst>
                                        <p:tav tm="0">
                                          <p:val>
                                            <p:strVal val="0-#ppt_w/2"/>
                                          </p:val>
                                        </p:tav>
                                        <p:tav tm="100000">
                                          <p:val>
                                            <p:strVal val="#ppt_x"/>
                                          </p:val>
                                        </p:tav>
                                      </p:tavLst>
                                    </p:anim>
                                    <p:anim calcmode="lin" valueType="num">
                                      <p:cBhvr additive="base">
                                        <p:cTn id="14" dur="5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组合 134"/>
          <p:cNvGrpSpPr/>
          <p:nvPr/>
        </p:nvGrpSpPr>
        <p:grpSpPr>
          <a:xfrm flipV="1">
            <a:off x="4305974" y="2354914"/>
            <a:ext cx="3514385" cy="3109585"/>
            <a:chOff x="4338609" y="1831467"/>
            <a:chExt cx="3913632" cy="3462846"/>
          </a:xfrm>
        </p:grpSpPr>
        <p:sp>
          <p:nvSpPr>
            <p:cNvPr id="151" name="任意多边形 150"/>
            <p:cNvSpPr/>
            <p:nvPr/>
          </p:nvSpPr>
          <p:spPr>
            <a:xfrm flipH="1">
              <a:off x="4338609" y="2209737"/>
              <a:ext cx="3913632" cy="3084576"/>
            </a:xfrm>
            <a:custGeom>
              <a:avLst/>
              <a:gdLst>
                <a:gd name="connsiteX0" fmla="*/ 731520 w 3913632"/>
                <a:gd name="connsiteY0" fmla="*/ 633984 h 2962656"/>
                <a:gd name="connsiteX1" fmla="*/ 0 w 3913632"/>
                <a:gd name="connsiteY1" fmla="*/ 1377696 h 2962656"/>
                <a:gd name="connsiteX2" fmla="*/ 1085088 w 3913632"/>
                <a:gd name="connsiteY2" fmla="*/ 2962656 h 2962656"/>
                <a:gd name="connsiteX3" fmla="*/ 3572256 w 3913632"/>
                <a:gd name="connsiteY3" fmla="*/ 2365248 h 2962656"/>
                <a:gd name="connsiteX4" fmla="*/ 3913632 w 3913632"/>
                <a:gd name="connsiteY4" fmla="*/ 1085088 h 2962656"/>
                <a:gd name="connsiteX5" fmla="*/ 1158240 w 3913632"/>
                <a:gd name="connsiteY5" fmla="*/ 0 h 2962656"/>
                <a:gd name="connsiteX0-1" fmla="*/ 1097280 w 3913632"/>
                <a:gd name="connsiteY0-2" fmla="*/ 12192 h 2962656"/>
                <a:gd name="connsiteX1-3" fmla="*/ 0 w 3913632"/>
                <a:gd name="connsiteY1-4" fmla="*/ 1377696 h 2962656"/>
                <a:gd name="connsiteX2-5" fmla="*/ 1085088 w 3913632"/>
                <a:gd name="connsiteY2-6" fmla="*/ 2962656 h 2962656"/>
                <a:gd name="connsiteX3-7" fmla="*/ 3572256 w 3913632"/>
                <a:gd name="connsiteY3-8" fmla="*/ 2365248 h 2962656"/>
                <a:gd name="connsiteX4-9" fmla="*/ 3913632 w 3913632"/>
                <a:gd name="connsiteY4-10" fmla="*/ 1085088 h 2962656"/>
                <a:gd name="connsiteX5-11" fmla="*/ 1158240 w 3913632"/>
                <a:gd name="connsiteY5-12" fmla="*/ 0 h 2962656"/>
                <a:gd name="connsiteX0-13" fmla="*/ 1097280 w 3913632"/>
                <a:gd name="connsiteY0-14" fmla="*/ 12192 h 2962656"/>
                <a:gd name="connsiteX1-15" fmla="*/ 0 w 3913632"/>
                <a:gd name="connsiteY1-16" fmla="*/ 1377696 h 2962656"/>
                <a:gd name="connsiteX2-17" fmla="*/ 1085088 w 3913632"/>
                <a:gd name="connsiteY2-18" fmla="*/ 2962656 h 2962656"/>
                <a:gd name="connsiteX3-19" fmla="*/ 3572256 w 3913632"/>
                <a:gd name="connsiteY3-20" fmla="*/ 2365248 h 2962656"/>
                <a:gd name="connsiteX4-21" fmla="*/ 3913632 w 3913632"/>
                <a:gd name="connsiteY4-22" fmla="*/ 1085088 h 2962656"/>
                <a:gd name="connsiteX5-23" fmla="*/ 1158240 w 3913632"/>
                <a:gd name="connsiteY5-24" fmla="*/ 0 h 2962656"/>
                <a:gd name="connsiteX6" fmla="*/ 1097280 w 3913632"/>
                <a:gd name="connsiteY6" fmla="*/ 12192 h 2962656"/>
                <a:gd name="connsiteX0-25" fmla="*/ 1097280 w 3913632"/>
                <a:gd name="connsiteY0-26" fmla="*/ 0 h 2950464"/>
                <a:gd name="connsiteX1-27" fmla="*/ 0 w 3913632"/>
                <a:gd name="connsiteY1-28" fmla="*/ 1365504 h 2950464"/>
                <a:gd name="connsiteX2-29" fmla="*/ 1085088 w 3913632"/>
                <a:gd name="connsiteY2-30" fmla="*/ 2950464 h 2950464"/>
                <a:gd name="connsiteX3-31" fmla="*/ 3572256 w 3913632"/>
                <a:gd name="connsiteY3-32" fmla="*/ 2353056 h 2950464"/>
                <a:gd name="connsiteX4-33" fmla="*/ 3913632 w 3913632"/>
                <a:gd name="connsiteY4-34" fmla="*/ 1072896 h 2950464"/>
                <a:gd name="connsiteX5-35" fmla="*/ 1097280 w 3913632"/>
                <a:gd name="connsiteY5-36" fmla="*/ 0 h 2950464"/>
                <a:gd name="connsiteX0-37" fmla="*/ 1170432 w 3913632"/>
                <a:gd name="connsiteY0-38" fmla="*/ 0 h 3084576"/>
                <a:gd name="connsiteX1-39" fmla="*/ 0 w 3913632"/>
                <a:gd name="connsiteY1-40" fmla="*/ 1499616 h 3084576"/>
                <a:gd name="connsiteX2-41" fmla="*/ 1085088 w 3913632"/>
                <a:gd name="connsiteY2-42" fmla="*/ 3084576 h 3084576"/>
                <a:gd name="connsiteX3-43" fmla="*/ 3572256 w 3913632"/>
                <a:gd name="connsiteY3-44" fmla="*/ 2487168 h 3084576"/>
                <a:gd name="connsiteX4-45" fmla="*/ 3913632 w 3913632"/>
                <a:gd name="connsiteY4-46" fmla="*/ 1207008 h 3084576"/>
                <a:gd name="connsiteX5-47" fmla="*/ 1170432 w 3913632"/>
                <a:gd name="connsiteY5-48" fmla="*/ 0 h 3084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913632" h="3084576">
                  <a:moveTo>
                    <a:pt x="1170432" y="0"/>
                  </a:moveTo>
                  <a:lnTo>
                    <a:pt x="0" y="1499616"/>
                  </a:lnTo>
                  <a:lnTo>
                    <a:pt x="1085088" y="3084576"/>
                  </a:lnTo>
                  <a:lnTo>
                    <a:pt x="3572256" y="2487168"/>
                  </a:lnTo>
                  <a:lnTo>
                    <a:pt x="3913632" y="1207008"/>
                  </a:lnTo>
                  <a:lnTo>
                    <a:pt x="1170432" y="0"/>
                  </a:lnTo>
                  <a:close/>
                </a:path>
              </a:pathLst>
            </a:custGeom>
            <a:noFill/>
            <a:ln w="2540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flipH="1">
              <a:off x="4362993" y="3465513"/>
              <a:ext cx="3852672" cy="231648"/>
            </a:xfrm>
            <a:custGeom>
              <a:avLst/>
              <a:gdLst>
                <a:gd name="connsiteX0" fmla="*/ 0 w 3852672"/>
                <a:gd name="connsiteY0" fmla="*/ 231648 h 231648"/>
                <a:gd name="connsiteX1" fmla="*/ 3852672 w 3852672"/>
                <a:gd name="connsiteY1" fmla="*/ 0 h 231648"/>
              </a:gdLst>
              <a:ahLst/>
              <a:cxnLst>
                <a:cxn ang="0">
                  <a:pos x="connsiteX0" y="connsiteY0"/>
                </a:cxn>
                <a:cxn ang="0">
                  <a:pos x="connsiteX1" y="connsiteY1"/>
                </a:cxn>
              </a:cxnLst>
              <a:rect l="l" t="t" r="r" b="b"/>
              <a:pathLst>
                <a:path w="3852672" h="231648">
                  <a:moveTo>
                    <a:pt x="0" y="231648"/>
                  </a:moveTo>
                  <a:lnTo>
                    <a:pt x="3852672" y="0"/>
                  </a:lnTo>
                </a:path>
              </a:pathLst>
            </a:custGeom>
            <a:noFill/>
            <a:ln w="190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17706400" flipH="1">
              <a:off x="4290387" y="2913338"/>
              <a:ext cx="3199832" cy="1036089"/>
            </a:xfrm>
            <a:custGeom>
              <a:avLst/>
              <a:gdLst>
                <a:gd name="connsiteX0" fmla="*/ 0 w 3852672"/>
                <a:gd name="connsiteY0" fmla="*/ 231648 h 231648"/>
                <a:gd name="connsiteX1" fmla="*/ 3852672 w 3852672"/>
                <a:gd name="connsiteY1" fmla="*/ 0 h 231648"/>
              </a:gdLst>
              <a:ahLst/>
              <a:cxnLst>
                <a:cxn ang="0">
                  <a:pos x="connsiteX0" y="connsiteY0"/>
                </a:cxn>
                <a:cxn ang="0">
                  <a:pos x="connsiteX1" y="connsiteY1"/>
                </a:cxn>
              </a:cxnLst>
              <a:rect l="l" t="t" r="r" b="b"/>
              <a:pathLst>
                <a:path w="3852672" h="231648">
                  <a:moveTo>
                    <a:pt x="0" y="231648"/>
                  </a:moveTo>
                  <a:lnTo>
                    <a:pt x="3852672" y="0"/>
                  </a:lnTo>
                </a:path>
              </a:pathLst>
            </a:custGeom>
            <a:noFill/>
            <a:ln w="190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rot="17706400" flipH="1" flipV="1">
              <a:off x="5767606" y="3056805"/>
              <a:ext cx="2693172" cy="1429677"/>
            </a:xfrm>
            <a:custGeom>
              <a:avLst/>
              <a:gdLst>
                <a:gd name="connsiteX0" fmla="*/ 0 w 3852672"/>
                <a:gd name="connsiteY0" fmla="*/ 231648 h 231648"/>
                <a:gd name="connsiteX1" fmla="*/ 3852672 w 3852672"/>
                <a:gd name="connsiteY1" fmla="*/ 0 h 231648"/>
              </a:gdLst>
              <a:ahLst/>
              <a:cxnLst>
                <a:cxn ang="0">
                  <a:pos x="connsiteX0" y="connsiteY0"/>
                </a:cxn>
                <a:cxn ang="0">
                  <a:pos x="connsiteX1" y="connsiteY1"/>
                </a:cxn>
              </a:cxnLst>
              <a:rect l="l" t="t" r="r" b="b"/>
              <a:pathLst>
                <a:path w="3852672" h="231648">
                  <a:moveTo>
                    <a:pt x="0" y="231648"/>
                  </a:moveTo>
                  <a:lnTo>
                    <a:pt x="3852672" y="0"/>
                  </a:lnTo>
                </a:path>
              </a:pathLst>
            </a:custGeom>
            <a:noFill/>
            <a:ln w="190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rot="20216959" flipH="1">
            <a:off x="7479163" y="3567457"/>
            <a:ext cx="573181" cy="362602"/>
            <a:chOff x="1711856" y="2078071"/>
            <a:chExt cx="1196804" cy="757114"/>
          </a:xfrm>
        </p:grpSpPr>
        <p:sp>
          <p:nvSpPr>
            <p:cNvPr id="149" name="任意多边形 148"/>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149"/>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rot="20216959" flipH="1">
            <a:off x="6605279" y="2236359"/>
            <a:ext cx="573181" cy="362602"/>
            <a:chOff x="1711856" y="2078071"/>
            <a:chExt cx="1196804" cy="757114"/>
          </a:xfrm>
        </p:grpSpPr>
        <p:sp>
          <p:nvSpPr>
            <p:cNvPr id="147" name="任意多边形 146"/>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147"/>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p:nvGrpSpPr>
        <p:grpSpPr>
          <a:xfrm rot="20216959" flipH="1">
            <a:off x="4322806" y="2665242"/>
            <a:ext cx="573181" cy="362602"/>
            <a:chOff x="1711856" y="2078071"/>
            <a:chExt cx="1196804" cy="757114"/>
          </a:xfrm>
        </p:grpSpPr>
        <p:sp>
          <p:nvSpPr>
            <p:cNvPr id="145" name="任意多边形 144"/>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p:cNvGrpSpPr/>
          <p:nvPr/>
        </p:nvGrpSpPr>
        <p:grpSpPr>
          <a:xfrm rot="20216959" flipH="1">
            <a:off x="4071848" y="3853017"/>
            <a:ext cx="573181" cy="362602"/>
            <a:chOff x="1711856" y="2078071"/>
            <a:chExt cx="1196804" cy="757114"/>
          </a:xfrm>
        </p:grpSpPr>
        <p:sp>
          <p:nvSpPr>
            <p:cNvPr id="143" name="任意多边形 142"/>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143"/>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rot="20216959" flipH="1">
            <a:off x="6443627" y="4934778"/>
            <a:ext cx="573181" cy="362602"/>
            <a:chOff x="1711856" y="2078071"/>
            <a:chExt cx="1196804" cy="757114"/>
          </a:xfrm>
        </p:grpSpPr>
        <p:sp>
          <p:nvSpPr>
            <p:cNvPr id="141" name="任意多边形 140"/>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a:blip r:embed="rId1"/>
              <a:stretch>
                <a:fillRect/>
              </a:stretch>
            </a:blip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141"/>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738739" y="1679438"/>
            <a:ext cx="2393045" cy="1329976"/>
            <a:chOff x="1738739" y="1615894"/>
            <a:chExt cx="2393045" cy="1329976"/>
          </a:xfrm>
        </p:grpSpPr>
        <p:sp>
          <p:nvSpPr>
            <p:cNvPr id="156" name="文本框 155"/>
            <p:cNvSpPr txBox="1"/>
            <p:nvPr/>
          </p:nvSpPr>
          <p:spPr>
            <a:xfrm>
              <a:off x="1738739" y="2045624"/>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7" name="文本框 156"/>
            <p:cNvSpPr txBox="1"/>
            <p:nvPr/>
          </p:nvSpPr>
          <p:spPr>
            <a:xfrm>
              <a:off x="2914780" y="1615894"/>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1432260" y="3576731"/>
            <a:ext cx="2393045" cy="1329976"/>
            <a:chOff x="1432260" y="3576731"/>
            <a:chExt cx="2393045" cy="1329976"/>
          </a:xfrm>
        </p:grpSpPr>
        <p:sp>
          <p:nvSpPr>
            <p:cNvPr id="159" name="文本框 158"/>
            <p:cNvSpPr txBox="1"/>
            <p:nvPr/>
          </p:nvSpPr>
          <p:spPr>
            <a:xfrm>
              <a:off x="1432260" y="4006461"/>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0" name="文本框 159"/>
            <p:cNvSpPr txBox="1"/>
            <p:nvPr/>
          </p:nvSpPr>
          <p:spPr>
            <a:xfrm>
              <a:off x="2608301" y="3576731"/>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7841926" y="1679438"/>
            <a:ext cx="2393045" cy="1329976"/>
            <a:chOff x="1701322" y="1879625"/>
            <a:chExt cx="2393045" cy="1329976"/>
          </a:xfrm>
        </p:grpSpPr>
        <p:sp>
          <p:nvSpPr>
            <p:cNvPr id="162" name="文本框 161"/>
            <p:cNvSpPr txBox="1"/>
            <p:nvPr/>
          </p:nvSpPr>
          <p:spPr>
            <a:xfrm>
              <a:off x="1701322" y="2309355"/>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3" name="文本框 162"/>
            <p:cNvSpPr txBox="1"/>
            <p:nvPr/>
          </p:nvSpPr>
          <p:spPr>
            <a:xfrm>
              <a:off x="1714993" y="1879625"/>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4" name="组合 163"/>
          <p:cNvGrpSpPr/>
          <p:nvPr/>
        </p:nvGrpSpPr>
        <p:grpSpPr>
          <a:xfrm>
            <a:off x="8588748" y="3309106"/>
            <a:ext cx="2393045" cy="1329976"/>
            <a:chOff x="1701322" y="1879625"/>
            <a:chExt cx="2393045" cy="1329976"/>
          </a:xfrm>
        </p:grpSpPr>
        <p:sp>
          <p:nvSpPr>
            <p:cNvPr id="165" name="文本框 164"/>
            <p:cNvSpPr txBox="1"/>
            <p:nvPr/>
          </p:nvSpPr>
          <p:spPr>
            <a:xfrm>
              <a:off x="1701322" y="2309355"/>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6" name="文本框 165"/>
            <p:cNvSpPr txBox="1"/>
            <p:nvPr/>
          </p:nvSpPr>
          <p:spPr>
            <a:xfrm>
              <a:off x="1714993" y="1879625"/>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7" name="组合 166"/>
          <p:cNvGrpSpPr/>
          <p:nvPr/>
        </p:nvGrpSpPr>
        <p:grpSpPr>
          <a:xfrm>
            <a:off x="7479866" y="4676248"/>
            <a:ext cx="2393045" cy="1329976"/>
            <a:chOff x="1701322" y="1879625"/>
            <a:chExt cx="2393045" cy="1329976"/>
          </a:xfrm>
        </p:grpSpPr>
        <p:sp>
          <p:nvSpPr>
            <p:cNvPr id="168" name="文本框 167"/>
            <p:cNvSpPr txBox="1"/>
            <p:nvPr/>
          </p:nvSpPr>
          <p:spPr>
            <a:xfrm>
              <a:off x="1701322" y="2309355"/>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9" name="文本框 168"/>
            <p:cNvSpPr txBox="1"/>
            <p:nvPr/>
          </p:nvSpPr>
          <p:spPr>
            <a:xfrm>
              <a:off x="1714993" y="1879625"/>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170" name="Picture 2" descr="C:\Users\Administrator\Desktop\b4c9f5045d779830b69441867804ef8c.png"/>
          <p:cNvPicPr>
            <a:picLocks noChangeAspect="1" noChangeArrowheads="1"/>
          </p:cNvPicPr>
          <p:nvPr/>
        </p:nvPicPr>
        <p:blipFill>
          <a:blip r:embed="rId2" cstate="print"/>
          <a:srcRect l="14062" t="22190" r="5469" b="11969"/>
          <a:stretch>
            <a:fillRect/>
          </a:stretch>
        </p:blipFill>
        <p:spPr bwMode="auto">
          <a:xfrm>
            <a:off x="275076" y="187191"/>
            <a:ext cx="637296" cy="593985"/>
          </a:xfrm>
          <a:prstGeom prst="rect">
            <a:avLst/>
          </a:prstGeom>
          <a:noFill/>
        </p:spPr>
      </p:pic>
      <p:sp>
        <p:nvSpPr>
          <p:cNvPr id="171" name="文本框 170"/>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fill="hold"/>
                                        <p:tgtEl>
                                          <p:spTgt spid="170"/>
                                        </p:tgtEl>
                                        <p:attrNameLst>
                                          <p:attrName>ppt_x</p:attrName>
                                        </p:attrNameLst>
                                      </p:cBhvr>
                                      <p:tavLst>
                                        <p:tav tm="0">
                                          <p:val>
                                            <p:strVal val="0-#ppt_w/2"/>
                                          </p:val>
                                        </p:tav>
                                        <p:tav tm="100000">
                                          <p:val>
                                            <p:strVal val="#ppt_x"/>
                                          </p:val>
                                        </p:tav>
                                      </p:tavLst>
                                    </p:anim>
                                    <p:anim calcmode="lin" valueType="num">
                                      <p:cBhvr additive="base">
                                        <p:cTn id="8" dur="500" fill="hold"/>
                                        <p:tgtEl>
                                          <p:spTgt spid="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flipH="1">
            <a:off x="9672374" y="2336800"/>
            <a:ext cx="1140764" cy="2174633"/>
            <a:chOff x="7313614" y="5424488"/>
            <a:chExt cx="363538" cy="641350"/>
          </a:xfrm>
          <a:solidFill>
            <a:srgbClr val="282826"/>
          </a:solidFill>
        </p:grpSpPr>
        <p:sp>
          <p:nvSpPr>
            <p:cNvPr id="38"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任意多边形 67"/>
          <p:cNvSpPr/>
          <p:nvPr/>
        </p:nvSpPr>
        <p:spPr>
          <a:xfrm>
            <a:off x="1289049" y="3454633"/>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rgbClr val="28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7480555" y="3933960"/>
            <a:ext cx="302271" cy="302271"/>
          </a:xfrm>
          <a:prstGeom prst="ellipse">
            <a:avLst/>
          </a:prstGeom>
          <a:blipFill>
            <a:blip r:embed="rId1"/>
            <a:stretch>
              <a:fillRect/>
            </a:stretch>
          </a:blipFill>
          <a:ln w="25400">
            <a:solidFill>
              <a:srgbClr val="28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689855" y="3311080"/>
            <a:ext cx="302271" cy="302271"/>
          </a:xfrm>
          <a:prstGeom prst="ellipse">
            <a:avLst/>
          </a:prstGeom>
          <a:blipFill>
            <a:blip r:embed="rId1"/>
            <a:stretch>
              <a:fillRect/>
            </a:stretch>
          </a:blipFill>
          <a:ln w="25400">
            <a:solidFill>
              <a:srgbClr val="28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044431" y="3883164"/>
            <a:ext cx="302271" cy="302271"/>
          </a:xfrm>
          <a:prstGeom prst="ellipse">
            <a:avLst/>
          </a:prstGeom>
          <a:blipFill>
            <a:blip r:embed="rId1"/>
            <a:stretch>
              <a:fillRect/>
            </a:stretch>
          </a:blipFill>
          <a:ln w="25400">
            <a:solidFill>
              <a:srgbClr val="28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2418831" y="3424419"/>
            <a:ext cx="302271" cy="302271"/>
          </a:xfrm>
          <a:prstGeom prst="ellipse">
            <a:avLst/>
          </a:prstGeom>
          <a:blipFill>
            <a:blip r:embed="rId1"/>
            <a:stretch>
              <a:fillRect/>
            </a:stretch>
          </a:blipFill>
          <a:ln w="25400">
            <a:solidFill>
              <a:srgbClr val="28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2023632" y="1929605"/>
            <a:ext cx="1082185" cy="646331"/>
          </a:xfrm>
          <a:prstGeom prst="rect">
            <a:avLst/>
          </a:prstGeom>
          <a:noFill/>
        </p:spPr>
        <p:txBody>
          <a:bodyPr wrap="square" rtlCol="0">
            <a:spAutoFit/>
          </a:bodyPr>
          <a:lstStyle/>
          <a:p>
            <a:r>
              <a:rPr lang="en-US" altLang="zh-CN" sz="3600" b="1" dirty="0">
                <a:solidFill>
                  <a:srgbClr val="282826"/>
                </a:solidFill>
                <a:latin typeface="方正静蕾简体" panose="02000000000000000000" pitchFamily="2" charset="-122"/>
                <a:ea typeface="方正静蕾简体" panose="02000000000000000000" pitchFamily="2" charset="-122"/>
              </a:rPr>
              <a:t>step1</a:t>
            </a:r>
            <a:endParaRPr lang="zh-CN" altLang="en-US" sz="3600" b="1" dirty="0">
              <a:solidFill>
                <a:srgbClr val="282826"/>
              </a:solidFill>
              <a:latin typeface="方正静蕾简体" panose="02000000000000000000" pitchFamily="2" charset="-122"/>
              <a:ea typeface="方正静蕾简体" panose="02000000000000000000" pitchFamily="2" charset="-122"/>
            </a:endParaRPr>
          </a:p>
        </p:txBody>
      </p:sp>
      <p:sp>
        <p:nvSpPr>
          <p:cNvPr id="74" name="文本框 73"/>
          <p:cNvSpPr txBox="1"/>
          <p:nvPr/>
        </p:nvSpPr>
        <p:spPr>
          <a:xfrm>
            <a:off x="1465938" y="2458552"/>
            <a:ext cx="2197575" cy="830997"/>
          </a:xfrm>
          <a:prstGeom prst="rect">
            <a:avLst/>
          </a:prstGeom>
          <a:noFill/>
        </p:spPr>
        <p:txBody>
          <a:bodyPr wrap="square" rtlCol="0">
            <a:spAutoFit/>
          </a:bodyPr>
          <a:lstStyle/>
          <a:p>
            <a:pPr algn="ctr"/>
            <a:r>
              <a:rPr lang="zh-CN" altLang="en-US" sz="1600" dirty="0">
                <a:solidFill>
                  <a:srgbClr val="282826"/>
                </a:solidFill>
                <a:latin typeface="微软雅黑" panose="020B0503020204020204" pitchFamily="34" charset="-122"/>
                <a:ea typeface="微软雅黑" panose="020B0503020204020204" pitchFamily="34" charset="-122"/>
              </a:rPr>
              <a:t>请在此添加文字请在此添加文字请在此添加文字</a:t>
            </a:r>
            <a:endParaRPr lang="zh-CN" altLang="en-US" sz="1600" dirty="0">
              <a:solidFill>
                <a:srgbClr val="282826"/>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718932" y="4177501"/>
            <a:ext cx="1082185" cy="646331"/>
          </a:xfrm>
          <a:prstGeom prst="rect">
            <a:avLst/>
          </a:prstGeom>
          <a:noFill/>
        </p:spPr>
        <p:txBody>
          <a:bodyPr wrap="square" rtlCol="0">
            <a:spAutoFit/>
          </a:bodyPr>
          <a:lstStyle/>
          <a:p>
            <a:r>
              <a:rPr lang="en-US" altLang="zh-CN" sz="3600" b="1" dirty="0">
                <a:solidFill>
                  <a:srgbClr val="282826"/>
                </a:solidFill>
                <a:latin typeface="方正静蕾简体" panose="02000000000000000000" pitchFamily="2" charset="-122"/>
                <a:ea typeface="方正静蕾简体" panose="02000000000000000000" pitchFamily="2" charset="-122"/>
              </a:rPr>
              <a:t>step2</a:t>
            </a:r>
            <a:endParaRPr lang="zh-CN" altLang="en-US" sz="3600" b="1" dirty="0">
              <a:solidFill>
                <a:srgbClr val="282826"/>
              </a:solidFill>
              <a:latin typeface="方正静蕾简体" panose="02000000000000000000" pitchFamily="2" charset="-122"/>
              <a:ea typeface="方正静蕾简体" panose="02000000000000000000" pitchFamily="2" charset="-122"/>
            </a:endParaRPr>
          </a:p>
        </p:txBody>
      </p:sp>
      <p:sp>
        <p:nvSpPr>
          <p:cNvPr id="76" name="文本框 75"/>
          <p:cNvSpPr txBox="1"/>
          <p:nvPr/>
        </p:nvSpPr>
        <p:spPr>
          <a:xfrm>
            <a:off x="3161238" y="4706448"/>
            <a:ext cx="2197575" cy="830997"/>
          </a:xfrm>
          <a:prstGeom prst="rect">
            <a:avLst/>
          </a:prstGeom>
          <a:noFill/>
        </p:spPr>
        <p:txBody>
          <a:bodyPr wrap="square" rtlCol="0">
            <a:spAutoFit/>
          </a:bodyPr>
          <a:lstStyle/>
          <a:p>
            <a:pPr algn="ctr"/>
            <a:r>
              <a:rPr lang="zh-CN" altLang="en-US" sz="1600" dirty="0">
                <a:solidFill>
                  <a:srgbClr val="282826"/>
                </a:solidFill>
                <a:latin typeface="微软雅黑" panose="020B0503020204020204" pitchFamily="34" charset="-122"/>
                <a:ea typeface="微软雅黑" panose="020B0503020204020204" pitchFamily="34" charset="-122"/>
              </a:rPr>
              <a:t>请在此添加文字请在此添加文字请在此添加文字</a:t>
            </a:r>
            <a:endParaRPr lang="zh-CN" altLang="en-US" sz="1600" dirty="0">
              <a:solidFill>
                <a:srgbClr val="282826"/>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358813" y="1902235"/>
            <a:ext cx="1082185" cy="646331"/>
          </a:xfrm>
          <a:prstGeom prst="rect">
            <a:avLst/>
          </a:prstGeom>
          <a:noFill/>
        </p:spPr>
        <p:txBody>
          <a:bodyPr wrap="square" rtlCol="0">
            <a:spAutoFit/>
          </a:bodyPr>
          <a:lstStyle/>
          <a:p>
            <a:r>
              <a:rPr lang="en-US" altLang="zh-CN" sz="3600" b="1" dirty="0">
                <a:solidFill>
                  <a:srgbClr val="282826"/>
                </a:solidFill>
                <a:latin typeface="方正静蕾简体" panose="02000000000000000000" pitchFamily="2" charset="-122"/>
                <a:ea typeface="方正静蕾简体" panose="02000000000000000000" pitchFamily="2" charset="-122"/>
              </a:rPr>
              <a:t>step3</a:t>
            </a:r>
            <a:endParaRPr lang="zh-CN" altLang="en-US" sz="3600" b="1" dirty="0">
              <a:solidFill>
                <a:srgbClr val="282826"/>
              </a:solidFill>
              <a:latin typeface="方正静蕾简体" panose="02000000000000000000" pitchFamily="2" charset="-122"/>
              <a:ea typeface="方正静蕾简体" panose="02000000000000000000" pitchFamily="2" charset="-122"/>
            </a:endParaRPr>
          </a:p>
        </p:txBody>
      </p:sp>
      <p:sp>
        <p:nvSpPr>
          <p:cNvPr id="78" name="文本框 77"/>
          <p:cNvSpPr txBox="1"/>
          <p:nvPr/>
        </p:nvSpPr>
        <p:spPr>
          <a:xfrm>
            <a:off x="4801119" y="2431182"/>
            <a:ext cx="2197575" cy="830997"/>
          </a:xfrm>
          <a:prstGeom prst="rect">
            <a:avLst/>
          </a:prstGeom>
          <a:noFill/>
        </p:spPr>
        <p:txBody>
          <a:bodyPr wrap="square" rtlCol="0">
            <a:spAutoFit/>
          </a:bodyPr>
          <a:lstStyle/>
          <a:p>
            <a:pPr algn="ctr"/>
            <a:r>
              <a:rPr lang="zh-CN" altLang="en-US" sz="1600" dirty="0">
                <a:solidFill>
                  <a:srgbClr val="282826"/>
                </a:solidFill>
                <a:latin typeface="微软雅黑" panose="020B0503020204020204" pitchFamily="34" charset="-122"/>
                <a:ea typeface="微软雅黑" panose="020B0503020204020204" pitchFamily="34" charset="-122"/>
              </a:rPr>
              <a:t>请在此添加文字请在此添加文字请在此添加文字</a:t>
            </a:r>
            <a:endParaRPr lang="zh-CN" altLang="en-US" sz="1600" dirty="0">
              <a:solidFill>
                <a:srgbClr val="282826"/>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7102084" y="4171145"/>
            <a:ext cx="1082185" cy="646331"/>
          </a:xfrm>
          <a:prstGeom prst="rect">
            <a:avLst/>
          </a:prstGeom>
          <a:noFill/>
        </p:spPr>
        <p:txBody>
          <a:bodyPr wrap="square" rtlCol="0">
            <a:spAutoFit/>
          </a:bodyPr>
          <a:lstStyle/>
          <a:p>
            <a:r>
              <a:rPr lang="en-US" altLang="zh-CN" sz="3600" b="1" dirty="0">
                <a:solidFill>
                  <a:srgbClr val="282826"/>
                </a:solidFill>
                <a:latin typeface="方正静蕾简体" panose="02000000000000000000" pitchFamily="2" charset="-122"/>
                <a:ea typeface="方正静蕾简体" panose="02000000000000000000" pitchFamily="2" charset="-122"/>
              </a:rPr>
              <a:t>step4</a:t>
            </a:r>
            <a:endParaRPr lang="zh-CN" altLang="en-US" sz="3600" b="1" dirty="0">
              <a:solidFill>
                <a:srgbClr val="282826"/>
              </a:solidFill>
              <a:latin typeface="方正静蕾简体" panose="02000000000000000000" pitchFamily="2" charset="-122"/>
              <a:ea typeface="方正静蕾简体" panose="02000000000000000000" pitchFamily="2" charset="-122"/>
            </a:endParaRPr>
          </a:p>
        </p:txBody>
      </p:sp>
      <p:sp>
        <p:nvSpPr>
          <p:cNvPr id="80" name="文本框 79"/>
          <p:cNvSpPr txBox="1"/>
          <p:nvPr/>
        </p:nvSpPr>
        <p:spPr>
          <a:xfrm>
            <a:off x="6544390" y="4700092"/>
            <a:ext cx="2197575" cy="830997"/>
          </a:xfrm>
          <a:prstGeom prst="rect">
            <a:avLst/>
          </a:prstGeom>
          <a:noFill/>
        </p:spPr>
        <p:txBody>
          <a:bodyPr wrap="square" rtlCol="0">
            <a:spAutoFit/>
          </a:bodyPr>
          <a:lstStyle/>
          <a:p>
            <a:pPr algn="ctr"/>
            <a:r>
              <a:rPr lang="zh-CN" altLang="en-US" sz="1600" dirty="0">
                <a:solidFill>
                  <a:srgbClr val="282826"/>
                </a:solidFill>
                <a:latin typeface="微软雅黑" panose="020B0503020204020204" pitchFamily="34" charset="-122"/>
                <a:ea typeface="微软雅黑" panose="020B0503020204020204" pitchFamily="34" charset="-122"/>
              </a:rPr>
              <a:t>请在此添加文字请在此添加文字请在此添加文字</a:t>
            </a:r>
            <a:endParaRPr lang="zh-CN" altLang="en-US" sz="1600" dirty="0">
              <a:solidFill>
                <a:srgbClr val="282826"/>
              </a:solidFill>
              <a:latin typeface="微软雅黑" panose="020B0503020204020204" pitchFamily="34" charset="-122"/>
              <a:ea typeface="微软雅黑" panose="020B0503020204020204" pitchFamily="34" charset="-122"/>
            </a:endParaRPr>
          </a:p>
        </p:txBody>
      </p:sp>
      <p:pic>
        <p:nvPicPr>
          <p:cNvPr id="81" name="Picture 2" descr="C:\Users\Administrator\Desktop\b4c9f5045d779830b69441867804ef8c.png"/>
          <p:cNvPicPr>
            <a:picLocks noChangeAspect="1" noChangeArrowheads="1"/>
          </p:cNvPicPr>
          <p:nvPr/>
        </p:nvPicPr>
        <p:blipFill>
          <a:blip r:embed="rId2" cstate="print"/>
          <a:srcRect l="14062" t="22190" r="5469" b="11969"/>
          <a:stretch>
            <a:fillRect/>
          </a:stretch>
        </p:blipFill>
        <p:spPr bwMode="auto">
          <a:xfrm>
            <a:off x="275076" y="187191"/>
            <a:ext cx="637296" cy="593985"/>
          </a:xfrm>
          <a:prstGeom prst="rect">
            <a:avLst/>
          </a:prstGeom>
          <a:noFill/>
        </p:spPr>
      </p:pic>
      <p:sp>
        <p:nvSpPr>
          <p:cNvPr id="82" name="文本框 81"/>
          <p:cNvSpPr txBox="1"/>
          <p:nvPr/>
        </p:nvSpPr>
        <p:spPr>
          <a:xfrm>
            <a:off x="1067839" y="216339"/>
            <a:ext cx="3467388" cy="584775"/>
          </a:xfrm>
          <a:prstGeom prst="rect">
            <a:avLst/>
          </a:prstGeom>
          <a:noFill/>
        </p:spPr>
        <p:txBody>
          <a:bodyPr wrap="square" rtlCol="0">
            <a:spAutoFit/>
          </a:bodyPr>
          <a:lstStyle/>
          <a:p>
            <a:pPr algn="dist"/>
            <a:r>
              <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rPr>
              <a:t>添加您的精彩标题</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0"/>
          <p:cNvPicPr>
            <a:picLocks noChangeAspect="1"/>
          </p:cNvPicPr>
          <p:nvPr/>
        </p:nvPicPr>
        <p:blipFill>
          <a:blip r:embed="rId1"/>
          <a:stretch>
            <a:fillRect/>
          </a:stretch>
        </p:blipFill>
        <p:spPr>
          <a:xfrm>
            <a:off x="95251" y="44427"/>
            <a:ext cx="12001500" cy="6768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922810" y="1673152"/>
            <a:ext cx="2880078" cy="2684345"/>
          </a:xfrm>
          <a:prstGeom prst="rect">
            <a:avLst/>
          </a:prstGeom>
          <a:noFill/>
        </p:spPr>
      </p:pic>
      <p:sp>
        <p:nvSpPr>
          <p:cNvPr id="52" name="Freeform 21"/>
          <p:cNvSpPr/>
          <p:nvPr/>
        </p:nvSpPr>
        <p:spPr bwMode="auto">
          <a:xfrm>
            <a:off x="5411615" y="3427511"/>
            <a:ext cx="4584142" cy="23207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4237355" y="2659380"/>
            <a:ext cx="7277100" cy="768350"/>
          </a:xfrm>
          <a:prstGeom prst="rect">
            <a:avLst/>
          </a:prstGeom>
          <a:noFill/>
        </p:spPr>
        <p:txBody>
          <a:bodyPr wrap="square" rtlCol="0">
            <a:spAutoFit/>
          </a:bodyPr>
          <a:lstStyle/>
          <a:p>
            <a:pPr algn="dist"/>
            <a:r>
              <a:rPr lang="zh-CN" altLang="en-US" sz="4400">
                <a:solidFill>
                  <a:srgbClr val="062F3D"/>
                </a:solidFill>
                <a:latin typeface="方正静蕾简体" panose="02000000000000000000" pitchFamily="2" charset="-122"/>
                <a:ea typeface="方正静蕾简体" panose="02000000000000000000" pitchFamily="2" charset="-122"/>
              </a:rPr>
              <a:t>一、卫生岗位值日制的实践</a:t>
            </a:r>
            <a:endParaRPr lang="zh-CN" altLang="en-US" sz="4400">
              <a:solidFill>
                <a:srgbClr val="062F3D"/>
              </a:solidFill>
              <a:latin typeface="方正静蕾简体" panose="02000000000000000000" pitchFamily="2" charset="-122"/>
              <a:ea typeface="方正静蕾简体" panose="02000000000000000000" pitchFamily="2" charset="-122"/>
            </a:endParaRPr>
          </a:p>
        </p:txBody>
      </p:sp>
      <p:sp>
        <p:nvSpPr>
          <p:cNvPr id="54" name="文本框 16"/>
          <p:cNvSpPr txBox="1">
            <a:spLocks noChangeArrowheads="1"/>
          </p:cNvSpPr>
          <p:nvPr/>
        </p:nvSpPr>
        <p:spPr bwMode="auto">
          <a:xfrm>
            <a:off x="5514914" y="3702460"/>
            <a:ext cx="437083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800">
                <a:solidFill>
                  <a:srgbClr val="062F3D"/>
                </a:solidFill>
                <a:latin typeface="方正静蕾简体" panose="02000000000000000000" pitchFamily="2" charset="-122"/>
                <a:ea typeface="方正静蕾简体" panose="02000000000000000000" pitchFamily="2" charset="-122"/>
              </a:rPr>
              <a:t>A designer can use default text to simulate what text would look like. If it is not real text.</a:t>
            </a:r>
            <a:endParaRPr lang="en-US" altLang="zh-CN" sz="1800">
              <a:solidFill>
                <a:srgbClr val="062F3D"/>
              </a:solidFill>
              <a:latin typeface="方正静蕾简体" panose="02000000000000000000" pitchFamily="2" charset="-122"/>
              <a:ea typeface="方正静蕾简体" panose="02000000000000000000" pitchFamily="2" charset="-122"/>
            </a:endParaRPr>
          </a:p>
        </p:txBody>
      </p:sp>
      <p:pic>
        <p:nvPicPr>
          <p:cNvPr id="55" name="图片 54"/>
          <p:cNvPicPr>
            <a:picLocks noChangeAspect="1"/>
          </p:cNvPicPr>
          <p:nvPr/>
        </p:nvPicPr>
        <p:blipFill>
          <a:blip r:embed="rId2"/>
          <a:stretch>
            <a:fillRect/>
          </a:stretch>
        </p:blipFill>
        <p:spPr>
          <a:xfrm rot="5400000" flipH="1">
            <a:off x="1110061" y="-75295"/>
            <a:ext cx="1121825" cy="2346007"/>
          </a:xfrm>
          <a:prstGeom prst="rect">
            <a:avLst/>
          </a:prstGeom>
        </p:spPr>
      </p:pic>
      <p:sp>
        <p:nvSpPr>
          <p:cNvPr id="56" name="Rectangle 150"/>
          <p:cNvSpPr>
            <a:spLocks noChangeArrowheads="1"/>
          </p:cNvSpPr>
          <p:nvPr/>
        </p:nvSpPr>
        <p:spPr bwMode="auto">
          <a:xfrm>
            <a:off x="10663424" y="4663503"/>
            <a:ext cx="79375" cy="160338"/>
          </a:xfrm>
          <a:prstGeom prst="rect">
            <a:avLst/>
          </a:prstGeom>
          <a:solidFill>
            <a:srgbClr val="F7D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151"/>
          <p:cNvSpPr/>
          <p:nvPr/>
        </p:nvSpPr>
        <p:spPr bwMode="auto">
          <a:xfrm>
            <a:off x="10767406" y="3949129"/>
            <a:ext cx="169863" cy="169863"/>
          </a:xfrm>
          <a:custGeom>
            <a:avLst/>
            <a:gdLst>
              <a:gd name="T0" fmla="*/ 33 w 107"/>
              <a:gd name="T1" fmla="*/ 107 h 107"/>
              <a:gd name="T2" fmla="*/ 0 w 107"/>
              <a:gd name="T3" fmla="*/ 64 h 107"/>
              <a:gd name="T4" fmla="*/ 74 w 107"/>
              <a:gd name="T5" fmla="*/ 0 h 107"/>
              <a:gd name="T6" fmla="*/ 107 w 107"/>
              <a:gd name="T7" fmla="*/ 43 h 107"/>
              <a:gd name="T8" fmla="*/ 33 w 107"/>
              <a:gd name="T9" fmla="*/ 107 h 107"/>
            </a:gdLst>
            <a:ahLst/>
            <a:cxnLst>
              <a:cxn ang="0">
                <a:pos x="T0" y="T1"/>
              </a:cxn>
              <a:cxn ang="0">
                <a:pos x="T2" y="T3"/>
              </a:cxn>
              <a:cxn ang="0">
                <a:pos x="T4" y="T5"/>
              </a:cxn>
              <a:cxn ang="0">
                <a:pos x="T6" y="T7"/>
              </a:cxn>
              <a:cxn ang="0">
                <a:pos x="T8" y="T9"/>
              </a:cxn>
            </a:cxnLst>
            <a:rect l="0" t="0" r="r" b="b"/>
            <a:pathLst>
              <a:path w="107" h="107">
                <a:moveTo>
                  <a:pt x="33" y="107"/>
                </a:moveTo>
                <a:lnTo>
                  <a:pt x="0" y="64"/>
                </a:lnTo>
                <a:lnTo>
                  <a:pt x="74" y="0"/>
                </a:lnTo>
                <a:lnTo>
                  <a:pt x="107" y="43"/>
                </a:lnTo>
                <a:lnTo>
                  <a:pt x="33" y="10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56"/>
          <p:cNvSpPr>
            <a:spLocks noChangeArrowheads="1"/>
          </p:cNvSpPr>
          <p:nvPr/>
        </p:nvSpPr>
        <p:spPr bwMode="auto">
          <a:xfrm>
            <a:off x="10738036" y="5290565"/>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59" name="Freeform 160"/>
          <p:cNvSpPr/>
          <p:nvPr/>
        </p:nvSpPr>
        <p:spPr bwMode="auto">
          <a:xfrm>
            <a:off x="11462731" y="5645213"/>
            <a:ext cx="150813" cy="184150"/>
          </a:xfrm>
          <a:custGeom>
            <a:avLst/>
            <a:gdLst>
              <a:gd name="T0" fmla="*/ 95 w 95"/>
              <a:gd name="T1" fmla="*/ 87 h 116"/>
              <a:gd name="T2" fmla="*/ 51 w 95"/>
              <a:gd name="T3" fmla="*/ 116 h 116"/>
              <a:gd name="T4" fmla="*/ 0 w 95"/>
              <a:gd name="T5" fmla="*/ 30 h 116"/>
              <a:gd name="T6" fmla="*/ 44 w 95"/>
              <a:gd name="T7" fmla="*/ 0 h 116"/>
              <a:gd name="T8" fmla="*/ 95 w 95"/>
              <a:gd name="T9" fmla="*/ 87 h 116"/>
            </a:gdLst>
            <a:ahLst/>
            <a:cxnLst>
              <a:cxn ang="0">
                <a:pos x="T0" y="T1"/>
              </a:cxn>
              <a:cxn ang="0">
                <a:pos x="T2" y="T3"/>
              </a:cxn>
              <a:cxn ang="0">
                <a:pos x="T4" y="T5"/>
              </a:cxn>
              <a:cxn ang="0">
                <a:pos x="T6" y="T7"/>
              </a:cxn>
              <a:cxn ang="0">
                <a:pos x="T8" y="T9"/>
              </a:cxn>
            </a:cxnLst>
            <a:rect l="0" t="0" r="r" b="b"/>
            <a:pathLst>
              <a:path w="95" h="116">
                <a:moveTo>
                  <a:pt x="95" y="87"/>
                </a:moveTo>
                <a:lnTo>
                  <a:pt x="51" y="116"/>
                </a:lnTo>
                <a:lnTo>
                  <a:pt x="0" y="30"/>
                </a:lnTo>
                <a:lnTo>
                  <a:pt x="44" y="0"/>
                </a:lnTo>
                <a:lnTo>
                  <a:pt x="95" y="8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63"/>
          <p:cNvSpPr>
            <a:spLocks noChangeArrowheads="1"/>
          </p:cNvSpPr>
          <p:nvPr/>
        </p:nvSpPr>
        <p:spPr bwMode="auto">
          <a:xfrm>
            <a:off x="9790299" y="5158803"/>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61" name="Oval 164"/>
          <p:cNvSpPr>
            <a:spLocks noChangeArrowheads="1"/>
          </p:cNvSpPr>
          <p:nvPr/>
        </p:nvSpPr>
        <p:spPr bwMode="auto">
          <a:xfrm>
            <a:off x="9135456" y="4214241"/>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bwMode="auto">
          <a:xfrm rot="18265844">
            <a:off x="1665605" y="2260600"/>
            <a:ext cx="1595120" cy="1471930"/>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036320" y="2033905"/>
            <a:ext cx="2809875" cy="3556635"/>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endParaRPr>
          </a:p>
        </p:txBody>
      </p:sp>
      <p:sp>
        <p:nvSpPr>
          <p:cNvPr id="18" name="文本框 17"/>
          <p:cNvSpPr txBox="1"/>
          <p:nvPr/>
        </p:nvSpPr>
        <p:spPr>
          <a:xfrm>
            <a:off x="742950" y="2178685"/>
            <a:ext cx="1081405" cy="1753235"/>
          </a:xfrm>
          <a:prstGeom prst="rect">
            <a:avLst/>
          </a:prstGeom>
          <a:noFill/>
          <a:ln>
            <a:noFill/>
          </a:ln>
        </p:spPr>
        <p:txBody>
          <a:bodyPr wrap="square" rtlCol="0">
            <a:spAutoFit/>
          </a:bodyPr>
          <a:lstStyle/>
          <a:p>
            <a:pPr algn="ctr"/>
            <a:r>
              <a:rPr lang="en-US" altLang="zh-CN" sz="5400" b="1" spc="300" dirty="0">
                <a:solidFill>
                  <a:srgbClr val="062F3D"/>
                </a:solidFill>
                <a:latin typeface="方正静蕾简体" panose="02000000000000000000" pitchFamily="2" charset="-122"/>
                <a:ea typeface="方正静蕾简体" panose="02000000000000000000" pitchFamily="2" charset="-122"/>
              </a:rPr>
              <a:t>01</a:t>
            </a:r>
            <a:endParaRPr lang="zh-CN" altLang="en-US" sz="5400" b="1" spc="300" dirty="0">
              <a:solidFill>
                <a:srgbClr val="062F3D"/>
              </a:solidFill>
              <a:latin typeface="方正静蕾简体" panose="02000000000000000000" pitchFamily="2" charset="-122"/>
              <a:ea typeface="方正静蕾简体" panose="02000000000000000000" pitchFamily="2" charset="-122"/>
            </a:endParaRPr>
          </a:p>
        </p:txBody>
      </p:sp>
      <p:sp>
        <p:nvSpPr>
          <p:cNvPr id="19" name="文本框 18"/>
          <p:cNvSpPr txBox="1"/>
          <p:nvPr/>
        </p:nvSpPr>
        <p:spPr>
          <a:xfrm>
            <a:off x="1095375" y="3867150"/>
            <a:ext cx="3001010" cy="1568450"/>
          </a:xfrm>
          <a:prstGeom prst="rect">
            <a:avLst/>
          </a:prstGeom>
          <a:noFill/>
        </p:spPr>
        <p:txBody>
          <a:bodyPr wrap="square" rtlCol="0">
            <a:spAutoFit/>
          </a:bodyPr>
          <a:lstStyle/>
          <a:p>
            <a:r>
              <a:rPr lang="en-US" altLang="zh-CN" sz="3200" b="1" dirty="0">
                <a:solidFill>
                  <a:srgbClr val="062F3D"/>
                </a:solidFill>
                <a:latin typeface="华文楷体" panose="02010600040101010101" charset="-122"/>
                <a:ea typeface="华文楷体" panose="02010600040101010101" charset="-122"/>
              </a:rPr>
              <a:t>     </a:t>
            </a:r>
            <a:r>
              <a:rPr lang="zh-CN" altLang="en-US" sz="3200" b="1" dirty="0">
                <a:solidFill>
                  <a:srgbClr val="062F3D"/>
                </a:solidFill>
                <a:latin typeface="华文楷体" panose="02010600040101010101" charset="-122"/>
                <a:ea typeface="华文楷体" panose="02010600040101010101" charset="-122"/>
              </a:rPr>
              <a:t>熟悉岗位职责，初步培养责任心。</a:t>
            </a:r>
            <a:endParaRPr lang="zh-CN" altLang="en-US" sz="3200" b="1" dirty="0">
              <a:solidFill>
                <a:srgbClr val="062F3D"/>
              </a:solidFill>
              <a:latin typeface="华文楷体" panose="02010600040101010101" charset="-122"/>
              <a:ea typeface="华文楷体" panose="02010600040101010101" charset="-122"/>
            </a:endParaRPr>
          </a:p>
        </p:txBody>
      </p:sp>
      <p:grpSp>
        <p:nvGrpSpPr>
          <p:cNvPr id="151" name="组合 150"/>
          <p:cNvGrpSpPr/>
          <p:nvPr/>
        </p:nvGrpSpPr>
        <p:grpSpPr>
          <a:xfrm>
            <a:off x="1919605" y="2686685"/>
            <a:ext cx="1036955" cy="908685"/>
            <a:chOff x="3282950" y="1154113"/>
            <a:chExt cx="698501" cy="715963"/>
          </a:xfrm>
          <a:solidFill>
            <a:srgbClr val="062F3D"/>
          </a:solidFill>
        </p:grpSpPr>
        <p:sp>
          <p:nvSpPr>
            <p:cNvPr id="152"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3"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4"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5"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6"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7"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8"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9"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0"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1"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2"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3"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4"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5"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6"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7"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8"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9"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0"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1"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2"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3"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4"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grpSp>
      <p:pic>
        <p:nvPicPr>
          <p:cNvPr id="175"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176" name="文本框 175"/>
          <p:cNvSpPr txBox="1"/>
          <p:nvPr/>
        </p:nvSpPr>
        <p:spPr>
          <a:xfrm>
            <a:off x="1068070" y="216535"/>
            <a:ext cx="4828540" cy="583565"/>
          </a:xfrm>
          <a:prstGeom prst="rect">
            <a:avLst/>
          </a:prstGeom>
          <a:noFill/>
        </p:spPr>
        <p:txBody>
          <a:bodyPr wrap="square" rtlCol="0">
            <a:spAutoFit/>
          </a:bodyPr>
          <a:lstStyle/>
          <a:p>
            <a:pPr algn="dist"/>
            <a:r>
              <a:rPr lang="zh-CN" altLang="en-US" sz="3200">
                <a:solidFill>
                  <a:srgbClr val="062F3D"/>
                </a:solidFill>
                <a:latin typeface="方正静蕾简体" panose="02000000000000000000" pitchFamily="2" charset="-122"/>
                <a:ea typeface="方正静蕾简体" panose="02000000000000000000" pitchFamily="2" charset="-122"/>
                <a:sym typeface="+mn-ea"/>
              </a:rPr>
              <a:t>卫生岗位值日制的实践</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fill="hold"/>
                                        <p:tgtEl>
                                          <p:spTgt spid="175"/>
                                        </p:tgtEl>
                                        <p:attrNameLst>
                                          <p:attrName>ppt_x</p:attrName>
                                        </p:attrNameLst>
                                      </p:cBhvr>
                                      <p:tavLst>
                                        <p:tav tm="0">
                                          <p:val>
                                            <p:strVal val="0-#ppt_w/2"/>
                                          </p:val>
                                        </p:tav>
                                        <p:tav tm="100000">
                                          <p:val>
                                            <p:strVal val="#ppt_x"/>
                                          </p:val>
                                        </p:tav>
                                      </p:tavLst>
                                    </p:anim>
                                    <p:anim calcmode="lin" valueType="num">
                                      <p:cBhvr additive="base">
                                        <p:cTn id="8" dur="500" fill="hold"/>
                                        <p:tgtEl>
                                          <p:spTgt spid="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bwMode="auto">
          <a:xfrm rot="18265844">
            <a:off x="1665605" y="2260600"/>
            <a:ext cx="1595120" cy="1471930"/>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18265844">
            <a:off x="5403215" y="2279015"/>
            <a:ext cx="1546860" cy="1470660"/>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036320" y="2033905"/>
            <a:ext cx="2809875" cy="3556635"/>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endParaRPr>
          </a:p>
        </p:txBody>
      </p:sp>
      <p:sp>
        <p:nvSpPr>
          <p:cNvPr id="18" name="文本框 17"/>
          <p:cNvSpPr txBox="1"/>
          <p:nvPr/>
        </p:nvSpPr>
        <p:spPr>
          <a:xfrm>
            <a:off x="742950" y="2178685"/>
            <a:ext cx="1081405" cy="1753235"/>
          </a:xfrm>
          <a:prstGeom prst="rect">
            <a:avLst/>
          </a:prstGeom>
          <a:noFill/>
          <a:ln>
            <a:noFill/>
          </a:ln>
        </p:spPr>
        <p:txBody>
          <a:bodyPr wrap="square" rtlCol="0">
            <a:spAutoFit/>
          </a:bodyPr>
          <a:lstStyle/>
          <a:p>
            <a:pPr algn="ctr"/>
            <a:r>
              <a:rPr lang="en-US" altLang="zh-CN" sz="5400" b="1" spc="300" dirty="0">
                <a:solidFill>
                  <a:srgbClr val="062F3D"/>
                </a:solidFill>
                <a:latin typeface="方正静蕾简体" panose="02000000000000000000" pitchFamily="2" charset="-122"/>
                <a:ea typeface="方正静蕾简体" panose="02000000000000000000" pitchFamily="2" charset="-122"/>
              </a:rPr>
              <a:t>01</a:t>
            </a:r>
            <a:endParaRPr lang="zh-CN" altLang="en-US" sz="5400" b="1" spc="300" dirty="0">
              <a:solidFill>
                <a:srgbClr val="062F3D"/>
              </a:solidFill>
              <a:latin typeface="方正静蕾简体" panose="02000000000000000000" pitchFamily="2" charset="-122"/>
              <a:ea typeface="方正静蕾简体" panose="02000000000000000000" pitchFamily="2" charset="-122"/>
            </a:endParaRPr>
          </a:p>
        </p:txBody>
      </p:sp>
      <p:sp>
        <p:nvSpPr>
          <p:cNvPr id="19" name="文本框 18"/>
          <p:cNvSpPr txBox="1"/>
          <p:nvPr/>
        </p:nvSpPr>
        <p:spPr>
          <a:xfrm>
            <a:off x="1095375" y="3989070"/>
            <a:ext cx="3001010" cy="1568450"/>
          </a:xfrm>
          <a:prstGeom prst="rect">
            <a:avLst/>
          </a:prstGeom>
          <a:noFill/>
        </p:spPr>
        <p:txBody>
          <a:bodyPr wrap="square" rtlCol="0">
            <a:spAutoFit/>
          </a:bodyPr>
          <a:lstStyle/>
          <a:p>
            <a:r>
              <a:rPr lang="en-US" altLang="zh-CN" sz="3200" b="1" dirty="0">
                <a:solidFill>
                  <a:srgbClr val="062F3D"/>
                </a:solidFill>
                <a:latin typeface="华文楷体" panose="02010600040101010101" charset="-122"/>
                <a:ea typeface="华文楷体" panose="02010600040101010101" charset="-122"/>
              </a:rPr>
              <a:t>     </a:t>
            </a:r>
            <a:r>
              <a:rPr lang="zh-CN" altLang="en-US" sz="3200" b="1" dirty="0">
                <a:solidFill>
                  <a:srgbClr val="062F3D"/>
                </a:solidFill>
                <a:latin typeface="华文楷体" panose="02010600040101010101" charset="-122"/>
                <a:ea typeface="华文楷体" panose="02010600040101010101" charset="-122"/>
              </a:rPr>
              <a:t>熟悉岗位职责，初步培养责任心。</a:t>
            </a:r>
            <a:endParaRPr lang="zh-CN" altLang="en-US" sz="3200" b="1" dirty="0">
              <a:solidFill>
                <a:srgbClr val="062F3D"/>
              </a:solidFill>
              <a:latin typeface="华文楷体" panose="02010600040101010101" charset="-122"/>
              <a:ea typeface="华文楷体" panose="02010600040101010101" charset="-122"/>
            </a:endParaRPr>
          </a:p>
        </p:txBody>
      </p:sp>
      <p:sp>
        <p:nvSpPr>
          <p:cNvPr id="21" name="任意多边形 20"/>
          <p:cNvSpPr/>
          <p:nvPr/>
        </p:nvSpPr>
        <p:spPr>
          <a:xfrm>
            <a:off x="4758055" y="2141220"/>
            <a:ext cx="2809875" cy="344932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endParaRPr>
          </a:p>
        </p:txBody>
      </p:sp>
      <p:sp>
        <p:nvSpPr>
          <p:cNvPr id="22" name="文本框 21"/>
          <p:cNvSpPr txBox="1"/>
          <p:nvPr/>
        </p:nvSpPr>
        <p:spPr>
          <a:xfrm>
            <a:off x="4463415" y="2206625"/>
            <a:ext cx="1080770" cy="1753235"/>
          </a:xfrm>
          <a:prstGeom prst="rect">
            <a:avLst/>
          </a:prstGeom>
          <a:noFill/>
          <a:ln>
            <a:noFill/>
          </a:ln>
        </p:spPr>
        <p:txBody>
          <a:bodyPr wrap="square" rtlCol="0">
            <a:spAutoFit/>
          </a:bodyPr>
          <a:lstStyle/>
          <a:p>
            <a:pPr algn="ctr"/>
            <a:r>
              <a:rPr lang="en-US" altLang="zh-CN" sz="5400" b="1" spc="300" dirty="0">
                <a:solidFill>
                  <a:srgbClr val="062F3D"/>
                </a:solidFill>
                <a:latin typeface="方正静蕾简体" panose="02000000000000000000" pitchFamily="2" charset="-122"/>
                <a:ea typeface="方正静蕾简体" panose="02000000000000000000" pitchFamily="2" charset="-122"/>
              </a:rPr>
              <a:t>02</a:t>
            </a:r>
            <a:endParaRPr lang="zh-CN" altLang="en-US" sz="5400" b="1" spc="300" dirty="0">
              <a:solidFill>
                <a:srgbClr val="062F3D"/>
              </a:solidFill>
              <a:latin typeface="方正静蕾简体" panose="02000000000000000000" pitchFamily="2" charset="-122"/>
              <a:ea typeface="方正静蕾简体" panose="02000000000000000000" pitchFamily="2" charset="-122"/>
            </a:endParaRPr>
          </a:p>
        </p:txBody>
      </p:sp>
      <p:sp>
        <p:nvSpPr>
          <p:cNvPr id="23" name="文本框 22"/>
          <p:cNvSpPr txBox="1"/>
          <p:nvPr/>
        </p:nvSpPr>
        <p:spPr>
          <a:xfrm>
            <a:off x="4846955" y="3939540"/>
            <a:ext cx="2809875" cy="1568450"/>
          </a:xfrm>
          <a:prstGeom prst="rect">
            <a:avLst/>
          </a:prstGeom>
          <a:noFill/>
        </p:spPr>
        <p:txBody>
          <a:bodyPr wrap="square" rtlCol="0">
            <a:spAutoFit/>
          </a:bodyPr>
          <a:lstStyle/>
          <a:p>
            <a:r>
              <a:rPr lang="en-US" altLang="zh-CN" sz="2400" dirty="0">
                <a:solidFill>
                  <a:srgbClr val="062F3D"/>
                </a:solidFill>
                <a:latin typeface="方正静蕾简体" panose="02000000000000000000" pitchFamily="2" charset="-122"/>
                <a:ea typeface="方正静蕾简体" panose="02000000000000000000" pitchFamily="2" charset="-122"/>
              </a:rPr>
              <a:t>       </a:t>
            </a:r>
            <a:r>
              <a:rPr lang="zh-CN" altLang="en-US" sz="3200" b="1" dirty="0">
                <a:solidFill>
                  <a:srgbClr val="062F3D"/>
                </a:solidFill>
                <a:latin typeface="华文楷体" panose="02010600040101010101" charset="-122"/>
                <a:ea typeface="华文楷体" panose="02010600040101010101" charset="-122"/>
              </a:rPr>
              <a:t>细化岗位任务，逐步锻炼责任力。</a:t>
            </a:r>
            <a:endParaRPr lang="zh-CN" altLang="en-US" sz="3200" b="1" dirty="0">
              <a:solidFill>
                <a:srgbClr val="062F3D"/>
              </a:solidFill>
              <a:latin typeface="华文楷体" panose="02010600040101010101" charset="-122"/>
              <a:ea typeface="华文楷体" panose="02010600040101010101" charset="-122"/>
            </a:endParaRPr>
          </a:p>
        </p:txBody>
      </p:sp>
      <p:grpSp>
        <p:nvGrpSpPr>
          <p:cNvPr id="112" name="组合 111"/>
          <p:cNvGrpSpPr/>
          <p:nvPr/>
        </p:nvGrpSpPr>
        <p:grpSpPr>
          <a:xfrm>
            <a:off x="5767070" y="2700655"/>
            <a:ext cx="839470" cy="720090"/>
            <a:chOff x="4194175" y="1193800"/>
            <a:chExt cx="669926" cy="677863"/>
          </a:xfrm>
          <a:solidFill>
            <a:srgbClr val="062F3D"/>
          </a:solidFill>
        </p:grpSpPr>
        <p:sp>
          <p:nvSpPr>
            <p:cNvPr id="113"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4"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5"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6"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7"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8"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9"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0"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1"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2"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3"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4"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5"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6"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7"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8"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9"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0"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1"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2"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3"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4"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5"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6"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7"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8"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9"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0"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1"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2"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3"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4"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5"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6"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7"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8"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9"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0"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grpSp>
      <p:grpSp>
        <p:nvGrpSpPr>
          <p:cNvPr id="151" name="组合 150"/>
          <p:cNvGrpSpPr/>
          <p:nvPr/>
        </p:nvGrpSpPr>
        <p:grpSpPr>
          <a:xfrm>
            <a:off x="1919605" y="2686685"/>
            <a:ext cx="1036955" cy="908685"/>
            <a:chOff x="3282950" y="1154113"/>
            <a:chExt cx="698501" cy="715963"/>
          </a:xfrm>
          <a:solidFill>
            <a:srgbClr val="062F3D"/>
          </a:solidFill>
        </p:grpSpPr>
        <p:sp>
          <p:nvSpPr>
            <p:cNvPr id="152"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3"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4"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5"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6"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7"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8"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9"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0"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1"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2"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3"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4"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5"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6"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7"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8"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9"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0"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1"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2"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3"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4"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grpSp>
      <p:pic>
        <p:nvPicPr>
          <p:cNvPr id="175"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176" name="文本框 175"/>
          <p:cNvSpPr txBox="1"/>
          <p:nvPr/>
        </p:nvSpPr>
        <p:spPr>
          <a:xfrm>
            <a:off x="1068070" y="216535"/>
            <a:ext cx="4828540" cy="583565"/>
          </a:xfrm>
          <a:prstGeom prst="rect">
            <a:avLst/>
          </a:prstGeom>
          <a:noFill/>
        </p:spPr>
        <p:txBody>
          <a:bodyPr wrap="square" rtlCol="0">
            <a:spAutoFit/>
          </a:bodyPr>
          <a:lstStyle/>
          <a:p>
            <a:pPr algn="dist"/>
            <a:r>
              <a:rPr lang="zh-CN" altLang="en-US" sz="3200">
                <a:solidFill>
                  <a:srgbClr val="062F3D"/>
                </a:solidFill>
                <a:latin typeface="方正静蕾简体" panose="02000000000000000000" pitchFamily="2" charset="-122"/>
                <a:ea typeface="方正静蕾简体" panose="02000000000000000000" pitchFamily="2" charset="-122"/>
                <a:sym typeface="+mn-ea"/>
              </a:rPr>
              <a:t>卫生岗位值日制的实践</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fill="hold"/>
                                        <p:tgtEl>
                                          <p:spTgt spid="175"/>
                                        </p:tgtEl>
                                        <p:attrNameLst>
                                          <p:attrName>ppt_x</p:attrName>
                                        </p:attrNameLst>
                                      </p:cBhvr>
                                      <p:tavLst>
                                        <p:tav tm="0">
                                          <p:val>
                                            <p:strVal val="0-#ppt_w/2"/>
                                          </p:val>
                                        </p:tav>
                                        <p:tav tm="100000">
                                          <p:val>
                                            <p:strVal val="#ppt_x"/>
                                          </p:val>
                                        </p:tav>
                                      </p:tavLst>
                                    </p:anim>
                                    <p:anim calcmode="lin" valueType="num">
                                      <p:cBhvr additive="base">
                                        <p:cTn id="8" dur="500" fill="hold"/>
                                        <p:tgtEl>
                                          <p:spTgt spid="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bwMode="auto">
          <a:xfrm rot="18265844">
            <a:off x="1665605" y="2260600"/>
            <a:ext cx="1595120" cy="1471930"/>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18265844">
            <a:off x="5403215" y="2279015"/>
            <a:ext cx="1546860" cy="1470660"/>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18265844">
            <a:off x="9080500" y="2456180"/>
            <a:ext cx="1394460" cy="1081405"/>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036320" y="2033905"/>
            <a:ext cx="2809875" cy="3556635"/>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endParaRPr>
          </a:p>
        </p:txBody>
      </p:sp>
      <p:sp>
        <p:nvSpPr>
          <p:cNvPr id="18" name="文本框 17"/>
          <p:cNvSpPr txBox="1"/>
          <p:nvPr/>
        </p:nvSpPr>
        <p:spPr>
          <a:xfrm>
            <a:off x="742950" y="2178685"/>
            <a:ext cx="1081405" cy="1753235"/>
          </a:xfrm>
          <a:prstGeom prst="rect">
            <a:avLst/>
          </a:prstGeom>
          <a:noFill/>
          <a:ln>
            <a:noFill/>
          </a:ln>
        </p:spPr>
        <p:txBody>
          <a:bodyPr wrap="square" rtlCol="0">
            <a:spAutoFit/>
          </a:bodyPr>
          <a:lstStyle/>
          <a:p>
            <a:pPr algn="ctr"/>
            <a:r>
              <a:rPr lang="en-US" altLang="zh-CN" sz="5400" b="1" spc="300" dirty="0">
                <a:solidFill>
                  <a:srgbClr val="062F3D"/>
                </a:solidFill>
                <a:latin typeface="方正静蕾简体" panose="02000000000000000000" pitchFamily="2" charset="-122"/>
                <a:ea typeface="方正静蕾简体" panose="02000000000000000000" pitchFamily="2" charset="-122"/>
              </a:rPr>
              <a:t>01</a:t>
            </a:r>
            <a:endParaRPr lang="zh-CN" altLang="en-US" sz="5400" b="1" spc="300" dirty="0">
              <a:solidFill>
                <a:srgbClr val="062F3D"/>
              </a:solidFill>
              <a:latin typeface="方正静蕾简体" panose="02000000000000000000" pitchFamily="2" charset="-122"/>
              <a:ea typeface="方正静蕾简体" panose="02000000000000000000" pitchFamily="2" charset="-122"/>
            </a:endParaRPr>
          </a:p>
        </p:txBody>
      </p:sp>
      <p:sp>
        <p:nvSpPr>
          <p:cNvPr id="19" name="文本框 18"/>
          <p:cNvSpPr txBox="1"/>
          <p:nvPr/>
        </p:nvSpPr>
        <p:spPr>
          <a:xfrm>
            <a:off x="1095375" y="3989070"/>
            <a:ext cx="3001010" cy="1568450"/>
          </a:xfrm>
          <a:prstGeom prst="rect">
            <a:avLst/>
          </a:prstGeom>
          <a:noFill/>
        </p:spPr>
        <p:txBody>
          <a:bodyPr wrap="square" rtlCol="0">
            <a:spAutoFit/>
          </a:bodyPr>
          <a:lstStyle/>
          <a:p>
            <a:r>
              <a:rPr lang="en-US" altLang="zh-CN" sz="3200" b="1" dirty="0">
                <a:solidFill>
                  <a:srgbClr val="062F3D"/>
                </a:solidFill>
                <a:latin typeface="华文楷体" panose="02010600040101010101" charset="-122"/>
                <a:ea typeface="华文楷体" panose="02010600040101010101" charset="-122"/>
              </a:rPr>
              <a:t>     </a:t>
            </a:r>
            <a:r>
              <a:rPr lang="zh-CN" altLang="en-US" sz="3200" b="1" dirty="0">
                <a:solidFill>
                  <a:srgbClr val="062F3D"/>
                </a:solidFill>
                <a:latin typeface="华文楷体" panose="02010600040101010101" charset="-122"/>
                <a:ea typeface="华文楷体" panose="02010600040101010101" charset="-122"/>
              </a:rPr>
              <a:t>熟悉岗位职责，初步培养责任心。</a:t>
            </a:r>
            <a:endParaRPr lang="zh-CN" altLang="en-US" sz="3200" b="1" dirty="0">
              <a:solidFill>
                <a:srgbClr val="062F3D"/>
              </a:solidFill>
              <a:latin typeface="华文楷体" panose="02010600040101010101" charset="-122"/>
              <a:ea typeface="华文楷体" panose="02010600040101010101" charset="-122"/>
            </a:endParaRPr>
          </a:p>
        </p:txBody>
      </p:sp>
      <p:sp>
        <p:nvSpPr>
          <p:cNvPr id="21" name="任意多边形 20"/>
          <p:cNvSpPr/>
          <p:nvPr/>
        </p:nvSpPr>
        <p:spPr>
          <a:xfrm>
            <a:off x="4758055" y="2141220"/>
            <a:ext cx="2809875" cy="344932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endParaRPr>
          </a:p>
        </p:txBody>
      </p:sp>
      <p:sp>
        <p:nvSpPr>
          <p:cNvPr id="22" name="文本框 21"/>
          <p:cNvSpPr txBox="1"/>
          <p:nvPr/>
        </p:nvSpPr>
        <p:spPr>
          <a:xfrm>
            <a:off x="4463415" y="2206625"/>
            <a:ext cx="1080770" cy="1753235"/>
          </a:xfrm>
          <a:prstGeom prst="rect">
            <a:avLst/>
          </a:prstGeom>
          <a:noFill/>
          <a:ln>
            <a:noFill/>
          </a:ln>
        </p:spPr>
        <p:txBody>
          <a:bodyPr wrap="square" rtlCol="0">
            <a:spAutoFit/>
          </a:bodyPr>
          <a:lstStyle/>
          <a:p>
            <a:pPr algn="ctr"/>
            <a:r>
              <a:rPr lang="en-US" altLang="zh-CN" sz="5400" b="1" spc="300" dirty="0">
                <a:solidFill>
                  <a:srgbClr val="062F3D"/>
                </a:solidFill>
                <a:latin typeface="方正静蕾简体" panose="02000000000000000000" pitchFamily="2" charset="-122"/>
                <a:ea typeface="方正静蕾简体" panose="02000000000000000000" pitchFamily="2" charset="-122"/>
              </a:rPr>
              <a:t>02</a:t>
            </a:r>
            <a:endParaRPr lang="zh-CN" altLang="en-US" sz="5400" b="1" spc="300" dirty="0">
              <a:solidFill>
                <a:srgbClr val="062F3D"/>
              </a:solidFill>
              <a:latin typeface="方正静蕾简体" panose="02000000000000000000" pitchFamily="2" charset="-122"/>
              <a:ea typeface="方正静蕾简体" panose="02000000000000000000" pitchFamily="2" charset="-122"/>
            </a:endParaRPr>
          </a:p>
        </p:txBody>
      </p:sp>
      <p:sp>
        <p:nvSpPr>
          <p:cNvPr id="23" name="文本框 22"/>
          <p:cNvSpPr txBox="1"/>
          <p:nvPr/>
        </p:nvSpPr>
        <p:spPr>
          <a:xfrm>
            <a:off x="4846955" y="3939540"/>
            <a:ext cx="2809875" cy="1568450"/>
          </a:xfrm>
          <a:prstGeom prst="rect">
            <a:avLst/>
          </a:prstGeom>
          <a:noFill/>
        </p:spPr>
        <p:txBody>
          <a:bodyPr wrap="square" rtlCol="0">
            <a:spAutoFit/>
          </a:bodyPr>
          <a:lstStyle/>
          <a:p>
            <a:r>
              <a:rPr lang="en-US" altLang="zh-CN" sz="2400" dirty="0">
                <a:solidFill>
                  <a:srgbClr val="062F3D"/>
                </a:solidFill>
                <a:latin typeface="方正静蕾简体" panose="02000000000000000000" pitchFamily="2" charset="-122"/>
                <a:ea typeface="方正静蕾简体" panose="02000000000000000000" pitchFamily="2" charset="-122"/>
              </a:rPr>
              <a:t>       </a:t>
            </a:r>
            <a:r>
              <a:rPr lang="zh-CN" altLang="en-US" sz="3200" b="1" dirty="0">
                <a:solidFill>
                  <a:srgbClr val="062F3D"/>
                </a:solidFill>
                <a:latin typeface="华文楷体" panose="02010600040101010101" charset="-122"/>
                <a:ea typeface="华文楷体" panose="02010600040101010101" charset="-122"/>
              </a:rPr>
              <a:t>细化岗位任务，逐步锻炼责任力。</a:t>
            </a:r>
            <a:endParaRPr lang="zh-CN" altLang="en-US" sz="3200" b="1" dirty="0">
              <a:solidFill>
                <a:srgbClr val="062F3D"/>
              </a:solidFill>
              <a:latin typeface="华文楷体" panose="02010600040101010101" charset="-122"/>
              <a:ea typeface="华文楷体" panose="02010600040101010101" charset="-122"/>
            </a:endParaRPr>
          </a:p>
        </p:txBody>
      </p:sp>
      <p:sp>
        <p:nvSpPr>
          <p:cNvPr id="25" name="任意多边形 24"/>
          <p:cNvSpPr/>
          <p:nvPr/>
        </p:nvSpPr>
        <p:spPr>
          <a:xfrm>
            <a:off x="8367395" y="2086610"/>
            <a:ext cx="2820035" cy="339725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062F3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2F3D"/>
              </a:solidFill>
            </a:endParaRPr>
          </a:p>
        </p:txBody>
      </p:sp>
      <p:sp>
        <p:nvSpPr>
          <p:cNvPr id="26" name="文本框 25"/>
          <p:cNvSpPr txBox="1"/>
          <p:nvPr/>
        </p:nvSpPr>
        <p:spPr>
          <a:xfrm>
            <a:off x="8073885" y="2220016"/>
            <a:ext cx="808702" cy="923330"/>
          </a:xfrm>
          <a:prstGeom prst="rect">
            <a:avLst/>
          </a:prstGeom>
          <a:noFill/>
          <a:ln>
            <a:noFill/>
          </a:ln>
        </p:spPr>
        <p:txBody>
          <a:bodyPr wrap="square" rtlCol="0">
            <a:spAutoFit/>
          </a:bodyPr>
          <a:lstStyle/>
          <a:p>
            <a:pPr algn="ctr"/>
            <a:r>
              <a:rPr lang="en-US" altLang="zh-CN" sz="5400" b="1" spc="300" dirty="0">
                <a:solidFill>
                  <a:srgbClr val="062F3D"/>
                </a:solidFill>
                <a:latin typeface="方正静蕾简体" panose="02000000000000000000" pitchFamily="2" charset="-122"/>
                <a:ea typeface="方正静蕾简体" panose="02000000000000000000" pitchFamily="2" charset="-122"/>
              </a:rPr>
              <a:t>03</a:t>
            </a:r>
            <a:endParaRPr lang="zh-CN" altLang="en-US" sz="5400" b="1" spc="300" dirty="0">
              <a:solidFill>
                <a:srgbClr val="062F3D"/>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8598535" y="3869690"/>
            <a:ext cx="2436495" cy="1568450"/>
          </a:xfrm>
          <a:prstGeom prst="rect">
            <a:avLst/>
          </a:prstGeom>
          <a:noFill/>
        </p:spPr>
        <p:txBody>
          <a:bodyPr wrap="square" rtlCol="0">
            <a:spAutoFit/>
          </a:bodyPr>
          <a:lstStyle/>
          <a:p>
            <a:r>
              <a:rPr lang="en-US" altLang="zh-CN" sz="2400" dirty="0">
                <a:solidFill>
                  <a:srgbClr val="062F3D"/>
                </a:solidFill>
                <a:latin typeface="方正静蕾简体" panose="02000000000000000000" pitchFamily="2" charset="-122"/>
                <a:ea typeface="方正静蕾简体" panose="02000000000000000000" pitchFamily="2" charset="-122"/>
              </a:rPr>
              <a:t>      </a:t>
            </a:r>
            <a:r>
              <a:rPr lang="zh-CN" altLang="en-US" sz="3200" b="1" dirty="0">
                <a:solidFill>
                  <a:srgbClr val="062F3D"/>
                </a:solidFill>
                <a:latin typeface="华文楷体" panose="02010600040101010101" charset="-122"/>
                <a:ea typeface="华文楷体" panose="02010600040101010101" charset="-122"/>
              </a:rPr>
              <a:t>流动岗位人员，彼此增强责任感。</a:t>
            </a:r>
            <a:endParaRPr lang="zh-CN" altLang="en-US" sz="3200" b="1" dirty="0">
              <a:solidFill>
                <a:srgbClr val="062F3D"/>
              </a:solidFill>
              <a:latin typeface="华文楷体" panose="02010600040101010101" charset="-122"/>
              <a:ea typeface="华文楷体" panose="02010600040101010101" charset="-122"/>
            </a:endParaRPr>
          </a:p>
        </p:txBody>
      </p:sp>
      <p:grpSp>
        <p:nvGrpSpPr>
          <p:cNvPr id="33" name="组合 32"/>
          <p:cNvGrpSpPr/>
          <p:nvPr/>
        </p:nvGrpSpPr>
        <p:grpSpPr>
          <a:xfrm>
            <a:off x="9431655" y="2618105"/>
            <a:ext cx="662940" cy="711200"/>
            <a:chOff x="4197350" y="2182813"/>
            <a:chExt cx="608013" cy="641350"/>
          </a:xfrm>
          <a:solidFill>
            <a:srgbClr val="062F3D"/>
          </a:solidFill>
        </p:grpSpPr>
        <p:sp>
          <p:nvSpPr>
            <p:cNvPr id="34"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35"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36"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37"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38"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39"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0"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1"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2"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3"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4"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5"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6"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7"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8"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49"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50"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6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7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8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9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grpSp>
      <p:grpSp>
        <p:nvGrpSpPr>
          <p:cNvPr id="112" name="组合 111"/>
          <p:cNvGrpSpPr/>
          <p:nvPr/>
        </p:nvGrpSpPr>
        <p:grpSpPr>
          <a:xfrm>
            <a:off x="5767070" y="2700655"/>
            <a:ext cx="839470" cy="720090"/>
            <a:chOff x="4194175" y="1193800"/>
            <a:chExt cx="669926" cy="677863"/>
          </a:xfrm>
          <a:solidFill>
            <a:srgbClr val="062F3D"/>
          </a:solidFill>
        </p:grpSpPr>
        <p:sp>
          <p:nvSpPr>
            <p:cNvPr id="113"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4"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5"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6"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7"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8"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19"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0"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1"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2"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3"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4"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5"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6"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7"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8"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29"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0"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1"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2"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3"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4"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5"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6"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7"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8"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39"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0"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1"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2"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3"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4"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5"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6"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7"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8"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49"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0"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grpSp>
      <p:grpSp>
        <p:nvGrpSpPr>
          <p:cNvPr id="151" name="组合 150"/>
          <p:cNvGrpSpPr/>
          <p:nvPr/>
        </p:nvGrpSpPr>
        <p:grpSpPr>
          <a:xfrm>
            <a:off x="1919605" y="2686685"/>
            <a:ext cx="1036955" cy="908685"/>
            <a:chOff x="3282950" y="1154113"/>
            <a:chExt cx="698501" cy="715963"/>
          </a:xfrm>
          <a:solidFill>
            <a:srgbClr val="062F3D"/>
          </a:solidFill>
        </p:grpSpPr>
        <p:sp>
          <p:nvSpPr>
            <p:cNvPr id="152"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3"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4"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5"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6"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7"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8"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59"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0"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1"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2"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3"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4"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5"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6"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7"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8"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69"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0"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1"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2"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3"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sp>
          <p:nvSpPr>
            <p:cNvPr id="174"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solidFill>
                  <a:srgbClr val="062F3D"/>
                </a:solidFill>
              </a:endParaRPr>
            </a:p>
          </p:txBody>
        </p:sp>
      </p:grpSp>
      <p:pic>
        <p:nvPicPr>
          <p:cNvPr id="175"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176" name="文本框 175"/>
          <p:cNvSpPr txBox="1"/>
          <p:nvPr/>
        </p:nvSpPr>
        <p:spPr>
          <a:xfrm>
            <a:off x="1068070" y="216535"/>
            <a:ext cx="4828540" cy="583565"/>
          </a:xfrm>
          <a:prstGeom prst="rect">
            <a:avLst/>
          </a:prstGeom>
          <a:noFill/>
        </p:spPr>
        <p:txBody>
          <a:bodyPr wrap="square" rtlCol="0">
            <a:spAutoFit/>
          </a:bodyPr>
          <a:lstStyle/>
          <a:p>
            <a:pPr algn="dist"/>
            <a:r>
              <a:rPr lang="zh-CN" altLang="en-US" sz="3200">
                <a:solidFill>
                  <a:srgbClr val="062F3D"/>
                </a:solidFill>
                <a:latin typeface="方正静蕾简体" panose="02000000000000000000" pitchFamily="2" charset="-122"/>
                <a:ea typeface="方正静蕾简体" panose="02000000000000000000" pitchFamily="2" charset="-122"/>
                <a:sym typeface="+mn-ea"/>
              </a:rPr>
              <a:t>卫生岗位值日制的实践</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fill="hold"/>
                                        <p:tgtEl>
                                          <p:spTgt spid="175"/>
                                        </p:tgtEl>
                                        <p:attrNameLst>
                                          <p:attrName>ppt_x</p:attrName>
                                        </p:attrNameLst>
                                      </p:cBhvr>
                                      <p:tavLst>
                                        <p:tav tm="0">
                                          <p:val>
                                            <p:strVal val="0-#ppt_w/2"/>
                                          </p:val>
                                        </p:tav>
                                        <p:tav tm="100000">
                                          <p:val>
                                            <p:strVal val="#ppt_x"/>
                                          </p:val>
                                        </p:tav>
                                      </p:tavLst>
                                    </p:anim>
                                    <p:anim calcmode="lin" valueType="num">
                                      <p:cBhvr additive="base">
                                        <p:cTn id="8" dur="500" fill="hold"/>
                                        <p:tgtEl>
                                          <p:spTgt spid="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1938810" y="1673152"/>
            <a:ext cx="2880078" cy="2684345"/>
          </a:xfrm>
          <a:prstGeom prst="rect">
            <a:avLst/>
          </a:prstGeom>
          <a:noFill/>
        </p:spPr>
      </p:pic>
      <p:sp>
        <p:nvSpPr>
          <p:cNvPr id="52" name="Freeform 21"/>
          <p:cNvSpPr/>
          <p:nvPr/>
        </p:nvSpPr>
        <p:spPr bwMode="auto">
          <a:xfrm>
            <a:off x="5411615" y="3427511"/>
            <a:ext cx="4584142" cy="23207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62F3D"/>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4805680" y="2659380"/>
            <a:ext cx="6944360" cy="768350"/>
          </a:xfrm>
          <a:prstGeom prst="rect">
            <a:avLst/>
          </a:prstGeom>
          <a:noFill/>
        </p:spPr>
        <p:txBody>
          <a:bodyPr wrap="square" rtlCol="0">
            <a:spAutoFit/>
          </a:bodyPr>
          <a:lstStyle/>
          <a:p>
            <a:pPr algn="dist"/>
            <a:r>
              <a:rPr lang="zh-CN" altLang="en-US" sz="4400">
                <a:solidFill>
                  <a:srgbClr val="062F3D"/>
                </a:solidFill>
                <a:latin typeface="方正静蕾简体" panose="02000000000000000000" pitchFamily="2" charset="-122"/>
                <a:ea typeface="方正静蕾简体" panose="02000000000000000000" pitchFamily="2" charset="-122"/>
              </a:rPr>
              <a:t>二、班级岗位设置的思考</a:t>
            </a:r>
            <a:endParaRPr lang="zh-CN" altLang="en-US" sz="4400">
              <a:solidFill>
                <a:srgbClr val="062F3D"/>
              </a:solidFill>
              <a:latin typeface="方正静蕾简体" panose="02000000000000000000" pitchFamily="2" charset="-122"/>
              <a:ea typeface="方正静蕾简体" panose="02000000000000000000" pitchFamily="2" charset="-122"/>
            </a:endParaRPr>
          </a:p>
        </p:txBody>
      </p:sp>
      <p:sp>
        <p:nvSpPr>
          <p:cNvPr id="54" name="文本框 16"/>
          <p:cNvSpPr txBox="1">
            <a:spLocks noChangeArrowheads="1"/>
          </p:cNvSpPr>
          <p:nvPr/>
        </p:nvSpPr>
        <p:spPr bwMode="auto">
          <a:xfrm>
            <a:off x="5514914" y="3702460"/>
            <a:ext cx="437083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800">
                <a:solidFill>
                  <a:srgbClr val="062F3D"/>
                </a:solidFill>
                <a:latin typeface="方正静蕾简体" panose="02000000000000000000" pitchFamily="2" charset="-122"/>
                <a:ea typeface="方正静蕾简体" panose="02000000000000000000" pitchFamily="2" charset="-122"/>
              </a:rPr>
              <a:t>A designer can use default text to simulate what text would look like. If it is not real text.</a:t>
            </a:r>
            <a:endParaRPr lang="en-US" altLang="zh-CN" sz="1800">
              <a:solidFill>
                <a:srgbClr val="062F3D"/>
              </a:solidFill>
              <a:latin typeface="方正静蕾简体" panose="02000000000000000000" pitchFamily="2" charset="-122"/>
              <a:ea typeface="方正静蕾简体" panose="02000000000000000000" pitchFamily="2" charset="-122"/>
            </a:endParaRPr>
          </a:p>
        </p:txBody>
      </p:sp>
      <p:pic>
        <p:nvPicPr>
          <p:cNvPr id="55" name="图片 54"/>
          <p:cNvPicPr>
            <a:picLocks noChangeAspect="1"/>
          </p:cNvPicPr>
          <p:nvPr/>
        </p:nvPicPr>
        <p:blipFill>
          <a:blip r:embed="rId2"/>
          <a:stretch>
            <a:fillRect/>
          </a:stretch>
        </p:blipFill>
        <p:spPr>
          <a:xfrm rot="5400000" flipH="1">
            <a:off x="1110061" y="-75295"/>
            <a:ext cx="1121825" cy="2346007"/>
          </a:xfrm>
          <a:prstGeom prst="rect">
            <a:avLst/>
          </a:prstGeom>
        </p:spPr>
      </p:pic>
      <p:sp>
        <p:nvSpPr>
          <p:cNvPr id="56" name="Rectangle 150"/>
          <p:cNvSpPr>
            <a:spLocks noChangeArrowheads="1"/>
          </p:cNvSpPr>
          <p:nvPr/>
        </p:nvSpPr>
        <p:spPr bwMode="auto">
          <a:xfrm>
            <a:off x="10663424" y="4663503"/>
            <a:ext cx="79375" cy="160338"/>
          </a:xfrm>
          <a:prstGeom prst="rect">
            <a:avLst/>
          </a:prstGeom>
          <a:solidFill>
            <a:srgbClr val="F7D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151"/>
          <p:cNvSpPr/>
          <p:nvPr/>
        </p:nvSpPr>
        <p:spPr bwMode="auto">
          <a:xfrm>
            <a:off x="10767406" y="3949129"/>
            <a:ext cx="169863" cy="169863"/>
          </a:xfrm>
          <a:custGeom>
            <a:avLst/>
            <a:gdLst>
              <a:gd name="T0" fmla="*/ 33 w 107"/>
              <a:gd name="T1" fmla="*/ 107 h 107"/>
              <a:gd name="T2" fmla="*/ 0 w 107"/>
              <a:gd name="T3" fmla="*/ 64 h 107"/>
              <a:gd name="T4" fmla="*/ 74 w 107"/>
              <a:gd name="T5" fmla="*/ 0 h 107"/>
              <a:gd name="T6" fmla="*/ 107 w 107"/>
              <a:gd name="T7" fmla="*/ 43 h 107"/>
              <a:gd name="T8" fmla="*/ 33 w 107"/>
              <a:gd name="T9" fmla="*/ 107 h 107"/>
            </a:gdLst>
            <a:ahLst/>
            <a:cxnLst>
              <a:cxn ang="0">
                <a:pos x="T0" y="T1"/>
              </a:cxn>
              <a:cxn ang="0">
                <a:pos x="T2" y="T3"/>
              </a:cxn>
              <a:cxn ang="0">
                <a:pos x="T4" y="T5"/>
              </a:cxn>
              <a:cxn ang="0">
                <a:pos x="T6" y="T7"/>
              </a:cxn>
              <a:cxn ang="0">
                <a:pos x="T8" y="T9"/>
              </a:cxn>
            </a:cxnLst>
            <a:rect l="0" t="0" r="r" b="b"/>
            <a:pathLst>
              <a:path w="107" h="107">
                <a:moveTo>
                  <a:pt x="33" y="107"/>
                </a:moveTo>
                <a:lnTo>
                  <a:pt x="0" y="64"/>
                </a:lnTo>
                <a:lnTo>
                  <a:pt x="74" y="0"/>
                </a:lnTo>
                <a:lnTo>
                  <a:pt x="107" y="43"/>
                </a:lnTo>
                <a:lnTo>
                  <a:pt x="33" y="10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56"/>
          <p:cNvSpPr>
            <a:spLocks noChangeArrowheads="1"/>
          </p:cNvSpPr>
          <p:nvPr/>
        </p:nvSpPr>
        <p:spPr bwMode="auto">
          <a:xfrm>
            <a:off x="10738036" y="5290565"/>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59" name="Freeform 160"/>
          <p:cNvSpPr/>
          <p:nvPr/>
        </p:nvSpPr>
        <p:spPr bwMode="auto">
          <a:xfrm>
            <a:off x="11462731" y="5645213"/>
            <a:ext cx="150813" cy="184150"/>
          </a:xfrm>
          <a:custGeom>
            <a:avLst/>
            <a:gdLst>
              <a:gd name="T0" fmla="*/ 95 w 95"/>
              <a:gd name="T1" fmla="*/ 87 h 116"/>
              <a:gd name="T2" fmla="*/ 51 w 95"/>
              <a:gd name="T3" fmla="*/ 116 h 116"/>
              <a:gd name="T4" fmla="*/ 0 w 95"/>
              <a:gd name="T5" fmla="*/ 30 h 116"/>
              <a:gd name="T6" fmla="*/ 44 w 95"/>
              <a:gd name="T7" fmla="*/ 0 h 116"/>
              <a:gd name="T8" fmla="*/ 95 w 95"/>
              <a:gd name="T9" fmla="*/ 87 h 116"/>
            </a:gdLst>
            <a:ahLst/>
            <a:cxnLst>
              <a:cxn ang="0">
                <a:pos x="T0" y="T1"/>
              </a:cxn>
              <a:cxn ang="0">
                <a:pos x="T2" y="T3"/>
              </a:cxn>
              <a:cxn ang="0">
                <a:pos x="T4" y="T5"/>
              </a:cxn>
              <a:cxn ang="0">
                <a:pos x="T6" y="T7"/>
              </a:cxn>
              <a:cxn ang="0">
                <a:pos x="T8" y="T9"/>
              </a:cxn>
            </a:cxnLst>
            <a:rect l="0" t="0" r="r" b="b"/>
            <a:pathLst>
              <a:path w="95" h="116">
                <a:moveTo>
                  <a:pt x="95" y="87"/>
                </a:moveTo>
                <a:lnTo>
                  <a:pt x="51" y="116"/>
                </a:lnTo>
                <a:lnTo>
                  <a:pt x="0" y="30"/>
                </a:lnTo>
                <a:lnTo>
                  <a:pt x="44" y="0"/>
                </a:lnTo>
                <a:lnTo>
                  <a:pt x="95" y="8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63"/>
          <p:cNvSpPr>
            <a:spLocks noChangeArrowheads="1"/>
          </p:cNvSpPr>
          <p:nvPr/>
        </p:nvSpPr>
        <p:spPr bwMode="auto">
          <a:xfrm>
            <a:off x="9790299" y="5158803"/>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
        <p:nvSpPr>
          <p:cNvPr id="61" name="Oval 164"/>
          <p:cNvSpPr>
            <a:spLocks noChangeArrowheads="1"/>
          </p:cNvSpPr>
          <p:nvPr/>
        </p:nvSpPr>
        <p:spPr bwMode="auto">
          <a:xfrm>
            <a:off x="9135456" y="4214241"/>
            <a:ext cx="74613" cy="79375"/>
          </a:xfrm>
          <a:prstGeom prst="ellipse">
            <a:avLst/>
          </a:prstGeom>
          <a:solidFill>
            <a:srgbClr val="91AC8B"/>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任意多边形 7"/>
          <p:cNvSpPr/>
          <p:nvPr/>
        </p:nvSpPr>
        <p:spPr>
          <a:xfrm flipH="1">
            <a:off x="4350066" y="2492234"/>
            <a:ext cx="853628" cy="351947"/>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ln w="25400">
            <a:solidFill>
              <a:srgbClr val="062F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 name="组合 8"/>
          <p:cNvGrpSpPr/>
          <p:nvPr/>
        </p:nvGrpSpPr>
        <p:grpSpPr>
          <a:xfrm>
            <a:off x="5959613" y="1891771"/>
            <a:ext cx="1166813" cy="577851"/>
            <a:chOff x="7239000" y="2012949"/>
            <a:chExt cx="1166813" cy="577851"/>
          </a:xfrm>
        </p:grpSpPr>
        <p:sp>
          <p:nvSpPr>
            <p:cNvPr id="10" name="矩形 9"/>
            <p:cNvSpPr/>
            <p:nvPr/>
          </p:nvSpPr>
          <p:spPr>
            <a:xfrm>
              <a:off x="7239000" y="2012949"/>
              <a:ext cx="1079500" cy="484810"/>
            </a:xfrm>
            <a:prstGeom prst="rect">
              <a:avLst/>
            </a:prstGeom>
            <a:noFill/>
            <a:ln w="25400">
              <a:solidFill>
                <a:srgbClr val="06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11" name="直接连接符 10"/>
            <p:cNvCxnSpPr/>
            <p:nvPr/>
          </p:nvCxnSpPr>
          <p:spPr>
            <a:xfrm>
              <a:off x="8318498" y="2485157"/>
              <a:ext cx="0" cy="105643"/>
            </a:xfrm>
            <a:prstGeom prst="line">
              <a:avLst/>
            </a:prstGeom>
            <a:ln w="25400">
              <a:solidFill>
                <a:srgbClr val="062F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318498" y="2497759"/>
              <a:ext cx="87315" cy="0"/>
            </a:xfrm>
            <a:prstGeom prst="line">
              <a:avLst/>
            </a:prstGeom>
            <a:ln w="25400">
              <a:solidFill>
                <a:srgbClr val="062F3D"/>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959613" y="3231646"/>
            <a:ext cx="1166813" cy="577851"/>
            <a:chOff x="7239000" y="2012949"/>
            <a:chExt cx="1166813" cy="577851"/>
          </a:xfrm>
        </p:grpSpPr>
        <p:sp>
          <p:nvSpPr>
            <p:cNvPr id="14" name="矩形 13"/>
            <p:cNvSpPr/>
            <p:nvPr/>
          </p:nvSpPr>
          <p:spPr>
            <a:xfrm>
              <a:off x="7239000" y="2012949"/>
              <a:ext cx="1079500" cy="484810"/>
            </a:xfrm>
            <a:prstGeom prst="rect">
              <a:avLst/>
            </a:prstGeom>
            <a:noFill/>
            <a:ln w="25400">
              <a:solidFill>
                <a:srgbClr val="06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15" name="直接连接符 14"/>
            <p:cNvCxnSpPr/>
            <p:nvPr/>
          </p:nvCxnSpPr>
          <p:spPr>
            <a:xfrm>
              <a:off x="8318498" y="2485157"/>
              <a:ext cx="0" cy="105643"/>
            </a:xfrm>
            <a:prstGeom prst="line">
              <a:avLst/>
            </a:prstGeom>
            <a:ln w="25400">
              <a:solidFill>
                <a:srgbClr val="062F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318498" y="2497759"/>
              <a:ext cx="87315" cy="0"/>
            </a:xfrm>
            <a:prstGeom prst="line">
              <a:avLst/>
            </a:prstGeom>
            <a:ln w="25400">
              <a:solidFill>
                <a:srgbClr val="062F3D"/>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959613" y="5007435"/>
            <a:ext cx="1166813" cy="577851"/>
            <a:chOff x="7239000" y="2012949"/>
            <a:chExt cx="1166813" cy="577851"/>
          </a:xfrm>
        </p:grpSpPr>
        <p:sp>
          <p:nvSpPr>
            <p:cNvPr id="18" name="矩形 17"/>
            <p:cNvSpPr/>
            <p:nvPr/>
          </p:nvSpPr>
          <p:spPr>
            <a:xfrm>
              <a:off x="7239000" y="2012949"/>
              <a:ext cx="1079500" cy="484810"/>
            </a:xfrm>
            <a:prstGeom prst="rect">
              <a:avLst/>
            </a:prstGeom>
            <a:noFill/>
            <a:ln w="25400">
              <a:solidFill>
                <a:srgbClr val="06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19" name="直接连接符 18"/>
            <p:cNvCxnSpPr/>
            <p:nvPr/>
          </p:nvCxnSpPr>
          <p:spPr>
            <a:xfrm>
              <a:off x="8318498" y="2485157"/>
              <a:ext cx="0" cy="105643"/>
            </a:xfrm>
            <a:prstGeom prst="line">
              <a:avLst/>
            </a:prstGeom>
            <a:ln w="25400">
              <a:solidFill>
                <a:srgbClr val="062F3D"/>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318498" y="2497759"/>
              <a:ext cx="87315" cy="0"/>
            </a:xfrm>
            <a:prstGeom prst="line">
              <a:avLst/>
            </a:prstGeom>
            <a:ln w="25400">
              <a:solidFill>
                <a:srgbClr val="062F3D"/>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6044241" y="1787844"/>
            <a:ext cx="1082185" cy="646331"/>
          </a:xfrm>
          <a:prstGeom prst="rect">
            <a:avLst/>
          </a:prstGeom>
          <a:noFill/>
          <a:ln>
            <a:noFill/>
          </a:ln>
        </p:spPr>
        <p:txBody>
          <a:bodyPr wrap="square" rtlCol="0">
            <a:spAutoFit/>
          </a:bodyPr>
          <a:lstStyle/>
          <a:p>
            <a:r>
              <a:rPr lang="en-US" altLang="zh-CN" sz="3600" b="1" dirty="0">
                <a:solidFill>
                  <a:schemeClr val="tx1">
                    <a:lumMod val="85000"/>
                    <a:lumOff val="15000"/>
                  </a:schemeClr>
                </a:solidFill>
                <a:latin typeface="方正静蕾简体" panose="02000000000000000000" pitchFamily="2" charset="-122"/>
                <a:ea typeface="方正静蕾简体" panose="02000000000000000000" pitchFamily="2" charset="-122"/>
              </a:rPr>
              <a:t>step1</a:t>
            </a:r>
            <a:endParaRPr lang="zh-CN" altLang="en-US" sz="3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044241" y="3165241"/>
            <a:ext cx="1082185" cy="646331"/>
          </a:xfrm>
          <a:prstGeom prst="rect">
            <a:avLst/>
          </a:prstGeom>
          <a:noFill/>
          <a:ln>
            <a:noFill/>
          </a:ln>
        </p:spPr>
        <p:txBody>
          <a:bodyPr wrap="square" rtlCol="0">
            <a:spAutoFit/>
          </a:bodyPr>
          <a:lstStyle/>
          <a:p>
            <a:r>
              <a:rPr lang="en-US" altLang="zh-CN" sz="3600" b="1" dirty="0">
                <a:solidFill>
                  <a:schemeClr val="tx1">
                    <a:lumMod val="85000"/>
                    <a:lumOff val="15000"/>
                  </a:schemeClr>
                </a:solidFill>
                <a:latin typeface="方正静蕾简体" panose="02000000000000000000" pitchFamily="2" charset="-122"/>
                <a:ea typeface="方正静蕾简体" panose="02000000000000000000" pitchFamily="2" charset="-122"/>
              </a:rPr>
              <a:t>step2</a:t>
            </a:r>
            <a:endParaRPr lang="zh-CN" altLang="en-US" sz="3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001307" y="4932513"/>
            <a:ext cx="1082185" cy="646331"/>
          </a:xfrm>
          <a:prstGeom prst="rect">
            <a:avLst/>
          </a:prstGeom>
          <a:noFill/>
          <a:ln>
            <a:noFill/>
          </a:ln>
        </p:spPr>
        <p:txBody>
          <a:bodyPr wrap="square" rtlCol="0">
            <a:spAutoFit/>
          </a:bodyPr>
          <a:lstStyle/>
          <a:p>
            <a:r>
              <a:rPr lang="en-US" altLang="zh-CN" sz="3600" b="1" dirty="0">
                <a:solidFill>
                  <a:schemeClr val="tx1">
                    <a:lumMod val="85000"/>
                    <a:lumOff val="15000"/>
                  </a:schemeClr>
                </a:solidFill>
                <a:latin typeface="方正静蕾简体" panose="02000000000000000000" pitchFamily="2" charset="-122"/>
                <a:ea typeface="方正静蕾简体" panose="02000000000000000000" pitchFamily="2" charset="-122"/>
              </a:rPr>
              <a:t>step3</a:t>
            </a:r>
            <a:endParaRPr lang="zh-CN" altLang="en-US" sz="3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9" name="文本框 28"/>
          <p:cNvSpPr txBox="1"/>
          <p:nvPr/>
        </p:nvSpPr>
        <p:spPr>
          <a:xfrm>
            <a:off x="7211060" y="1422400"/>
            <a:ext cx="4434840" cy="1198880"/>
          </a:xfrm>
          <a:prstGeom prst="rect">
            <a:avLst/>
          </a:prstGeom>
          <a:noFill/>
        </p:spPr>
        <p:txBody>
          <a:bodyPr wrap="square" rtlCol="0">
            <a:spAutoFit/>
          </a:bodyPr>
          <a:lstStyle/>
          <a:p>
            <a:r>
              <a:rPr lang="en-US" altLang="zh-CN" sz="3600" b="1" dirty="0">
                <a:solidFill>
                  <a:schemeClr val="tx1">
                    <a:lumMod val="85000"/>
                    <a:lumOff val="15000"/>
                  </a:schemeClr>
                </a:solidFill>
                <a:latin typeface="华文楷体" panose="02010600040101010101" charset="-122"/>
                <a:ea typeface="华文楷体" panose="02010600040101010101" charset="-122"/>
              </a:rPr>
              <a:t>        </a:t>
            </a:r>
            <a:r>
              <a:rPr lang="zh-CN" altLang="en-US" sz="3600" b="1" dirty="0">
                <a:solidFill>
                  <a:schemeClr val="tx1">
                    <a:lumMod val="85000"/>
                    <a:lumOff val="15000"/>
                  </a:schemeClr>
                </a:solidFill>
                <a:latin typeface="华文楷体" panose="02010600040101010101" charset="-122"/>
                <a:ea typeface="华文楷体" panose="02010600040101010101" charset="-122"/>
              </a:rPr>
              <a:t>班级小岗位的建设内容要适时拓展。</a:t>
            </a:r>
            <a:endParaRPr lang="zh-CN" altLang="en-US" sz="3600" b="1" dirty="0">
              <a:solidFill>
                <a:schemeClr val="tx1">
                  <a:lumMod val="85000"/>
                  <a:lumOff val="15000"/>
                </a:schemeClr>
              </a:solidFill>
              <a:latin typeface="华文楷体" panose="02010600040101010101" charset="-122"/>
              <a:ea typeface="华文楷体" panose="02010600040101010101" charset="-122"/>
            </a:endParaRPr>
          </a:p>
        </p:txBody>
      </p:sp>
      <p:sp>
        <p:nvSpPr>
          <p:cNvPr id="30" name="文本框 29"/>
          <p:cNvSpPr txBox="1"/>
          <p:nvPr/>
        </p:nvSpPr>
        <p:spPr>
          <a:xfrm>
            <a:off x="7211060" y="3190875"/>
            <a:ext cx="4495800" cy="1198880"/>
          </a:xfrm>
          <a:prstGeom prst="rect">
            <a:avLst/>
          </a:prstGeom>
          <a:noFill/>
        </p:spPr>
        <p:txBody>
          <a:bodyPr wrap="square" rtlCol="0">
            <a:spAutoFit/>
          </a:bodyPr>
          <a:lstStyle/>
          <a:p>
            <a:r>
              <a:rPr lang="en-US" altLang="zh-CN" sz="3600" b="1" dirty="0">
                <a:solidFill>
                  <a:schemeClr val="tx1">
                    <a:lumMod val="85000"/>
                    <a:lumOff val="15000"/>
                  </a:schemeClr>
                </a:solidFill>
                <a:latin typeface="华文楷体" panose="02010600040101010101" charset="-122"/>
                <a:ea typeface="华文楷体" panose="02010600040101010101" charset="-122"/>
              </a:rPr>
              <a:t>        </a:t>
            </a:r>
            <a:r>
              <a:rPr lang="zh-CN" altLang="en-US" sz="3600" b="1" dirty="0">
                <a:solidFill>
                  <a:schemeClr val="tx1">
                    <a:lumMod val="85000"/>
                    <a:lumOff val="15000"/>
                  </a:schemeClr>
                </a:solidFill>
                <a:latin typeface="华文楷体" panose="02010600040101010101" charset="-122"/>
                <a:ea typeface="华文楷体" panose="02010600040101010101" charset="-122"/>
              </a:rPr>
              <a:t>班级小岗位的建设过程要不断延伸。</a:t>
            </a:r>
            <a:endParaRPr lang="zh-CN" altLang="en-US" sz="3600" b="1" dirty="0">
              <a:solidFill>
                <a:schemeClr val="tx1">
                  <a:lumMod val="85000"/>
                  <a:lumOff val="15000"/>
                </a:schemeClr>
              </a:solidFill>
              <a:latin typeface="华文楷体" panose="02010600040101010101" charset="-122"/>
              <a:ea typeface="华文楷体" panose="02010600040101010101" charset="-122"/>
            </a:endParaRPr>
          </a:p>
        </p:txBody>
      </p:sp>
      <p:sp>
        <p:nvSpPr>
          <p:cNvPr id="37" name="文本框 36"/>
          <p:cNvSpPr txBox="1"/>
          <p:nvPr/>
        </p:nvSpPr>
        <p:spPr>
          <a:xfrm>
            <a:off x="7223760" y="4877435"/>
            <a:ext cx="4580255" cy="1198880"/>
          </a:xfrm>
          <a:prstGeom prst="rect">
            <a:avLst/>
          </a:prstGeom>
          <a:noFill/>
        </p:spPr>
        <p:txBody>
          <a:bodyPr wrap="square" rtlCol="0">
            <a:spAutoFit/>
          </a:bodyPr>
          <a:lstStyle/>
          <a:p>
            <a:r>
              <a:rPr lang="en-US" altLang="zh-CN" sz="3600" b="1" dirty="0">
                <a:solidFill>
                  <a:schemeClr val="tx1">
                    <a:lumMod val="85000"/>
                    <a:lumOff val="15000"/>
                  </a:schemeClr>
                </a:solidFill>
                <a:latin typeface="华文楷体" panose="02010600040101010101" charset="-122"/>
                <a:ea typeface="华文楷体" panose="02010600040101010101" charset="-122"/>
              </a:rPr>
              <a:t>        </a:t>
            </a:r>
            <a:r>
              <a:rPr lang="zh-CN" altLang="en-US" sz="3600" b="1" dirty="0">
                <a:solidFill>
                  <a:schemeClr val="tx1">
                    <a:lumMod val="85000"/>
                    <a:lumOff val="15000"/>
                  </a:schemeClr>
                </a:solidFill>
                <a:latin typeface="华文楷体" panose="02010600040101010101" charset="-122"/>
                <a:ea typeface="华文楷体" panose="02010600040101010101" charset="-122"/>
              </a:rPr>
              <a:t>班级小岗位的建设价值要注意提升。</a:t>
            </a:r>
            <a:endParaRPr lang="zh-CN" altLang="en-US" sz="3600" b="1" dirty="0">
              <a:solidFill>
                <a:schemeClr val="tx1">
                  <a:lumMod val="85000"/>
                  <a:lumOff val="15000"/>
                </a:schemeClr>
              </a:solidFill>
              <a:latin typeface="华文楷体" panose="02010600040101010101" charset="-122"/>
              <a:ea typeface="华文楷体" panose="02010600040101010101" charset="-122"/>
            </a:endParaRPr>
          </a:p>
        </p:txBody>
      </p:sp>
      <p:grpSp>
        <p:nvGrpSpPr>
          <p:cNvPr id="39" name="组合 38"/>
          <p:cNvGrpSpPr/>
          <p:nvPr/>
        </p:nvGrpSpPr>
        <p:grpSpPr>
          <a:xfrm>
            <a:off x="2217084" y="2214312"/>
            <a:ext cx="2475168" cy="3415283"/>
            <a:chOff x="1413107" y="1041560"/>
            <a:chExt cx="3428652" cy="4730919"/>
          </a:xfrm>
        </p:grpSpPr>
        <p:sp>
          <p:nvSpPr>
            <p:cNvPr id="40" name="任意多边形 39"/>
            <p:cNvSpPr/>
            <p:nvPr/>
          </p:nvSpPr>
          <p:spPr>
            <a:xfrm>
              <a:off x="1413107" y="1041560"/>
              <a:ext cx="3428652" cy="3178746"/>
            </a:xfrm>
            <a:custGeom>
              <a:avLst/>
              <a:gdLst>
                <a:gd name="connsiteX0" fmla="*/ 1699290 w 3469620"/>
                <a:gd name="connsiteY0" fmla="*/ 63 h 3177017"/>
                <a:gd name="connsiteX1" fmla="*/ 3469474 w 3469620"/>
                <a:gd name="connsiteY1" fmla="*/ 1852310 h 3177017"/>
                <a:gd name="connsiteX2" fmla="*/ 2601967 w 3469620"/>
                <a:gd name="connsiteY2" fmla="*/ 3165294 h 3177017"/>
                <a:gd name="connsiteX3" fmla="*/ 1124859 w 3469620"/>
                <a:gd name="connsiteY3" fmla="*/ 3177017 h 3177017"/>
                <a:gd name="connsiteX4" fmla="*/ 11167 w 3469620"/>
                <a:gd name="connsiteY4" fmla="*/ 1899201 h 3177017"/>
                <a:gd name="connsiteX5" fmla="*/ 1699290 w 3469620"/>
                <a:gd name="connsiteY5" fmla="*/ 63 h 3177017"/>
                <a:gd name="connsiteX0-1" fmla="*/ 1699290 w 3469620"/>
                <a:gd name="connsiteY0-2" fmla="*/ 63 h 3177017"/>
                <a:gd name="connsiteX1-3" fmla="*/ 3469474 w 3469620"/>
                <a:gd name="connsiteY1-4" fmla="*/ 1852310 h 3177017"/>
                <a:gd name="connsiteX2-5" fmla="*/ 2601967 w 3469620"/>
                <a:gd name="connsiteY2-6" fmla="*/ 3165294 h 3177017"/>
                <a:gd name="connsiteX3-7" fmla="*/ 1124859 w 3469620"/>
                <a:gd name="connsiteY3-8" fmla="*/ 3177017 h 3177017"/>
                <a:gd name="connsiteX4-9" fmla="*/ 11167 w 3469620"/>
                <a:gd name="connsiteY4-10" fmla="*/ 1899201 h 3177017"/>
                <a:gd name="connsiteX5-11" fmla="*/ 1699290 w 3469620"/>
                <a:gd name="connsiteY5-12" fmla="*/ 63 h 3177017"/>
                <a:gd name="connsiteX0-13" fmla="*/ 1699290 w 3469620"/>
                <a:gd name="connsiteY0-14" fmla="*/ 63 h 3177017"/>
                <a:gd name="connsiteX1-15" fmla="*/ 3469474 w 3469620"/>
                <a:gd name="connsiteY1-16" fmla="*/ 1852310 h 3177017"/>
                <a:gd name="connsiteX2-17" fmla="*/ 2601967 w 3469620"/>
                <a:gd name="connsiteY2-18" fmla="*/ 3165294 h 3177017"/>
                <a:gd name="connsiteX3-19" fmla="*/ 1124859 w 3469620"/>
                <a:gd name="connsiteY3-20" fmla="*/ 3177017 h 3177017"/>
                <a:gd name="connsiteX4-21" fmla="*/ 11167 w 3469620"/>
                <a:gd name="connsiteY4-22" fmla="*/ 1899201 h 3177017"/>
                <a:gd name="connsiteX5-23" fmla="*/ 1699290 w 3469620"/>
                <a:gd name="connsiteY5-24" fmla="*/ 63 h 3177017"/>
                <a:gd name="connsiteX0-25" fmla="*/ 1699290 w 3469620"/>
                <a:gd name="connsiteY0-26" fmla="*/ 63 h 3177017"/>
                <a:gd name="connsiteX1-27" fmla="*/ 3469474 w 3469620"/>
                <a:gd name="connsiteY1-28" fmla="*/ 1852310 h 3177017"/>
                <a:gd name="connsiteX2-29" fmla="*/ 2601967 w 3469620"/>
                <a:gd name="connsiteY2-30" fmla="*/ 3165294 h 3177017"/>
                <a:gd name="connsiteX3-31" fmla="*/ 1124859 w 3469620"/>
                <a:gd name="connsiteY3-32" fmla="*/ 3177017 h 3177017"/>
                <a:gd name="connsiteX4-33" fmla="*/ 11167 w 3469620"/>
                <a:gd name="connsiteY4-34" fmla="*/ 1899201 h 3177017"/>
                <a:gd name="connsiteX5-35" fmla="*/ 1699290 w 3469620"/>
                <a:gd name="connsiteY5-36" fmla="*/ 63 h 3177017"/>
                <a:gd name="connsiteX0-37" fmla="*/ 1699290 w 3469620"/>
                <a:gd name="connsiteY0-38" fmla="*/ 63 h 3177017"/>
                <a:gd name="connsiteX1-39" fmla="*/ 3469474 w 3469620"/>
                <a:gd name="connsiteY1-40" fmla="*/ 1852310 h 3177017"/>
                <a:gd name="connsiteX2-41" fmla="*/ 2601967 w 3469620"/>
                <a:gd name="connsiteY2-42" fmla="*/ 3165294 h 3177017"/>
                <a:gd name="connsiteX3-43" fmla="*/ 1124859 w 3469620"/>
                <a:gd name="connsiteY3-44" fmla="*/ 3177017 h 3177017"/>
                <a:gd name="connsiteX4-45" fmla="*/ 11167 w 3469620"/>
                <a:gd name="connsiteY4-46" fmla="*/ 1899201 h 3177017"/>
                <a:gd name="connsiteX5-47" fmla="*/ 1699290 w 3469620"/>
                <a:gd name="connsiteY5-48" fmla="*/ 63 h 3177017"/>
                <a:gd name="connsiteX0-49" fmla="*/ 1694323 w 3464653"/>
                <a:gd name="connsiteY0-50" fmla="*/ 63 h 3177017"/>
                <a:gd name="connsiteX1-51" fmla="*/ 3464507 w 3464653"/>
                <a:gd name="connsiteY1-52" fmla="*/ 1852310 h 3177017"/>
                <a:gd name="connsiteX2-53" fmla="*/ 2597000 w 3464653"/>
                <a:gd name="connsiteY2-54" fmla="*/ 3165294 h 3177017"/>
                <a:gd name="connsiteX3-55" fmla="*/ 1119892 w 3464653"/>
                <a:gd name="connsiteY3-56" fmla="*/ 3177017 h 3177017"/>
                <a:gd name="connsiteX4-57" fmla="*/ 6200 w 3464653"/>
                <a:gd name="connsiteY4-58" fmla="*/ 1899201 h 3177017"/>
                <a:gd name="connsiteX5-59" fmla="*/ 1694323 w 3464653"/>
                <a:gd name="connsiteY5-60" fmla="*/ 63 h 3177017"/>
                <a:gd name="connsiteX0-61" fmla="*/ 1693073 w 3428206"/>
                <a:gd name="connsiteY0-62" fmla="*/ 628 h 3177582"/>
                <a:gd name="connsiteX1-63" fmla="*/ 3428088 w 3428206"/>
                <a:gd name="connsiteY1-64" fmla="*/ 1759090 h 3177582"/>
                <a:gd name="connsiteX2-65" fmla="*/ 2595750 w 3428206"/>
                <a:gd name="connsiteY2-66" fmla="*/ 3165859 h 3177582"/>
                <a:gd name="connsiteX3-67" fmla="*/ 1118642 w 3428206"/>
                <a:gd name="connsiteY3-68" fmla="*/ 3177582 h 3177582"/>
                <a:gd name="connsiteX4-69" fmla="*/ 4950 w 3428206"/>
                <a:gd name="connsiteY4-70" fmla="*/ 1899766 h 3177582"/>
                <a:gd name="connsiteX5-71" fmla="*/ 1693073 w 3428206"/>
                <a:gd name="connsiteY5-72" fmla="*/ 628 h 3177582"/>
                <a:gd name="connsiteX0-73" fmla="*/ 1694500 w 3429671"/>
                <a:gd name="connsiteY0-74" fmla="*/ 117 h 3177071"/>
                <a:gd name="connsiteX1-75" fmla="*/ 3429515 w 3429671"/>
                <a:gd name="connsiteY1-76" fmla="*/ 1758579 h 3177071"/>
                <a:gd name="connsiteX2-77" fmla="*/ 2597177 w 3429671"/>
                <a:gd name="connsiteY2-78" fmla="*/ 3165348 h 3177071"/>
                <a:gd name="connsiteX3-79" fmla="*/ 1120069 w 3429671"/>
                <a:gd name="connsiteY3-80" fmla="*/ 3177071 h 3177071"/>
                <a:gd name="connsiteX4-81" fmla="*/ 6377 w 3429671"/>
                <a:gd name="connsiteY4-82" fmla="*/ 1899255 h 3177071"/>
                <a:gd name="connsiteX5-83" fmla="*/ 1694500 w 3429671"/>
                <a:gd name="connsiteY5-84" fmla="*/ 117 h 3177071"/>
                <a:gd name="connsiteX0-85" fmla="*/ 1694806 w 3429986"/>
                <a:gd name="connsiteY0-86" fmla="*/ 162 h 3177116"/>
                <a:gd name="connsiteX1-87" fmla="*/ 3429821 w 3429986"/>
                <a:gd name="connsiteY1-88" fmla="*/ 1758624 h 3177116"/>
                <a:gd name="connsiteX2-89" fmla="*/ 2597483 w 3429986"/>
                <a:gd name="connsiteY2-90" fmla="*/ 3165393 h 3177116"/>
                <a:gd name="connsiteX3-91" fmla="*/ 1120375 w 3429986"/>
                <a:gd name="connsiteY3-92" fmla="*/ 3177116 h 3177116"/>
                <a:gd name="connsiteX4-93" fmla="*/ 6683 w 3429986"/>
                <a:gd name="connsiteY4-94" fmla="*/ 1899300 h 3177116"/>
                <a:gd name="connsiteX5-95" fmla="*/ 1694806 w 3429986"/>
                <a:gd name="connsiteY5-96" fmla="*/ 162 h 3177116"/>
                <a:gd name="connsiteX0-97" fmla="*/ 1693073 w 3428206"/>
                <a:gd name="connsiteY0-98" fmla="*/ 3527 h 3180481"/>
                <a:gd name="connsiteX1-99" fmla="*/ 3428088 w 3428206"/>
                <a:gd name="connsiteY1-100" fmla="*/ 1597866 h 3180481"/>
                <a:gd name="connsiteX2-101" fmla="*/ 2595750 w 3428206"/>
                <a:gd name="connsiteY2-102" fmla="*/ 3168758 h 3180481"/>
                <a:gd name="connsiteX3-103" fmla="*/ 1118642 w 3428206"/>
                <a:gd name="connsiteY3-104" fmla="*/ 3180481 h 3180481"/>
                <a:gd name="connsiteX4-105" fmla="*/ 4950 w 3428206"/>
                <a:gd name="connsiteY4-106" fmla="*/ 1902665 h 3180481"/>
                <a:gd name="connsiteX5-107" fmla="*/ 1693073 w 3428206"/>
                <a:gd name="connsiteY5-108" fmla="*/ 3527 h 3180481"/>
                <a:gd name="connsiteX0-109" fmla="*/ 1693073 w 3428206"/>
                <a:gd name="connsiteY0-110" fmla="*/ 835 h 3177789"/>
                <a:gd name="connsiteX1-111" fmla="*/ 3428088 w 3428206"/>
                <a:gd name="connsiteY1-112" fmla="*/ 1595174 h 3177789"/>
                <a:gd name="connsiteX2-113" fmla="*/ 2595750 w 3428206"/>
                <a:gd name="connsiteY2-114" fmla="*/ 3166066 h 3177789"/>
                <a:gd name="connsiteX3-115" fmla="*/ 1118642 w 3428206"/>
                <a:gd name="connsiteY3-116" fmla="*/ 3177789 h 3177789"/>
                <a:gd name="connsiteX4-117" fmla="*/ 4950 w 3428206"/>
                <a:gd name="connsiteY4-118" fmla="*/ 1735850 h 3177789"/>
                <a:gd name="connsiteX5-119" fmla="*/ 1693073 w 3428206"/>
                <a:gd name="connsiteY5-120" fmla="*/ 835 h 3177789"/>
                <a:gd name="connsiteX0-121" fmla="*/ 1693508 w 3428652"/>
                <a:gd name="connsiteY0-122" fmla="*/ 1792 h 3178746"/>
                <a:gd name="connsiteX1-123" fmla="*/ 3428523 w 3428652"/>
                <a:gd name="connsiteY1-124" fmla="*/ 1596131 h 3178746"/>
                <a:gd name="connsiteX2-125" fmla="*/ 2596185 w 3428652"/>
                <a:gd name="connsiteY2-126" fmla="*/ 3167023 h 3178746"/>
                <a:gd name="connsiteX3-127" fmla="*/ 1119077 w 3428652"/>
                <a:gd name="connsiteY3-128" fmla="*/ 3178746 h 3178746"/>
                <a:gd name="connsiteX4-129" fmla="*/ 5385 w 3428652"/>
                <a:gd name="connsiteY4-130" fmla="*/ 1736807 h 3178746"/>
                <a:gd name="connsiteX5-131" fmla="*/ 1693508 w 3428652"/>
                <a:gd name="connsiteY5-132" fmla="*/ 1792 h 31787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28652" h="3178746">
                  <a:moveTo>
                    <a:pt x="1693508" y="1792"/>
                  </a:moveTo>
                  <a:cubicBezTo>
                    <a:pt x="2369539" y="-33378"/>
                    <a:pt x="3442200" y="447270"/>
                    <a:pt x="3428523" y="1596131"/>
                  </a:cubicBezTo>
                  <a:cubicBezTo>
                    <a:pt x="3414846" y="2744992"/>
                    <a:pt x="2998678" y="2995084"/>
                    <a:pt x="2596185" y="3167023"/>
                  </a:cubicBezTo>
                  <a:lnTo>
                    <a:pt x="1119077" y="3178746"/>
                  </a:lnTo>
                  <a:cubicBezTo>
                    <a:pt x="587630" y="3000947"/>
                    <a:pt x="97216" y="2770392"/>
                    <a:pt x="5385" y="1736807"/>
                  </a:cubicBezTo>
                  <a:cubicBezTo>
                    <a:pt x="-86446" y="703222"/>
                    <a:pt x="1017477" y="36962"/>
                    <a:pt x="1693508" y="1792"/>
                  </a:cubicBezTo>
                  <a:close/>
                </a:path>
              </a:pathLst>
            </a:custGeom>
            <a:solidFill>
              <a:srgbClr val="F7F8FC"/>
            </a:solid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31"/>
            <p:cNvSpPr/>
            <p:nvPr/>
          </p:nvSpPr>
          <p:spPr>
            <a:xfrm>
              <a:off x="2484881" y="4853354"/>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任意多边形 41"/>
            <p:cNvSpPr/>
            <p:nvPr/>
          </p:nvSpPr>
          <p:spPr>
            <a:xfrm>
              <a:off x="2602523"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3126802"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3804960"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31"/>
            <p:cNvSpPr/>
            <p:nvPr/>
          </p:nvSpPr>
          <p:spPr>
            <a:xfrm>
              <a:off x="2484881" y="4757644"/>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rgbClr val="F9F9FB"/>
            </a:solid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6" name="组合 45"/>
          <p:cNvGrpSpPr/>
          <p:nvPr/>
        </p:nvGrpSpPr>
        <p:grpSpPr>
          <a:xfrm>
            <a:off x="1417831" y="4768693"/>
            <a:ext cx="983956" cy="394757"/>
            <a:chOff x="1372329" y="5446987"/>
            <a:chExt cx="1761315" cy="706794"/>
          </a:xfrm>
        </p:grpSpPr>
        <p:sp useBgFill="1">
          <p:nvSpPr>
            <p:cNvPr id="47" name="任意多边形 46"/>
            <p:cNvSpPr/>
            <p:nvPr/>
          </p:nvSpPr>
          <p:spPr>
            <a:xfrm flipH="1">
              <a:off x="1372329" y="5446987"/>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ln w="25400">
              <a:solidFill>
                <a:srgbClr val="062F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useBgFill="1">
          <p:nvSpPr>
            <p:cNvPr id="48" name="任意多边形 47"/>
            <p:cNvSpPr/>
            <p:nvPr/>
          </p:nvSpPr>
          <p:spPr>
            <a:xfrm flipH="1">
              <a:off x="2363622" y="5762723"/>
              <a:ext cx="770022" cy="391058"/>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ln w="25400">
              <a:solidFill>
                <a:srgbClr val="062F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9" name="文本框 48"/>
          <p:cNvSpPr txBox="1"/>
          <p:nvPr/>
        </p:nvSpPr>
        <p:spPr>
          <a:xfrm>
            <a:off x="2697307" y="3474051"/>
            <a:ext cx="1805448" cy="646331"/>
          </a:xfrm>
          <a:prstGeom prst="rect">
            <a:avLst/>
          </a:prstGeom>
          <a:noFill/>
        </p:spPr>
        <p:txBody>
          <a:bodyPr wrap="square" rtlCol="0">
            <a:spAutoFit/>
          </a:bodyPr>
          <a:lstStyle/>
          <a:p>
            <a:r>
              <a:rPr lang="zh-CN" altLang="en-US" sz="3600" b="1" dirty="0">
                <a:solidFill>
                  <a:srgbClr val="062F3D"/>
                </a:solidFill>
                <a:latin typeface="方正静蕾简体" panose="02000000000000000000" pitchFamily="2" charset="-122"/>
                <a:ea typeface="方正静蕾简体" panose="02000000000000000000" pitchFamily="2" charset="-122"/>
              </a:rPr>
              <a:t>流程图</a:t>
            </a:r>
            <a:endParaRPr lang="zh-CN" altLang="en-US" sz="3600" b="1" dirty="0">
              <a:solidFill>
                <a:srgbClr val="062F3D"/>
              </a:solidFill>
              <a:latin typeface="方正静蕾简体" panose="02000000000000000000" pitchFamily="2" charset="-122"/>
              <a:ea typeface="方正静蕾简体" panose="02000000000000000000" pitchFamily="2" charset="-122"/>
            </a:endParaRPr>
          </a:p>
        </p:txBody>
      </p:sp>
      <p:sp>
        <p:nvSpPr>
          <p:cNvPr id="57" name="Freeform 5"/>
          <p:cNvSpPr/>
          <p:nvPr/>
        </p:nvSpPr>
        <p:spPr bwMode="auto">
          <a:xfrm rot="18265844">
            <a:off x="2870652" y="2466892"/>
            <a:ext cx="1394250" cy="1100317"/>
          </a:xfrm>
          <a:custGeom>
            <a:avLst/>
            <a:gdLst>
              <a:gd name="T0" fmla="*/ 299 w 302"/>
              <a:gd name="T1" fmla="*/ 112 h 238"/>
              <a:gd name="T2" fmla="*/ 285 w 302"/>
              <a:gd name="T3" fmla="*/ 85 h 238"/>
              <a:gd name="T4" fmla="*/ 268 w 302"/>
              <a:gd name="T5" fmla="*/ 81 h 238"/>
              <a:gd name="T6" fmla="*/ 240 w 302"/>
              <a:gd name="T7" fmla="*/ 49 h 238"/>
              <a:gd name="T8" fmla="*/ 219 w 302"/>
              <a:gd name="T9" fmla="*/ 50 h 238"/>
              <a:gd name="T10" fmla="*/ 199 w 302"/>
              <a:gd name="T11" fmla="*/ 29 h 238"/>
              <a:gd name="T12" fmla="*/ 184 w 302"/>
              <a:gd name="T13" fmla="*/ 29 h 238"/>
              <a:gd name="T14" fmla="*/ 172 w 302"/>
              <a:gd name="T15" fmla="*/ 14 h 238"/>
              <a:gd name="T16" fmla="*/ 154 w 302"/>
              <a:gd name="T17" fmla="*/ 29 h 238"/>
              <a:gd name="T18" fmla="*/ 162 w 302"/>
              <a:gd name="T19" fmla="*/ 47 h 238"/>
              <a:gd name="T20" fmla="*/ 135 w 302"/>
              <a:gd name="T21" fmla="*/ 12 h 238"/>
              <a:gd name="T22" fmla="*/ 114 w 302"/>
              <a:gd name="T23" fmla="*/ 23 h 238"/>
              <a:gd name="T24" fmla="*/ 105 w 302"/>
              <a:gd name="T25" fmla="*/ 10 h 238"/>
              <a:gd name="T26" fmla="*/ 83 w 302"/>
              <a:gd name="T27" fmla="*/ 16 h 238"/>
              <a:gd name="T28" fmla="*/ 83 w 302"/>
              <a:gd name="T29" fmla="*/ 15 h 238"/>
              <a:gd name="T30" fmla="*/ 61 w 302"/>
              <a:gd name="T31" fmla="*/ 18 h 238"/>
              <a:gd name="T32" fmla="*/ 44 w 302"/>
              <a:gd name="T33" fmla="*/ 33 h 238"/>
              <a:gd name="T34" fmla="*/ 52 w 302"/>
              <a:gd name="T35" fmla="*/ 50 h 238"/>
              <a:gd name="T36" fmla="*/ 39 w 302"/>
              <a:gd name="T37" fmla="*/ 33 h 238"/>
              <a:gd name="T38" fmla="*/ 20 w 302"/>
              <a:gd name="T39" fmla="*/ 45 h 238"/>
              <a:gd name="T40" fmla="*/ 50 w 302"/>
              <a:gd name="T41" fmla="*/ 98 h 238"/>
              <a:gd name="T42" fmla="*/ 22 w 302"/>
              <a:gd name="T43" fmla="*/ 64 h 238"/>
              <a:gd name="T44" fmla="*/ 5 w 302"/>
              <a:gd name="T45" fmla="*/ 77 h 238"/>
              <a:gd name="T46" fmla="*/ 15 w 302"/>
              <a:gd name="T47" fmla="*/ 94 h 238"/>
              <a:gd name="T48" fmla="*/ 5 w 302"/>
              <a:gd name="T49" fmla="*/ 107 h 238"/>
              <a:gd name="T50" fmla="*/ 47 w 302"/>
              <a:gd name="T51" fmla="*/ 181 h 238"/>
              <a:gd name="T52" fmla="*/ 58 w 302"/>
              <a:gd name="T53" fmla="*/ 179 h 238"/>
              <a:gd name="T54" fmla="*/ 74 w 302"/>
              <a:gd name="T55" fmla="*/ 202 h 238"/>
              <a:gd name="T56" fmla="*/ 92 w 302"/>
              <a:gd name="T57" fmla="*/ 192 h 238"/>
              <a:gd name="T58" fmla="*/ 81 w 302"/>
              <a:gd name="T59" fmla="*/ 171 h 238"/>
              <a:gd name="T60" fmla="*/ 120 w 302"/>
              <a:gd name="T61" fmla="*/ 220 h 238"/>
              <a:gd name="T62" fmla="*/ 137 w 302"/>
              <a:gd name="T63" fmla="*/ 206 h 238"/>
              <a:gd name="T64" fmla="*/ 119 w 302"/>
              <a:gd name="T65" fmla="*/ 175 h 238"/>
              <a:gd name="T66" fmla="*/ 154 w 302"/>
              <a:gd name="T67" fmla="*/ 220 h 238"/>
              <a:gd name="T68" fmla="*/ 174 w 302"/>
              <a:gd name="T69" fmla="*/ 209 h 238"/>
              <a:gd name="T70" fmla="*/ 191 w 302"/>
              <a:gd name="T71" fmla="*/ 227 h 238"/>
              <a:gd name="T72" fmla="*/ 211 w 302"/>
              <a:gd name="T73" fmla="*/ 222 h 238"/>
              <a:gd name="T74" fmla="*/ 215 w 302"/>
              <a:gd name="T75" fmla="*/ 227 h 238"/>
              <a:gd name="T76" fmla="*/ 232 w 302"/>
              <a:gd name="T77" fmla="*/ 210 h 238"/>
              <a:gd name="T78" fmla="*/ 228 w 302"/>
              <a:gd name="T79" fmla="*/ 205 h 238"/>
              <a:gd name="T80" fmla="*/ 240 w 302"/>
              <a:gd name="T81" fmla="*/ 187 h 238"/>
              <a:gd name="T82" fmla="*/ 239 w 302"/>
              <a:gd name="T83" fmla="*/ 186 h 238"/>
              <a:gd name="T84" fmla="*/ 243 w 302"/>
              <a:gd name="T85" fmla="*/ 191 h 238"/>
              <a:gd name="T86" fmla="*/ 264 w 302"/>
              <a:gd name="T87" fmla="*/ 179 h 238"/>
              <a:gd name="T88" fmla="*/ 231 w 302"/>
              <a:gd name="T89" fmla="*/ 127 h 238"/>
              <a:gd name="T90" fmla="*/ 268 w 302"/>
              <a:gd name="T91" fmla="*/ 173 h 238"/>
              <a:gd name="T92" fmla="*/ 284 w 302"/>
              <a:gd name="T93" fmla="*/ 157 h 238"/>
              <a:gd name="T94" fmla="*/ 277 w 302"/>
              <a:gd name="T95" fmla="*/ 146 h 238"/>
              <a:gd name="T96" fmla="*/ 289 w 302"/>
              <a:gd name="T97" fmla="*/ 128 h 238"/>
              <a:gd name="T98" fmla="*/ 288 w 302"/>
              <a:gd name="T99" fmla="*/ 127 h 238"/>
              <a:gd name="T100" fmla="*/ 299 w 302"/>
              <a:gd name="T101" fmla="*/ 1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 h="238">
                <a:moveTo>
                  <a:pt x="299" y="112"/>
                </a:moveTo>
                <a:cubicBezTo>
                  <a:pt x="295" y="102"/>
                  <a:pt x="291" y="94"/>
                  <a:pt x="285" y="85"/>
                </a:cubicBezTo>
                <a:cubicBezTo>
                  <a:pt x="280" y="79"/>
                  <a:pt x="273" y="78"/>
                  <a:pt x="268" y="81"/>
                </a:cubicBezTo>
                <a:cubicBezTo>
                  <a:pt x="258" y="71"/>
                  <a:pt x="249" y="60"/>
                  <a:pt x="240" y="49"/>
                </a:cubicBezTo>
                <a:cubicBezTo>
                  <a:pt x="234" y="40"/>
                  <a:pt x="222" y="43"/>
                  <a:pt x="219" y="50"/>
                </a:cubicBezTo>
                <a:cubicBezTo>
                  <a:pt x="212" y="43"/>
                  <a:pt x="206" y="36"/>
                  <a:pt x="199" y="29"/>
                </a:cubicBezTo>
                <a:cubicBezTo>
                  <a:pt x="195" y="24"/>
                  <a:pt x="188" y="25"/>
                  <a:pt x="184" y="29"/>
                </a:cubicBezTo>
                <a:cubicBezTo>
                  <a:pt x="180" y="24"/>
                  <a:pt x="176" y="19"/>
                  <a:pt x="172" y="14"/>
                </a:cubicBezTo>
                <a:cubicBezTo>
                  <a:pt x="163" y="3"/>
                  <a:pt x="149" y="17"/>
                  <a:pt x="154" y="29"/>
                </a:cubicBezTo>
                <a:cubicBezTo>
                  <a:pt x="156" y="35"/>
                  <a:pt x="159" y="41"/>
                  <a:pt x="162" y="47"/>
                </a:cubicBezTo>
                <a:cubicBezTo>
                  <a:pt x="153" y="35"/>
                  <a:pt x="144" y="24"/>
                  <a:pt x="135" y="12"/>
                </a:cubicBezTo>
                <a:cubicBezTo>
                  <a:pt x="127" y="1"/>
                  <a:pt x="109" y="10"/>
                  <a:pt x="114" y="23"/>
                </a:cubicBezTo>
                <a:cubicBezTo>
                  <a:pt x="111" y="19"/>
                  <a:pt x="108" y="14"/>
                  <a:pt x="105" y="10"/>
                </a:cubicBezTo>
                <a:cubicBezTo>
                  <a:pt x="98" y="0"/>
                  <a:pt x="83" y="6"/>
                  <a:pt x="83" y="16"/>
                </a:cubicBezTo>
                <a:cubicBezTo>
                  <a:pt x="83" y="16"/>
                  <a:pt x="83" y="16"/>
                  <a:pt x="83" y="15"/>
                </a:cubicBezTo>
                <a:cubicBezTo>
                  <a:pt x="76" y="6"/>
                  <a:pt x="64" y="10"/>
                  <a:pt x="61" y="18"/>
                </a:cubicBezTo>
                <a:cubicBezTo>
                  <a:pt x="53" y="10"/>
                  <a:pt x="38" y="21"/>
                  <a:pt x="44" y="33"/>
                </a:cubicBezTo>
                <a:cubicBezTo>
                  <a:pt x="46" y="39"/>
                  <a:pt x="49" y="44"/>
                  <a:pt x="52" y="50"/>
                </a:cubicBezTo>
                <a:cubicBezTo>
                  <a:pt x="48" y="44"/>
                  <a:pt x="44" y="39"/>
                  <a:pt x="39" y="33"/>
                </a:cubicBezTo>
                <a:cubicBezTo>
                  <a:pt x="31" y="22"/>
                  <a:pt x="12" y="32"/>
                  <a:pt x="20" y="45"/>
                </a:cubicBezTo>
                <a:cubicBezTo>
                  <a:pt x="30" y="63"/>
                  <a:pt x="40" y="80"/>
                  <a:pt x="50" y="98"/>
                </a:cubicBezTo>
                <a:cubicBezTo>
                  <a:pt x="41" y="87"/>
                  <a:pt x="32" y="75"/>
                  <a:pt x="22" y="64"/>
                </a:cubicBezTo>
                <a:cubicBezTo>
                  <a:pt x="14" y="54"/>
                  <a:pt x="0" y="66"/>
                  <a:pt x="5" y="77"/>
                </a:cubicBezTo>
                <a:cubicBezTo>
                  <a:pt x="9" y="82"/>
                  <a:pt x="12" y="88"/>
                  <a:pt x="15" y="94"/>
                </a:cubicBezTo>
                <a:cubicBezTo>
                  <a:pt x="8" y="93"/>
                  <a:pt x="2" y="99"/>
                  <a:pt x="5" y="107"/>
                </a:cubicBezTo>
                <a:cubicBezTo>
                  <a:pt x="17" y="133"/>
                  <a:pt x="32" y="157"/>
                  <a:pt x="47" y="181"/>
                </a:cubicBezTo>
                <a:cubicBezTo>
                  <a:pt x="50" y="186"/>
                  <a:pt x="57" y="184"/>
                  <a:pt x="58" y="179"/>
                </a:cubicBezTo>
                <a:cubicBezTo>
                  <a:pt x="63" y="187"/>
                  <a:pt x="69" y="195"/>
                  <a:pt x="74" y="202"/>
                </a:cubicBezTo>
                <a:cubicBezTo>
                  <a:pt x="82" y="213"/>
                  <a:pt x="98" y="204"/>
                  <a:pt x="92" y="192"/>
                </a:cubicBezTo>
                <a:cubicBezTo>
                  <a:pt x="88" y="185"/>
                  <a:pt x="84" y="178"/>
                  <a:pt x="81" y="171"/>
                </a:cubicBezTo>
                <a:cubicBezTo>
                  <a:pt x="94" y="187"/>
                  <a:pt x="107" y="203"/>
                  <a:pt x="120" y="220"/>
                </a:cubicBezTo>
                <a:cubicBezTo>
                  <a:pt x="128" y="230"/>
                  <a:pt x="143" y="217"/>
                  <a:pt x="137" y="206"/>
                </a:cubicBezTo>
                <a:cubicBezTo>
                  <a:pt x="131" y="196"/>
                  <a:pt x="125" y="185"/>
                  <a:pt x="119" y="175"/>
                </a:cubicBezTo>
                <a:cubicBezTo>
                  <a:pt x="131" y="190"/>
                  <a:pt x="143" y="205"/>
                  <a:pt x="154" y="220"/>
                </a:cubicBezTo>
                <a:cubicBezTo>
                  <a:pt x="163" y="232"/>
                  <a:pt x="182" y="221"/>
                  <a:pt x="174" y="209"/>
                </a:cubicBezTo>
                <a:cubicBezTo>
                  <a:pt x="180" y="215"/>
                  <a:pt x="185" y="221"/>
                  <a:pt x="191" y="227"/>
                </a:cubicBezTo>
                <a:cubicBezTo>
                  <a:pt x="197" y="234"/>
                  <a:pt x="208" y="229"/>
                  <a:pt x="211" y="222"/>
                </a:cubicBezTo>
                <a:cubicBezTo>
                  <a:pt x="212" y="224"/>
                  <a:pt x="213" y="225"/>
                  <a:pt x="215" y="227"/>
                </a:cubicBezTo>
                <a:cubicBezTo>
                  <a:pt x="226" y="238"/>
                  <a:pt x="241" y="221"/>
                  <a:pt x="232" y="210"/>
                </a:cubicBezTo>
                <a:cubicBezTo>
                  <a:pt x="230" y="208"/>
                  <a:pt x="229" y="207"/>
                  <a:pt x="228" y="205"/>
                </a:cubicBezTo>
                <a:cubicBezTo>
                  <a:pt x="236" y="206"/>
                  <a:pt x="246" y="196"/>
                  <a:pt x="240" y="187"/>
                </a:cubicBezTo>
                <a:cubicBezTo>
                  <a:pt x="240" y="187"/>
                  <a:pt x="239" y="187"/>
                  <a:pt x="239" y="186"/>
                </a:cubicBezTo>
                <a:cubicBezTo>
                  <a:pt x="241" y="188"/>
                  <a:pt x="242" y="190"/>
                  <a:pt x="243" y="191"/>
                </a:cubicBezTo>
                <a:cubicBezTo>
                  <a:pt x="252" y="203"/>
                  <a:pt x="272" y="192"/>
                  <a:pt x="264" y="179"/>
                </a:cubicBezTo>
                <a:cubicBezTo>
                  <a:pt x="252" y="162"/>
                  <a:pt x="241" y="145"/>
                  <a:pt x="231" y="127"/>
                </a:cubicBezTo>
                <a:cubicBezTo>
                  <a:pt x="243" y="143"/>
                  <a:pt x="255" y="158"/>
                  <a:pt x="268" y="173"/>
                </a:cubicBezTo>
                <a:cubicBezTo>
                  <a:pt x="277" y="185"/>
                  <a:pt x="294" y="169"/>
                  <a:pt x="284" y="157"/>
                </a:cubicBezTo>
                <a:cubicBezTo>
                  <a:pt x="282" y="153"/>
                  <a:pt x="279" y="150"/>
                  <a:pt x="277" y="146"/>
                </a:cubicBezTo>
                <a:cubicBezTo>
                  <a:pt x="285" y="147"/>
                  <a:pt x="294" y="137"/>
                  <a:pt x="289" y="128"/>
                </a:cubicBezTo>
                <a:cubicBezTo>
                  <a:pt x="289" y="128"/>
                  <a:pt x="288" y="127"/>
                  <a:pt x="288" y="127"/>
                </a:cubicBezTo>
                <a:cubicBezTo>
                  <a:pt x="295" y="126"/>
                  <a:pt x="302" y="121"/>
                  <a:pt x="299" y="112"/>
                </a:cubicBezTo>
                <a:close/>
              </a:path>
            </a:pathLst>
          </a:custGeom>
          <a:solidFill>
            <a:srgbClr val="91AC8B"/>
          </a:solidFill>
          <a:ln>
            <a:noFill/>
          </a:ln>
        </p:spPr>
        <p:txBody>
          <a:bodyPr vert="horz" wrap="square" lIns="91440" tIns="45720" rIns="91440" bIns="45720" numCol="1" anchor="t" anchorCtr="0" compatLnSpc="1"/>
          <a:lstStyle/>
          <a:p>
            <a:endParaRPr lang="zh-CN" altLang="en-US"/>
          </a:p>
        </p:txBody>
      </p:sp>
      <p:grpSp>
        <p:nvGrpSpPr>
          <p:cNvPr id="50" name="组合 49"/>
          <p:cNvGrpSpPr/>
          <p:nvPr/>
        </p:nvGrpSpPr>
        <p:grpSpPr>
          <a:xfrm flipH="1">
            <a:off x="3431267" y="2765893"/>
            <a:ext cx="422520" cy="611158"/>
            <a:chOff x="5844088" y="2600655"/>
            <a:chExt cx="385904" cy="611158"/>
          </a:xfrm>
        </p:grpSpPr>
        <p:grpSp>
          <p:nvGrpSpPr>
            <p:cNvPr id="51" name="组合 50"/>
            <p:cNvGrpSpPr/>
            <p:nvPr/>
          </p:nvGrpSpPr>
          <p:grpSpPr>
            <a:xfrm rot="8489641">
              <a:off x="6013992" y="2653092"/>
              <a:ext cx="216000" cy="558721"/>
              <a:chOff x="6011031" y="2540000"/>
              <a:chExt cx="242182" cy="626447"/>
            </a:xfrm>
          </p:grpSpPr>
          <p:sp>
            <p:nvSpPr>
              <p:cNvPr id="53" name="任意多边形 52"/>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任意多边形 51"/>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62F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8"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275076" y="187191"/>
            <a:ext cx="637296" cy="593985"/>
          </a:xfrm>
          <a:prstGeom prst="rect">
            <a:avLst/>
          </a:prstGeom>
          <a:noFill/>
        </p:spPr>
      </p:pic>
      <p:sp>
        <p:nvSpPr>
          <p:cNvPr id="59" name="文本框 58"/>
          <p:cNvSpPr txBox="1"/>
          <p:nvPr/>
        </p:nvSpPr>
        <p:spPr>
          <a:xfrm>
            <a:off x="1068070" y="216535"/>
            <a:ext cx="3914775" cy="583565"/>
          </a:xfrm>
          <a:prstGeom prst="rect">
            <a:avLst/>
          </a:prstGeom>
          <a:noFill/>
        </p:spPr>
        <p:txBody>
          <a:bodyPr wrap="square" rtlCol="0">
            <a:spAutoFit/>
          </a:bodyPr>
          <a:lstStyle/>
          <a:p>
            <a:pPr algn="dist"/>
            <a:r>
              <a:rPr lang="zh-CN" altLang="en-US" sz="3200">
                <a:solidFill>
                  <a:srgbClr val="062F3D"/>
                </a:solidFill>
                <a:latin typeface="方正静蕾简体" panose="02000000000000000000" pitchFamily="2" charset="-122"/>
                <a:ea typeface="方正静蕾简体" panose="02000000000000000000" pitchFamily="2" charset="-122"/>
                <a:sym typeface="+mn-ea"/>
              </a:rPr>
              <a:t>班级岗位设置的思考</a:t>
            </a:r>
            <a:endParaRPr lang="zh-CN" altLang="en-US" sz="32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27"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b4c9f5045d779830b69441867804ef8c.png"/>
          <p:cNvPicPr>
            <a:picLocks noChangeAspect="1" noChangeArrowheads="1"/>
          </p:cNvPicPr>
          <p:nvPr/>
        </p:nvPicPr>
        <p:blipFill>
          <a:blip r:embed="rId1" cstate="print"/>
          <a:srcRect l="14062" t="22190" r="5469" b="11969"/>
          <a:stretch>
            <a:fillRect/>
          </a:stretch>
        </p:blipFill>
        <p:spPr bwMode="auto">
          <a:xfrm>
            <a:off x="1182514" y="2240873"/>
            <a:ext cx="2571948" cy="2397156"/>
          </a:xfrm>
          <a:prstGeom prst="rect">
            <a:avLst/>
          </a:prstGeom>
          <a:noFill/>
        </p:spPr>
      </p:pic>
      <p:sp>
        <p:nvSpPr>
          <p:cNvPr id="6" name="文本框 5"/>
          <p:cNvSpPr txBox="1"/>
          <p:nvPr/>
        </p:nvSpPr>
        <p:spPr>
          <a:xfrm>
            <a:off x="4275121" y="2828189"/>
            <a:ext cx="5711349"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800" b="1" dirty="0">
                <a:solidFill>
                  <a:prstClr val="black">
                    <a:lumMod val="85000"/>
                    <a:lumOff val="15000"/>
                  </a:prstClr>
                </a:solidFill>
                <a:latin typeface="方正静蕾简体" panose="02000000000000000000" pitchFamily="2" charset="-122"/>
                <a:ea typeface="方正静蕾简体" panose="02000000000000000000" pitchFamily="2" charset="-122"/>
              </a:rPr>
              <a:t>谢谢！</a:t>
            </a:r>
            <a:endParaRPr lang="zh-CN" altLang="en-US" sz="4800" b="1" dirty="0">
              <a:solidFill>
                <a:prstClr val="black">
                  <a:lumMod val="85000"/>
                  <a:lumOff val="15000"/>
                </a:prstClr>
              </a:solidFill>
              <a:latin typeface="方正静蕾简体" panose="02000000000000000000" pitchFamily="2" charset="-122"/>
              <a:ea typeface="方正静蕾简体" panose="02000000000000000000" pitchFamily="2" charset="-122"/>
            </a:endParaRPr>
          </a:p>
        </p:txBody>
      </p:sp>
      <p:sp>
        <p:nvSpPr>
          <p:cNvPr id="7" name="矩形 6"/>
          <p:cNvSpPr/>
          <p:nvPr/>
        </p:nvSpPr>
        <p:spPr>
          <a:xfrm>
            <a:off x="4230785" y="3694369"/>
            <a:ext cx="5749729" cy="609398"/>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华文细黑" panose="02010600040101010101" pitchFamily="2" charset="-122"/>
                <a:cs typeface="+mn-cs"/>
              </a:rPr>
              <a:t>We have many PowerPoint </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华文细黑" panose="02010600040101010101" pitchFamily="2" charset="-122"/>
                <a:cs typeface="+mn-cs"/>
              </a:rPr>
              <a:t>templates</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华文细黑" panose="02010600040101010101" pitchFamily="2" charset="-122"/>
                <a:cs typeface="+mn-cs"/>
              </a:rPr>
              <a:t> that has been specifically to help anyone that is stepping into the world</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华文细黑" panose="02010600040101010101" pitchFamily="2" charset="-122"/>
              <a:cs typeface="+mn-cs"/>
            </a:endParaRPr>
          </a:p>
        </p:txBody>
      </p:sp>
      <p:pic>
        <p:nvPicPr>
          <p:cNvPr id="9" name="图片 8"/>
          <p:cNvPicPr>
            <a:picLocks noChangeAspect="1"/>
          </p:cNvPicPr>
          <p:nvPr/>
        </p:nvPicPr>
        <p:blipFill>
          <a:blip r:embed="rId2"/>
          <a:stretch>
            <a:fillRect/>
          </a:stretch>
        </p:blipFill>
        <p:spPr>
          <a:xfrm rot="5400000" flipH="1">
            <a:off x="1335419" y="200556"/>
            <a:ext cx="1121825" cy="2346007"/>
          </a:xfrm>
          <a:prstGeom prst="rect">
            <a:avLst/>
          </a:prstGeom>
        </p:spPr>
      </p:pic>
      <p:sp>
        <p:nvSpPr>
          <p:cNvPr id="10" name="Rectangle 150"/>
          <p:cNvSpPr>
            <a:spLocks noChangeArrowheads="1"/>
          </p:cNvSpPr>
          <p:nvPr/>
        </p:nvSpPr>
        <p:spPr bwMode="auto">
          <a:xfrm>
            <a:off x="10377674" y="4663503"/>
            <a:ext cx="79375" cy="160338"/>
          </a:xfrm>
          <a:prstGeom prst="rect">
            <a:avLst/>
          </a:prstGeom>
          <a:solidFill>
            <a:srgbClr val="F7D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51"/>
          <p:cNvSpPr/>
          <p:nvPr/>
        </p:nvSpPr>
        <p:spPr bwMode="auto">
          <a:xfrm>
            <a:off x="10767406" y="3949129"/>
            <a:ext cx="169863" cy="169863"/>
          </a:xfrm>
          <a:custGeom>
            <a:avLst/>
            <a:gdLst>
              <a:gd name="T0" fmla="*/ 33 w 107"/>
              <a:gd name="T1" fmla="*/ 107 h 107"/>
              <a:gd name="T2" fmla="*/ 0 w 107"/>
              <a:gd name="T3" fmla="*/ 64 h 107"/>
              <a:gd name="T4" fmla="*/ 74 w 107"/>
              <a:gd name="T5" fmla="*/ 0 h 107"/>
              <a:gd name="T6" fmla="*/ 107 w 107"/>
              <a:gd name="T7" fmla="*/ 43 h 107"/>
              <a:gd name="T8" fmla="*/ 33 w 107"/>
              <a:gd name="T9" fmla="*/ 107 h 107"/>
            </a:gdLst>
            <a:ahLst/>
            <a:cxnLst>
              <a:cxn ang="0">
                <a:pos x="T0" y="T1"/>
              </a:cxn>
              <a:cxn ang="0">
                <a:pos x="T2" y="T3"/>
              </a:cxn>
              <a:cxn ang="0">
                <a:pos x="T4" y="T5"/>
              </a:cxn>
              <a:cxn ang="0">
                <a:pos x="T6" y="T7"/>
              </a:cxn>
              <a:cxn ang="0">
                <a:pos x="T8" y="T9"/>
              </a:cxn>
            </a:cxnLst>
            <a:rect l="0" t="0" r="r" b="b"/>
            <a:pathLst>
              <a:path w="107" h="107">
                <a:moveTo>
                  <a:pt x="33" y="107"/>
                </a:moveTo>
                <a:lnTo>
                  <a:pt x="0" y="64"/>
                </a:lnTo>
                <a:lnTo>
                  <a:pt x="74" y="0"/>
                </a:lnTo>
                <a:lnTo>
                  <a:pt x="107" y="43"/>
                </a:lnTo>
                <a:lnTo>
                  <a:pt x="33" y="10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Oval 156"/>
          <p:cNvSpPr>
            <a:spLocks noChangeArrowheads="1"/>
          </p:cNvSpPr>
          <p:nvPr/>
        </p:nvSpPr>
        <p:spPr bwMode="auto">
          <a:xfrm>
            <a:off x="10738036" y="5290565"/>
            <a:ext cx="74613" cy="79375"/>
          </a:xfrm>
          <a:prstGeom prst="ellipse">
            <a:avLst/>
          </a:prstGeom>
          <a:solidFill>
            <a:srgbClr val="91AC8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60"/>
          <p:cNvSpPr/>
          <p:nvPr/>
        </p:nvSpPr>
        <p:spPr bwMode="auto">
          <a:xfrm>
            <a:off x="11462731" y="5645213"/>
            <a:ext cx="150813" cy="184150"/>
          </a:xfrm>
          <a:custGeom>
            <a:avLst/>
            <a:gdLst>
              <a:gd name="T0" fmla="*/ 95 w 95"/>
              <a:gd name="T1" fmla="*/ 87 h 116"/>
              <a:gd name="T2" fmla="*/ 51 w 95"/>
              <a:gd name="T3" fmla="*/ 116 h 116"/>
              <a:gd name="T4" fmla="*/ 0 w 95"/>
              <a:gd name="T5" fmla="*/ 30 h 116"/>
              <a:gd name="T6" fmla="*/ 44 w 95"/>
              <a:gd name="T7" fmla="*/ 0 h 116"/>
              <a:gd name="T8" fmla="*/ 95 w 95"/>
              <a:gd name="T9" fmla="*/ 87 h 116"/>
            </a:gdLst>
            <a:ahLst/>
            <a:cxnLst>
              <a:cxn ang="0">
                <a:pos x="T0" y="T1"/>
              </a:cxn>
              <a:cxn ang="0">
                <a:pos x="T2" y="T3"/>
              </a:cxn>
              <a:cxn ang="0">
                <a:pos x="T4" y="T5"/>
              </a:cxn>
              <a:cxn ang="0">
                <a:pos x="T6" y="T7"/>
              </a:cxn>
              <a:cxn ang="0">
                <a:pos x="T8" y="T9"/>
              </a:cxn>
            </a:cxnLst>
            <a:rect l="0" t="0" r="r" b="b"/>
            <a:pathLst>
              <a:path w="95" h="116">
                <a:moveTo>
                  <a:pt x="95" y="87"/>
                </a:moveTo>
                <a:lnTo>
                  <a:pt x="51" y="116"/>
                </a:lnTo>
                <a:lnTo>
                  <a:pt x="0" y="30"/>
                </a:lnTo>
                <a:lnTo>
                  <a:pt x="44" y="0"/>
                </a:lnTo>
                <a:lnTo>
                  <a:pt x="95" y="87"/>
                </a:lnTo>
                <a:close/>
              </a:path>
            </a:pathLst>
          </a:custGeom>
          <a:solidFill>
            <a:srgbClr val="F7D2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Oval 163"/>
          <p:cNvSpPr>
            <a:spLocks noChangeArrowheads="1"/>
          </p:cNvSpPr>
          <p:nvPr/>
        </p:nvSpPr>
        <p:spPr bwMode="auto">
          <a:xfrm>
            <a:off x="9790299" y="5158803"/>
            <a:ext cx="74613" cy="79375"/>
          </a:xfrm>
          <a:prstGeom prst="ellipse">
            <a:avLst/>
          </a:prstGeom>
          <a:solidFill>
            <a:srgbClr val="91AC8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Oval 164"/>
          <p:cNvSpPr>
            <a:spLocks noChangeArrowheads="1"/>
          </p:cNvSpPr>
          <p:nvPr/>
        </p:nvSpPr>
        <p:spPr bwMode="auto">
          <a:xfrm>
            <a:off x="10145106" y="3356961"/>
            <a:ext cx="74613" cy="79375"/>
          </a:xfrm>
          <a:prstGeom prst="ellipse">
            <a:avLst/>
          </a:prstGeom>
          <a:solidFill>
            <a:srgbClr val="91AC8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5" name="矩形 1024"/>
          <p:cNvSpPr>
            <a:spLocks noChangeAspect="1"/>
          </p:cNvSpPr>
          <p:nvPr/>
        </p:nvSpPr>
        <p:spPr>
          <a:xfrm>
            <a:off x="723900" y="812800"/>
            <a:ext cx="2344738" cy="1122363"/>
          </a:xfrm>
          <a:prstGeom prst="rect">
            <a:avLst/>
          </a:prstGeom>
          <a:noFill/>
          <a:ln w="9525">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cover"/>
</p:tagLst>
</file>

<file path=ppt/theme/theme1.xml><?xml version="1.0" encoding="utf-8"?>
<a:theme xmlns:a="http://schemas.openxmlformats.org/drawingml/2006/main" name="鲍鱼素材https://baoyusucai.taobao.com/&#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2952</Words>
  <Application>WPS 演示</Application>
  <PresentationFormat>宽屏</PresentationFormat>
  <Paragraphs>300</Paragraphs>
  <Slides>25</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方正书宋_GBK</vt:lpstr>
      <vt:lpstr>Wingdings</vt:lpstr>
      <vt:lpstr>Kaiti SC Regular</vt:lpstr>
      <vt:lpstr>方正静蕾简体</vt:lpstr>
      <vt:lpstr>冬青黑体简体中文</vt:lpstr>
      <vt:lpstr>Calibri</vt:lpstr>
      <vt:lpstr>宋体</vt:lpstr>
      <vt:lpstr>华文细黑</vt:lpstr>
      <vt:lpstr>微软雅黑</vt:lpstr>
      <vt:lpstr>黑体-简</vt:lpstr>
      <vt:lpstr>汉仪旗黑</vt:lpstr>
      <vt:lpstr>Calibri</vt:lpstr>
      <vt:lpstr>Helvetica Neue</vt:lpstr>
      <vt:lpstr>汉仪书宋二KW</vt:lpstr>
      <vt:lpstr>宋体</vt:lpstr>
      <vt:lpstr>Arial Unicode MS</vt:lpstr>
      <vt:lpstr>Calibri Light</vt:lpstr>
      <vt:lpstr>Kaiti SC Bold</vt:lpstr>
      <vt:lpstr>Yuanti SC Regular</vt:lpstr>
      <vt:lpstr>娃娃体-简</vt:lpstr>
      <vt:lpstr>华文楷体</vt:lpstr>
      <vt:lpstr>Lantinghei TC Extralight</vt:lpstr>
      <vt:lpstr>娃娃体-繁</vt:lpstr>
      <vt:lpstr>STHeiti Light</vt:lpstr>
      <vt:lpstr>鲍鱼素材https://baoyusucai.taobao.com/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liyun</cp:lastModifiedBy>
  <cp:revision>17</cp:revision>
  <dcterms:created xsi:type="dcterms:W3CDTF">2021-04-12T15:00:03Z</dcterms:created>
  <dcterms:modified xsi:type="dcterms:W3CDTF">2021-04-12T15:00:03Z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2052-3.4.2.5348</vt:lpwstr>
  </property>
</Properties>
</file>