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96" r:id="rId5"/>
    <p:sldId id="297" r:id="rId6"/>
    <p:sldId id="298" r:id="rId7"/>
    <p:sldId id="259" r:id="rId8"/>
    <p:sldId id="275" r:id="rId9"/>
    <p:sldId id="263" r:id="rId10"/>
    <p:sldId id="299" r:id="rId11"/>
    <p:sldId id="300" r:id="rId12"/>
    <p:sldId id="301" r:id="rId13"/>
    <p:sldId id="302" r:id="rId14"/>
    <p:sldId id="266" r:id="rId15"/>
    <p:sldId id="303" r:id="rId16"/>
    <p:sldId id="304" r:id="rId17"/>
    <p:sldId id="305" r:id="rId18"/>
    <p:sldId id="28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3DC"/>
    <a:srgbClr val="7FC86E"/>
    <a:srgbClr val="E8B0CF"/>
    <a:srgbClr val="70C7E0"/>
    <a:srgbClr val="2BA6C7"/>
    <a:srgbClr val="DD8BB8"/>
    <a:srgbClr val="66BD51"/>
    <a:srgbClr val="A6A6A6"/>
    <a:srgbClr val="D1619E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8" autoAdjust="0"/>
    <p:restoredTop sz="94660"/>
  </p:normalViewPr>
  <p:slideViewPr>
    <p:cSldViewPr snapToGrid="0">
      <p:cViewPr>
        <p:scale>
          <a:sx n="66" d="100"/>
          <a:sy n="66" d="100"/>
        </p:scale>
        <p:origin x="1968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612A-007E-4573-B902-F34727B8B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0420-0F81-4CEA-869D-4722D0885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612A-007E-4573-B902-F34727B8B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0420-0F81-4CEA-869D-4722D0885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612A-007E-4573-B902-F34727B8B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0420-0F81-4CEA-869D-4722D0885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612A-007E-4573-B902-F34727B8B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0420-0F81-4CEA-869D-4722D0885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612A-007E-4573-B902-F34727B8B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0420-0F81-4CEA-869D-4722D0885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612A-007E-4573-B902-F34727B8B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0420-0F81-4CEA-869D-4722D0885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612A-007E-4573-B902-F34727B8B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0420-0F81-4CEA-869D-4722D0885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612A-007E-4573-B902-F34727B8B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0420-0F81-4CEA-869D-4722D0885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612A-007E-4573-B902-F34727B8B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0420-0F81-4CEA-869D-4722D0885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612A-007E-4573-B902-F34727B8B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0420-0F81-4CEA-869D-4722D0885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612A-007E-4573-B902-F34727B8B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0420-0F81-4CEA-869D-4722D0885B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7612A-007E-4573-B902-F34727B8B8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90420-0F81-4CEA-869D-4722D0885B1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16.png"/><Relationship Id="rId16" Type="http://schemas.microsoft.com/office/2007/relationships/media" Target="../media/media1.mp3"/><Relationship Id="rId15" Type="http://schemas.openxmlformats.org/officeDocument/2006/relationships/audio" Target="../media/media1.mp3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microsoft.com/office/2007/relationships/hdphoto" Target="../media/image12.wdp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2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2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microsoft.com/office/2007/relationships/hdphoto" Target="../media/image12.wdp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tags" Target="../tags/tag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9" y="4254500"/>
            <a:ext cx="3228975" cy="23902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339736"/>
            <a:ext cx="1371600" cy="91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62" y="4177811"/>
            <a:ext cx="5095875" cy="24669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0"/>
            <a:ext cx="4552950" cy="2400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79" y="-2155650"/>
            <a:ext cx="6895124" cy="58543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7" y="473625"/>
            <a:ext cx="1804375" cy="108688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106170" y="1213485"/>
            <a:ext cx="1824355" cy="1980565"/>
            <a:chOff x="1153624" y="1520825"/>
            <a:chExt cx="2105025" cy="241935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24" y="1520825"/>
              <a:ext cx="2105025" cy="241935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331317" y="1645748"/>
              <a:ext cx="1643380" cy="227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anti SC Regular" panose="02010600040101010101" charset="-122"/>
                  <a:ea typeface="Yuanti SC Regular" panose="02010600040101010101" charset="-122"/>
                </a:rPr>
                <a:t>小</a:t>
              </a:r>
              <a:endParaRPr lang="zh-CN" altLang="en-US" sz="1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anti SC Regular" panose="02010600040101010101" charset="-122"/>
                <a:ea typeface="Yuanti SC Regular" panose="0201060004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623820" y="1099820"/>
            <a:ext cx="1958340" cy="2208530"/>
            <a:chOff x="3188495" y="1482725"/>
            <a:chExt cx="2314575" cy="257175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495" y="1482725"/>
              <a:ext cx="2314575" cy="257175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3427327" y="1749759"/>
              <a:ext cx="1643380" cy="216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anti SC Regular" panose="02010600040101010101" charset="-122"/>
                  <a:ea typeface="Yuanti SC Regular" panose="02010600040101010101" charset="-122"/>
                </a:rPr>
                <a:t>岗</a:t>
              </a:r>
              <a:endParaRPr lang="zh-CN" altLang="en-US" sz="1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anti SC Regular" panose="02010600040101010101" charset="-122"/>
                <a:ea typeface="Yuanti SC Regular" panose="020106000401010101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85945" y="1238250"/>
            <a:ext cx="1604010" cy="2070208"/>
            <a:chOff x="5337176" y="1611312"/>
            <a:chExt cx="2114550" cy="241935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176" y="1611312"/>
              <a:ext cx="2114550" cy="241935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5519115" y="1749759"/>
              <a:ext cx="1643380" cy="2175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anti SC Regular" panose="02010600040101010101" charset="-122"/>
                  <a:ea typeface="Yuanti SC Regular" panose="02010600040101010101" charset="-122"/>
                </a:rPr>
                <a:t>位</a:t>
              </a:r>
              <a:endParaRPr lang="zh-CN" altLang="en-US" sz="1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anti SC Regular" panose="02010600040101010101" charset="-122"/>
                <a:ea typeface="Yuanti SC Regular" panose="0201060004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61355" y="1262380"/>
            <a:ext cx="1868170" cy="2059305"/>
            <a:chOff x="7346951" y="1466850"/>
            <a:chExt cx="2371725" cy="25527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6951" y="1466850"/>
              <a:ext cx="2371725" cy="255270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661583" y="1533290"/>
              <a:ext cx="1643380" cy="2307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anti SC Regular" panose="02010600040101010101" charset="-122"/>
                  <a:ea typeface="Yuanti SC Regular" panose="02010600040101010101" charset="-122"/>
                </a:rPr>
                <a:t>在</a:t>
              </a:r>
              <a:endParaRPr lang="zh-CN" altLang="en-US" sz="1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anti SC Regular" panose="02010600040101010101" charset="-122"/>
                <a:ea typeface="Yuanti SC Regular" panose="0201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411085" y="1103630"/>
            <a:ext cx="1671320" cy="2103120"/>
            <a:chOff x="9600592" y="1358900"/>
            <a:chExt cx="2114550" cy="25908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0592" y="1358900"/>
              <a:ext cx="2114550" cy="259080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841262" y="1506246"/>
              <a:ext cx="1643380" cy="229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anti SC Regular" panose="02010600040101010101" charset="-122"/>
                  <a:ea typeface="Yuanti SC Regular" panose="02010600040101010101" charset="-122"/>
                </a:rPr>
                <a:t>升</a:t>
              </a:r>
              <a:endParaRPr lang="zh-CN" altLang="en-US" sz="1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anti SC Regular" panose="02010600040101010101" charset="-122"/>
                <a:ea typeface="Yuanti SC Regular" panose="02010600040101010101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81" y="440838"/>
            <a:ext cx="1350976" cy="81377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5" y="53829"/>
            <a:ext cx="1323975" cy="1676400"/>
          </a:xfrm>
          <a:prstGeom prst="rect">
            <a:avLst/>
          </a:prstGeom>
        </p:spPr>
      </p:pic>
      <p:pic>
        <p:nvPicPr>
          <p:cNvPr id="26" name="可爱颂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78669" y="-282513"/>
            <a:ext cx="525446" cy="52544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919845" y="1117600"/>
            <a:ext cx="1824355" cy="1980565"/>
            <a:chOff x="1153624" y="1520825"/>
            <a:chExt cx="2105025" cy="241935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24" y="1520825"/>
              <a:ext cx="2105025" cy="241935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331668" y="1645710"/>
              <a:ext cx="1699846" cy="227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1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anti SC Regular" panose="02010600040101010101" charset="-122"/>
                  <a:ea typeface="Yuanti SC Regular" panose="02010600040101010101" charset="-122"/>
                </a:rPr>
                <a:t>级</a:t>
              </a:r>
              <a:endParaRPr lang="zh-CN" altLang="en-US" sz="1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anti SC Regular" panose="02010600040101010101" charset="-122"/>
                <a:ea typeface="Yuanti SC Regular" panose="02010600040101010101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137660" y="3561715"/>
            <a:ext cx="7188200" cy="583565"/>
            <a:chOff x="2920410" y="2861797"/>
            <a:chExt cx="7286846" cy="1394691"/>
          </a:xfrm>
        </p:grpSpPr>
        <p:sp>
          <p:nvSpPr>
            <p:cNvPr id="34" name="矩形 33"/>
            <p:cNvSpPr/>
            <p:nvPr/>
          </p:nvSpPr>
          <p:spPr>
            <a:xfrm>
              <a:off x="2920410" y="2998381"/>
              <a:ext cx="7286846" cy="1066800"/>
            </a:xfrm>
            <a:prstGeom prst="rect">
              <a:avLst/>
            </a:prstGeom>
            <a:solidFill>
              <a:srgbClr val="70C7E0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121247" y="2861797"/>
              <a:ext cx="6995243" cy="1394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defRPr>
              </a:lvl1pPr>
            </a:lstStyle>
            <a:p>
              <a:r>
                <a:rPr lang="zh-CN" altLang="en-US" sz="3200" b="1">
                  <a:latin typeface="娃娃体-简" panose="040B0500000000000000" charset="-122"/>
                  <a:ea typeface="娃娃体-简" panose="040B0500000000000000" charset="-122"/>
                  <a:cs typeface="娃娃体-简" panose="040B0500000000000000" charset="-122"/>
                </a:rPr>
                <a:t>——芸豆中队“小岗位”设置系列活动</a:t>
              </a:r>
              <a:endParaRPr lang="zh-CN" altLang="en-US" sz="3200" b="1">
                <a:latin typeface="娃娃体-简" panose="040B0500000000000000" charset="-122"/>
                <a:ea typeface="娃娃体-简" panose="040B0500000000000000" charset="-122"/>
                <a:cs typeface="娃娃体-简" panose="040B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7"/>
    </mc:Choice>
    <mc:Fallback>
      <p:transition spd="slow" advTm="7027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3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3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10940" y="1633855"/>
            <a:ext cx="8251190" cy="1066800"/>
            <a:chOff x="2920410" y="2998381"/>
            <a:chExt cx="7955280" cy="1066800"/>
          </a:xfrm>
        </p:grpSpPr>
        <p:sp>
          <p:nvSpPr>
            <p:cNvPr id="2" name="矩形 1"/>
            <p:cNvSpPr/>
            <p:nvPr/>
          </p:nvSpPr>
          <p:spPr>
            <a:xfrm>
              <a:off x="2920410" y="2998381"/>
              <a:ext cx="7286846" cy="1066800"/>
            </a:xfrm>
            <a:prstGeom prst="rect">
              <a:avLst/>
            </a:prstGeom>
            <a:solidFill>
              <a:srgbClr val="70C7E0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89370" y="3050451"/>
              <a:ext cx="738632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defRPr>
              </a:lvl1pPr>
            </a:lstStyle>
            <a:p>
              <a:r>
                <a:rPr lang="zh-CN" altLang="en-US" sz="6000"/>
                <a:t>岗位增设，我献策。</a:t>
              </a:r>
              <a:endParaRPr lang="zh-CN" altLang="en-US" sz="6000"/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194" y="256109"/>
            <a:ext cx="5889246" cy="490160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60540" y="3305175"/>
            <a:ext cx="3234690" cy="70675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rgbClr val="00B0F0"/>
                </a:solidFill>
                <a:latin typeface="华文楷体" panose="02010600040101010101" charset="-122"/>
                <a:ea typeface="华文楷体" panose="02010600040101010101" charset="-122"/>
              </a:rPr>
              <a:t>发现新问题。</a:t>
            </a:r>
            <a:endParaRPr lang="zh-CN" altLang="en-US" sz="4000" b="1">
              <a:solidFill>
                <a:srgbClr val="00B0F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165">
        <p:blinds dir="vert"/>
      </p:transition>
    </mc:Choice>
    <mc:Fallback>
      <p:transition spd="slow" advTm="716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0"/>
            <a:ext cx="4552950" cy="2400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25" y="-2155650"/>
            <a:ext cx="6895124" cy="58543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13" y="498109"/>
            <a:ext cx="1804375" cy="10868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56" y="1586524"/>
            <a:ext cx="1350976" cy="8137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4" name="1618576799607105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1685" y="497840"/>
            <a:ext cx="8088630" cy="5368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186">
        <p:blinds dir="vert"/>
      </p:transition>
    </mc:Choice>
    <mc:Fallback>
      <p:transition spd="slow" advTm="3186">
        <p:blinds dir="vert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10940" y="1633855"/>
            <a:ext cx="8251190" cy="1066800"/>
            <a:chOff x="2920410" y="2998381"/>
            <a:chExt cx="7955280" cy="1066800"/>
          </a:xfrm>
        </p:grpSpPr>
        <p:sp>
          <p:nvSpPr>
            <p:cNvPr id="2" name="矩形 1"/>
            <p:cNvSpPr/>
            <p:nvPr/>
          </p:nvSpPr>
          <p:spPr>
            <a:xfrm>
              <a:off x="2920410" y="2998381"/>
              <a:ext cx="7286846" cy="1066800"/>
            </a:xfrm>
            <a:prstGeom prst="rect">
              <a:avLst/>
            </a:prstGeom>
            <a:solidFill>
              <a:srgbClr val="70C7E0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89370" y="3050451"/>
              <a:ext cx="738632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defRPr>
              </a:lvl1pPr>
            </a:lstStyle>
            <a:p>
              <a:r>
                <a:rPr lang="zh-CN" altLang="en-US" sz="6000"/>
                <a:t>岗位增设，我献策。</a:t>
              </a:r>
              <a:endParaRPr lang="zh-CN" altLang="en-US" sz="6000"/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194" y="256109"/>
            <a:ext cx="5889246" cy="490160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60540" y="3305175"/>
            <a:ext cx="3234690" cy="70675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rgbClr val="00B0F0"/>
                </a:solidFill>
                <a:latin typeface="华文楷体" panose="02010600040101010101" charset="-122"/>
                <a:ea typeface="华文楷体" panose="02010600040101010101" charset="-122"/>
              </a:rPr>
              <a:t>发现新问题。</a:t>
            </a:r>
            <a:endParaRPr lang="zh-CN" altLang="en-US" sz="4000" b="1">
              <a:solidFill>
                <a:srgbClr val="00B0F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82510" y="4450715"/>
            <a:ext cx="3234690" cy="70675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rgbClr val="00B0F0"/>
                </a:solidFill>
                <a:latin typeface="华文楷体" panose="02010600040101010101" charset="-122"/>
                <a:ea typeface="华文楷体" panose="02010600040101010101" charset="-122"/>
              </a:rPr>
              <a:t>增设新岗位。</a:t>
            </a:r>
            <a:endParaRPr lang="zh-CN" altLang="en-US" sz="4000" b="1">
              <a:solidFill>
                <a:srgbClr val="00B0F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78140" y="5596255"/>
            <a:ext cx="3234690" cy="70675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rgbClr val="00B0F0"/>
                </a:solidFill>
                <a:latin typeface="华文楷体" panose="02010600040101010101" charset="-122"/>
                <a:ea typeface="华文楷体" panose="02010600040101010101" charset="-122"/>
              </a:rPr>
              <a:t>招募志愿者。</a:t>
            </a:r>
            <a:endParaRPr lang="zh-CN" altLang="en-US" sz="4000" b="1">
              <a:solidFill>
                <a:srgbClr val="00B0F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165">
        <p:blinds dir="vert"/>
      </p:transition>
    </mc:Choice>
    <mc:Fallback>
      <p:transition spd="slow" advTm="716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 bldLvl="0" animBg="1"/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589675" y="1399317"/>
            <a:ext cx="1603582" cy="4791813"/>
            <a:chOff x="1079501" y="1574481"/>
            <a:chExt cx="1603582" cy="4791813"/>
          </a:xfrm>
        </p:grpSpPr>
        <p:grpSp>
          <p:nvGrpSpPr>
            <p:cNvPr id="4" name="组合 3"/>
            <p:cNvGrpSpPr/>
            <p:nvPr/>
          </p:nvGrpSpPr>
          <p:grpSpPr>
            <a:xfrm>
              <a:off x="1079501" y="1574481"/>
              <a:ext cx="1603582" cy="1790045"/>
              <a:chOff x="1086235" y="1277199"/>
              <a:chExt cx="1596847" cy="1782527"/>
            </a:xfrm>
            <a:solidFill>
              <a:srgbClr val="70C7E0"/>
            </a:solidFill>
          </p:grpSpPr>
          <p:sp>
            <p:nvSpPr>
              <p:cNvPr id="7" name="Shape 897"/>
              <p:cNvSpPr>
                <a:spLocks noChangeAspect="1"/>
              </p:cNvSpPr>
              <p:nvPr/>
            </p:nvSpPr>
            <p:spPr>
              <a:xfrm>
                <a:off x="1563829" y="1277199"/>
                <a:ext cx="606354" cy="606390"/>
              </a:xfrm>
              <a:custGeom>
                <a:avLst/>
                <a:gdLst/>
                <a:ahLst/>
                <a:cxnLst/>
                <a:rect l="0" t="0" r="0" b="0"/>
                <a:pathLst>
                  <a:path w="16266" h="16267" extrusionOk="0">
                    <a:moveTo>
                      <a:pt x="11503" y="5349"/>
                    </a:moveTo>
                    <a:lnTo>
                      <a:pt x="11650" y="5398"/>
                    </a:lnTo>
                    <a:lnTo>
                      <a:pt x="11796" y="5447"/>
                    </a:lnTo>
                    <a:lnTo>
                      <a:pt x="11919" y="5545"/>
                    </a:lnTo>
                    <a:lnTo>
                      <a:pt x="12065" y="5691"/>
                    </a:lnTo>
                    <a:lnTo>
                      <a:pt x="12163" y="5838"/>
                    </a:lnTo>
                    <a:lnTo>
                      <a:pt x="12212" y="6033"/>
                    </a:lnTo>
                    <a:lnTo>
                      <a:pt x="12236" y="6229"/>
                    </a:lnTo>
                    <a:lnTo>
                      <a:pt x="12236" y="6375"/>
                    </a:lnTo>
                    <a:lnTo>
                      <a:pt x="12187" y="6522"/>
                    </a:lnTo>
                    <a:lnTo>
                      <a:pt x="12138" y="6644"/>
                    </a:lnTo>
                    <a:lnTo>
                      <a:pt x="12041" y="6766"/>
                    </a:lnTo>
                    <a:lnTo>
                      <a:pt x="7938" y="10893"/>
                    </a:lnTo>
                    <a:lnTo>
                      <a:pt x="7816" y="11015"/>
                    </a:lnTo>
                    <a:lnTo>
                      <a:pt x="7645" y="11113"/>
                    </a:lnTo>
                    <a:lnTo>
                      <a:pt x="7474" y="11186"/>
                    </a:lnTo>
                    <a:lnTo>
                      <a:pt x="7303" y="11211"/>
                    </a:lnTo>
                    <a:lnTo>
                      <a:pt x="7083" y="11211"/>
                    </a:lnTo>
                    <a:lnTo>
                      <a:pt x="6912" y="11162"/>
                    </a:lnTo>
                    <a:lnTo>
                      <a:pt x="6765" y="11064"/>
                    </a:lnTo>
                    <a:lnTo>
                      <a:pt x="6619" y="10967"/>
                    </a:lnTo>
                    <a:lnTo>
                      <a:pt x="4567" y="8915"/>
                    </a:lnTo>
                    <a:lnTo>
                      <a:pt x="4470" y="8769"/>
                    </a:lnTo>
                    <a:lnTo>
                      <a:pt x="4372" y="8622"/>
                    </a:lnTo>
                    <a:lnTo>
                      <a:pt x="4323" y="8451"/>
                    </a:lnTo>
                    <a:lnTo>
                      <a:pt x="4323" y="8280"/>
                    </a:lnTo>
                    <a:lnTo>
                      <a:pt x="4323" y="8109"/>
                    </a:lnTo>
                    <a:lnTo>
                      <a:pt x="4372" y="7938"/>
                    </a:lnTo>
                    <a:lnTo>
                      <a:pt x="4470" y="7792"/>
                    </a:lnTo>
                    <a:lnTo>
                      <a:pt x="4567" y="7670"/>
                    </a:lnTo>
                    <a:lnTo>
                      <a:pt x="4714" y="7547"/>
                    </a:lnTo>
                    <a:lnTo>
                      <a:pt x="4860" y="7474"/>
                    </a:lnTo>
                    <a:lnTo>
                      <a:pt x="5031" y="7425"/>
                    </a:lnTo>
                    <a:lnTo>
                      <a:pt x="5202" y="7401"/>
                    </a:lnTo>
                    <a:lnTo>
                      <a:pt x="5373" y="7425"/>
                    </a:lnTo>
                    <a:lnTo>
                      <a:pt x="5520" y="7474"/>
                    </a:lnTo>
                    <a:lnTo>
                      <a:pt x="5691" y="7547"/>
                    </a:lnTo>
                    <a:lnTo>
                      <a:pt x="5813" y="7670"/>
                    </a:lnTo>
                    <a:lnTo>
                      <a:pt x="7181" y="9013"/>
                    </a:lnTo>
                    <a:lnTo>
                      <a:pt x="10673" y="5667"/>
                    </a:lnTo>
                    <a:lnTo>
                      <a:pt x="10820" y="5520"/>
                    </a:lnTo>
                    <a:lnTo>
                      <a:pt x="10991" y="5423"/>
                    </a:lnTo>
                    <a:lnTo>
                      <a:pt x="11161" y="5374"/>
                    </a:lnTo>
                    <a:lnTo>
                      <a:pt x="11357" y="5349"/>
                    </a:lnTo>
                    <a:close/>
                    <a:moveTo>
                      <a:pt x="7718" y="1"/>
                    </a:moveTo>
                    <a:lnTo>
                      <a:pt x="7303" y="50"/>
                    </a:lnTo>
                    <a:lnTo>
                      <a:pt x="6887" y="98"/>
                    </a:lnTo>
                    <a:lnTo>
                      <a:pt x="6497" y="172"/>
                    </a:lnTo>
                    <a:lnTo>
                      <a:pt x="6106" y="245"/>
                    </a:lnTo>
                    <a:lnTo>
                      <a:pt x="5715" y="367"/>
                    </a:lnTo>
                    <a:lnTo>
                      <a:pt x="5349" y="489"/>
                    </a:lnTo>
                    <a:lnTo>
                      <a:pt x="4958" y="636"/>
                    </a:lnTo>
                    <a:lnTo>
                      <a:pt x="4616" y="807"/>
                    </a:lnTo>
                    <a:lnTo>
                      <a:pt x="4250" y="978"/>
                    </a:lnTo>
                    <a:lnTo>
                      <a:pt x="3908" y="1173"/>
                    </a:lnTo>
                    <a:lnTo>
                      <a:pt x="3590" y="1393"/>
                    </a:lnTo>
                    <a:lnTo>
                      <a:pt x="3273" y="1613"/>
                    </a:lnTo>
                    <a:lnTo>
                      <a:pt x="2955" y="1857"/>
                    </a:lnTo>
                    <a:lnTo>
                      <a:pt x="2662" y="2125"/>
                    </a:lnTo>
                    <a:lnTo>
                      <a:pt x="2394" y="2394"/>
                    </a:lnTo>
                    <a:lnTo>
                      <a:pt x="2125" y="2663"/>
                    </a:lnTo>
                    <a:lnTo>
                      <a:pt x="1856" y="2956"/>
                    </a:lnTo>
                    <a:lnTo>
                      <a:pt x="1612" y="3273"/>
                    </a:lnTo>
                    <a:lnTo>
                      <a:pt x="1392" y="3591"/>
                    </a:lnTo>
                    <a:lnTo>
                      <a:pt x="1172" y="3908"/>
                    </a:lnTo>
                    <a:lnTo>
                      <a:pt x="977" y="4250"/>
                    </a:lnTo>
                    <a:lnTo>
                      <a:pt x="806" y="4617"/>
                    </a:lnTo>
                    <a:lnTo>
                      <a:pt x="635" y="4959"/>
                    </a:lnTo>
                    <a:lnTo>
                      <a:pt x="489" y="5349"/>
                    </a:lnTo>
                    <a:lnTo>
                      <a:pt x="366" y="5716"/>
                    </a:lnTo>
                    <a:lnTo>
                      <a:pt x="244" y="6106"/>
                    </a:lnTo>
                    <a:lnTo>
                      <a:pt x="171" y="6497"/>
                    </a:lnTo>
                    <a:lnTo>
                      <a:pt x="98" y="6888"/>
                    </a:lnTo>
                    <a:lnTo>
                      <a:pt x="49" y="7303"/>
                    </a:lnTo>
                    <a:lnTo>
                      <a:pt x="0" y="7718"/>
                    </a:lnTo>
                    <a:lnTo>
                      <a:pt x="0" y="8134"/>
                    </a:lnTo>
                    <a:lnTo>
                      <a:pt x="0" y="8549"/>
                    </a:lnTo>
                    <a:lnTo>
                      <a:pt x="49" y="8964"/>
                    </a:lnTo>
                    <a:lnTo>
                      <a:pt x="98" y="9379"/>
                    </a:lnTo>
                    <a:lnTo>
                      <a:pt x="171" y="9770"/>
                    </a:lnTo>
                    <a:lnTo>
                      <a:pt x="244" y="10161"/>
                    </a:lnTo>
                    <a:lnTo>
                      <a:pt x="366" y="10551"/>
                    </a:lnTo>
                    <a:lnTo>
                      <a:pt x="489" y="10918"/>
                    </a:lnTo>
                    <a:lnTo>
                      <a:pt x="635" y="11309"/>
                    </a:lnTo>
                    <a:lnTo>
                      <a:pt x="806" y="11650"/>
                    </a:lnTo>
                    <a:lnTo>
                      <a:pt x="977" y="12017"/>
                    </a:lnTo>
                    <a:lnTo>
                      <a:pt x="1172" y="12359"/>
                    </a:lnTo>
                    <a:lnTo>
                      <a:pt x="1392" y="12676"/>
                    </a:lnTo>
                    <a:lnTo>
                      <a:pt x="1612" y="12994"/>
                    </a:lnTo>
                    <a:lnTo>
                      <a:pt x="1856" y="13311"/>
                    </a:lnTo>
                    <a:lnTo>
                      <a:pt x="2125" y="13604"/>
                    </a:lnTo>
                    <a:lnTo>
                      <a:pt x="2394" y="13873"/>
                    </a:lnTo>
                    <a:lnTo>
                      <a:pt x="2662" y="14142"/>
                    </a:lnTo>
                    <a:lnTo>
                      <a:pt x="2955" y="14410"/>
                    </a:lnTo>
                    <a:lnTo>
                      <a:pt x="3273" y="14655"/>
                    </a:lnTo>
                    <a:lnTo>
                      <a:pt x="3590" y="14874"/>
                    </a:lnTo>
                    <a:lnTo>
                      <a:pt x="3908" y="15094"/>
                    </a:lnTo>
                    <a:lnTo>
                      <a:pt x="4250" y="15290"/>
                    </a:lnTo>
                    <a:lnTo>
                      <a:pt x="4616" y="15460"/>
                    </a:lnTo>
                    <a:lnTo>
                      <a:pt x="4958" y="15631"/>
                    </a:lnTo>
                    <a:lnTo>
                      <a:pt x="5349" y="15778"/>
                    </a:lnTo>
                    <a:lnTo>
                      <a:pt x="5715" y="15900"/>
                    </a:lnTo>
                    <a:lnTo>
                      <a:pt x="6106" y="16022"/>
                    </a:lnTo>
                    <a:lnTo>
                      <a:pt x="6497" y="16095"/>
                    </a:lnTo>
                    <a:lnTo>
                      <a:pt x="6887" y="16169"/>
                    </a:lnTo>
                    <a:lnTo>
                      <a:pt x="7303" y="16218"/>
                    </a:lnTo>
                    <a:lnTo>
                      <a:pt x="7718" y="16266"/>
                    </a:lnTo>
                    <a:lnTo>
                      <a:pt x="8548" y="16266"/>
                    </a:lnTo>
                    <a:lnTo>
                      <a:pt x="8963" y="16218"/>
                    </a:lnTo>
                    <a:lnTo>
                      <a:pt x="9379" y="16169"/>
                    </a:lnTo>
                    <a:lnTo>
                      <a:pt x="9769" y="16095"/>
                    </a:lnTo>
                    <a:lnTo>
                      <a:pt x="10160" y="16022"/>
                    </a:lnTo>
                    <a:lnTo>
                      <a:pt x="10551" y="15900"/>
                    </a:lnTo>
                    <a:lnTo>
                      <a:pt x="10942" y="15778"/>
                    </a:lnTo>
                    <a:lnTo>
                      <a:pt x="11308" y="15631"/>
                    </a:lnTo>
                    <a:lnTo>
                      <a:pt x="11650" y="15460"/>
                    </a:lnTo>
                    <a:lnTo>
                      <a:pt x="12016" y="15290"/>
                    </a:lnTo>
                    <a:lnTo>
                      <a:pt x="12358" y="15094"/>
                    </a:lnTo>
                    <a:lnTo>
                      <a:pt x="12676" y="14874"/>
                    </a:lnTo>
                    <a:lnTo>
                      <a:pt x="12993" y="14655"/>
                    </a:lnTo>
                    <a:lnTo>
                      <a:pt x="13311" y="14410"/>
                    </a:lnTo>
                    <a:lnTo>
                      <a:pt x="13604" y="14142"/>
                    </a:lnTo>
                    <a:lnTo>
                      <a:pt x="13872" y="13873"/>
                    </a:lnTo>
                    <a:lnTo>
                      <a:pt x="14166" y="13604"/>
                    </a:lnTo>
                    <a:lnTo>
                      <a:pt x="14410" y="13311"/>
                    </a:lnTo>
                    <a:lnTo>
                      <a:pt x="14654" y="12994"/>
                    </a:lnTo>
                    <a:lnTo>
                      <a:pt x="14874" y="12676"/>
                    </a:lnTo>
                    <a:lnTo>
                      <a:pt x="15094" y="12359"/>
                    </a:lnTo>
                    <a:lnTo>
                      <a:pt x="15289" y="12017"/>
                    </a:lnTo>
                    <a:lnTo>
                      <a:pt x="15460" y="11650"/>
                    </a:lnTo>
                    <a:lnTo>
                      <a:pt x="15631" y="11309"/>
                    </a:lnTo>
                    <a:lnTo>
                      <a:pt x="15777" y="10918"/>
                    </a:lnTo>
                    <a:lnTo>
                      <a:pt x="15900" y="10551"/>
                    </a:lnTo>
                    <a:lnTo>
                      <a:pt x="16022" y="10161"/>
                    </a:lnTo>
                    <a:lnTo>
                      <a:pt x="16095" y="9770"/>
                    </a:lnTo>
                    <a:lnTo>
                      <a:pt x="16168" y="9379"/>
                    </a:lnTo>
                    <a:lnTo>
                      <a:pt x="16217" y="8964"/>
                    </a:lnTo>
                    <a:lnTo>
                      <a:pt x="16266" y="8549"/>
                    </a:lnTo>
                    <a:lnTo>
                      <a:pt x="16266" y="8134"/>
                    </a:lnTo>
                    <a:lnTo>
                      <a:pt x="16266" y="7718"/>
                    </a:lnTo>
                    <a:lnTo>
                      <a:pt x="16217" y="7303"/>
                    </a:lnTo>
                    <a:lnTo>
                      <a:pt x="16168" y="6888"/>
                    </a:lnTo>
                    <a:lnTo>
                      <a:pt x="16095" y="6497"/>
                    </a:lnTo>
                    <a:lnTo>
                      <a:pt x="16022" y="6106"/>
                    </a:lnTo>
                    <a:lnTo>
                      <a:pt x="15900" y="5716"/>
                    </a:lnTo>
                    <a:lnTo>
                      <a:pt x="15777" y="5349"/>
                    </a:lnTo>
                    <a:lnTo>
                      <a:pt x="15631" y="4959"/>
                    </a:lnTo>
                    <a:lnTo>
                      <a:pt x="15460" y="4617"/>
                    </a:lnTo>
                    <a:lnTo>
                      <a:pt x="15289" y="4250"/>
                    </a:lnTo>
                    <a:lnTo>
                      <a:pt x="15094" y="3908"/>
                    </a:lnTo>
                    <a:lnTo>
                      <a:pt x="14874" y="3591"/>
                    </a:lnTo>
                    <a:lnTo>
                      <a:pt x="14654" y="3273"/>
                    </a:lnTo>
                    <a:lnTo>
                      <a:pt x="14410" y="2956"/>
                    </a:lnTo>
                    <a:lnTo>
                      <a:pt x="14166" y="2663"/>
                    </a:lnTo>
                    <a:lnTo>
                      <a:pt x="13872" y="2394"/>
                    </a:lnTo>
                    <a:lnTo>
                      <a:pt x="13604" y="2125"/>
                    </a:lnTo>
                    <a:lnTo>
                      <a:pt x="13311" y="1857"/>
                    </a:lnTo>
                    <a:lnTo>
                      <a:pt x="12993" y="1613"/>
                    </a:lnTo>
                    <a:lnTo>
                      <a:pt x="12676" y="1393"/>
                    </a:lnTo>
                    <a:lnTo>
                      <a:pt x="12358" y="1173"/>
                    </a:lnTo>
                    <a:lnTo>
                      <a:pt x="12016" y="978"/>
                    </a:lnTo>
                    <a:lnTo>
                      <a:pt x="11650" y="807"/>
                    </a:lnTo>
                    <a:lnTo>
                      <a:pt x="11308" y="636"/>
                    </a:lnTo>
                    <a:lnTo>
                      <a:pt x="10942" y="489"/>
                    </a:lnTo>
                    <a:lnTo>
                      <a:pt x="10551" y="367"/>
                    </a:lnTo>
                    <a:lnTo>
                      <a:pt x="10160" y="245"/>
                    </a:lnTo>
                    <a:lnTo>
                      <a:pt x="9769" y="172"/>
                    </a:lnTo>
                    <a:lnTo>
                      <a:pt x="9379" y="98"/>
                    </a:lnTo>
                    <a:lnTo>
                      <a:pt x="8963" y="50"/>
                    </a:lnTo>
                    <a:lnTo>
                      <a:pt x="854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04" tIns="91404" rIns="91404" bIns="91404" anchor="ctr" anchorCtr="0">
                <a:noAutofit/>
              </a:bodyPr>
              <a:lstStyle/>
              <a:p>
                <a:pPr algn="ctr"/>
                <a:endParaRPr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8" name="五边形 141"/>
              <p:cNvSpPr/>
              <p:nvPr/>
            </p:nvSpPr>
            <p:spPr>
              <a:xfrm rot="5400000">
                <a:off x="1226934" y="1603578"/>
                <a:ext cx="1315449" cy="1596847"/>
              </a:xfrm>
              <a:prstGeom prst="homePlate">
                <a:avLst>
                  <a:gd name="adj" fmla="val 41979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1088571" y="2745204"/>
              <a:ext cx="1582058" cy="3621090"/>
            </a:xfrm>
            <a:prstGeom prst="rect">
              <a:avLst/>
            </a:prstGeom>
            <a:noFill/>
            <a:ln w="22225">
              <a:solidFill>
                <a:srgbClr val="70C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79584" y="2283538"/>
              <a:ext cx="1403985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高仲茹</a:t>
              </a:r>
              <a:endParaRPr lang="zh-CN" altLang="en-US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452684" y="3364951"/>
              <a:ext cx="1032574" cy="2861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>
                  <a:solidFill>
                    <a:srgbClr val="00B0F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桌</a:t>
              </a:r>
              <a:endParaRPr lang="zh-CN" altLang="en-US" sz="3600" b="1">
                <a:solidFill>
                  <a:srgbClr val="00B0F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>
                  <a:solidFill>
                    <a:srgbClr val="00B0F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肚</a:t>
              </a:r>
              <a:endParaRPr lang="zh-CN" altLang="en-US" sz="3600" b="1">
                <a:solidFill>
                  <a:srgbClr val="00B0F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>
                  <a:solidFill>
                    <a:srgbClr val="00B0F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小</a:t>
              </a:r>
              <a:endParaRPr lang="zh-CN" altLang="en-US" sz="3600" b="1">
                <a:solidFill>
                  <a:srgbClr val="00B0F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>
                  <a:solidFill>
                    <a:srgbClr val="00B0F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监</a:t>
              </a:r>
              <a:endParaRPr lang="zh-CN" altLang="en-US" sz="3600" b="1">
                <a:solidFill>
                  <a:srgbClr val="00B0F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>
                  <a:solidFill>
                    <a:srgbClr val="00B0F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督</a:t>
              </a:r>
              <a:endParaRPr lang="zh-CN" altLang="en-US" sz="3600" b="1">
                <a:solidFill>
                  <a:srgbClr val="00B0F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786231" y="1383442"/>
            <a:ext cx="1603582" cy="4791813"/>
            <a:chOff x="3789137" y="1574481"/>
            <a:chExt cx="1603582" cy="4791813"/>
          </a:xfrm>
        </p:grpSpPr>
        <p:grpSp>
          <p:nvGrpSpPr>
            <p:cNvPr id="18" name="组合 17"/>
            <p:cNvGrpSpPr/>
            <p:nvPr/>
          </p:nvGrpSpPr>
          <p:grpSpPr>
            <a:xfrm>
              <a:off x="3789137" y="1574481"/>
              <a:ext cx="1603582" cy="1790045"/>
              <a:chOff x="1086235" y="1277199"/>
              <a:chExt cx="1596847" cy="1782527"/>
            </a:xfrm>
            <a:solidFill>
              <a:srgbClr val="7FC86E"/>
            </a:solidFill>
          </p:grpSpPr>
          <p:sp>
            <p:nvSpPr>
              <p:cNvPr id="26" name="Shape 897"/>
              <p:cNvSpPr>
                <a:spLocks noChangeAspect="1"/>
              </p:cNvSpPr>
              <p:nvPr/>
            </p:nvSpPr>
            <p:spPr>
              <a:xfrm>
                <a:off x="1563829" y="1277199"/>
                <a:ext cx="606354" cy="606390"/>
              </a:xfrm>
              <a:custGeom>
                <a:avLst/>
                <a:gdLst/>
                <a:ahLst/>
                <a:cxnLst/>
                <a:rect l="0" t="0" r="0" b="0"/>
                <a:pathLst>
                  <a:path w="16266" h="16267" extrusionOk="0">
                    <a:moveTo>
                      <a:pt x="11503" y="5349"/>
                    </a:moveTo>
                    <a:lnTo>
                      <a:pt x="11650" y="5398"/>
                    </a:lnTo>
                    <a:lnTo>
                      <a:pt x="11796" y="5447"/>
                    </a:lnTo>
                    <a:lnTo>
                      <a:pt x="11919" y="5545"/>
                    </a:lnTo>
                    <a:lnTo>
                      <a:pt x="12065" y="5691"/>
                    </a:lnTo>
                    <a:lnTo>
                      <a:pt x="12163" y="5838"/>
                    </a:lnTo>
                    <a:lnTo>
                      <a:pt x="12212" y="6033"/>
                    </a:lnTo>
                    <a:lnTo>
                      <a:pt x="12236" y="6229"/>
                    </a:lnTo>
                    <a:lnTo>
                      <a:pt x="12236" y="6375"/>
                    </a:lnTo>
                    <a:lnTo>
                      <a:pt x="12187" y="6522"/>
                    </a:lnTo>
                    <a:lnTo>
                      <a:pt x="12138" y="6644"/>
                    </a:lnTo>
                    <a:lnTo>
                      <a:pt x="12041" y="6766"/>
                    </a:lnTo>
                    <a:lnTo>
                      <a:pt x="7938" y="10893"/>
                    </a:lnTo>
                    <a:lnTo>
                      <a:pt x="7816" y="11015"/>
                    </a:lnTo>
                    <a:lnTo>
                      <a:pt x="7645" y="11113"/>
                    </a:lnTo>
                    <a:lnTo>
                      <a:pt x="7474" y="11186"/>
                    </a:lnTo>
                    <a:lnTo>
                      <a:pt x="7303" y="11211"/>
                    </a:lnTo>
                    <a:lnTo>
                      <a:pt x="7083" y="11211"/>
                    </a:lnTo>
                    <a:lnTo>
                      <a:pt x="6912" y="11162"/>
                    </a:lnTo>
                    <a:lnTo>
                      <a:pt x="6765" y="11064"/>
                    </a:lnTo>
                    <a:lnTo>
                      <a:pt x="6619" y="10967"/>
                    </a:lnTo>
                    <a:lnTo>
                      <a:pt x="4567" y="8915"/>
                    </a:lnTo>
                    <a:lnTo>
                      <a:pt x="4470" y="8769"/>
                    </a:lnTo>
                    <a:lnTo>
                      <a:pt x="4372" y="8622"/>
                    </a:lnTo>
                    <a:lnTo>
                      <a:pt x="4323" y="8451"/>
                    </a:lnTo>
                    <a:lnTo>
                      <a:pt x="4323" y="8280"/>
                    </a:lnTo>
                    <a:lnTo>
                      <a:pt x="4323" y="8109"/>
                    </a:lnTo>
                    <a:lnTo>
                      <a:pt x="4372" y="7938"/>
                    </a:lnTo>
                    <a:lnTo>
                      <a:pt x="4470" y="7792"/>
                    </a:lnTo>
                    <a:lnTo>
                      <a:pt x="4567" y="7670"/>
                    </a:lnTo>
                    <a:lnTo>
                      <a:pt x="4714" y="7547"/>
                    </a:lnTo>
                    <a:lnTo>
                      <a:pt x="4860" y="7474"/>
                    </a:lnTo>
                    <a:lnTo>
                      <a:pt x="5031" y="7425"/>
                    </a:lnTo>
                    <a:lnTo>
                      <a:pt x="5202" y="7401"/>
                    </a:lnTo>
                    <a:lnTo>
                      <a:pt x="5373" y="7425"/>
                    </a:lnTo>
                    <a:lnTo>
                      <a:pt x="5520" y="7474"/>
                    </a:lnTo>
                    <a:lnTo>
                      <a:pt x="5691" y="7547"/>
                    </a:lnTo>
                    <a:lnTo>
                      <a:pt x="5813" y="7670"/>
                    </a:lnTo>
                    <a:lnTo>
                      <a:pt x="7181" y="9013"/>
                    </a:lnTo>
                    <a:lnTo>
                      <a:pt x="10673" y="5667"/>
                    </a:lnTo>
                    <a:lnTo>
                      <a:pt x="10820" y="5520"/>
                    </a:lnTo>
                    <a:lnTo>
                      <a:pt x="10991" y="5423"/>
                    </a:lnTo>
                    <a:lnTo>
                      <a:pt x="11161" y="5374"/>
                    </a:lnTo>
                    <a:lnTo>
                      <a:pt x="11357" y="5349"/>
                    </a:lnTo>
                    <a:close/>
                    <a:moveTo>
                      <a:pt x="7718" y="1"/>
                    </a:moveTo>
                    <a:lnTo>
                      <a:pt x="7303" y="50"/>
                    </a:lnTo>
                    <a:lnTo>
                      <a:pt x="6887" y="98"/>
                    </a:lnTo>
                    <a:lnTo>
                      <a:pt x="6497" y="172"/>
                    </a:lnTo>
                    <a:lnTo>
                      <a:pt x="6106" y="245"/>
                    </a:lnTo>
                    <a:lnTo>
                      <a:pt x="5715" y="367"/>
                    </a:lnTo>
                    <a:lnTo>
                      <a:pt x="5349" y="489"/>
                    </a:lnTo>
                    <a:lnTo>
                      <a:pt x="4958" y="636"/>
                    </a:lnTo>
                    <a:lnTo>
                      <a:pt x="4616" y="807"/>
                    </a:lnTo>
                    <a:lnTo>
                      <a:pt x="4250" y="978"/>
                    </a:lnTo>
                    <a:lnTo>
                      <a:pt x="3908" y="1173"/>
                    </a:lnTo>
                    <a:lnTo>
                      <a:pt x="3590" y="1393"/>
                    </a:lnTo>
                    <a:lnTo>
                      <a:pt x="3273" y="1613"/>
                    </a:lnTo>
                    <a:lnTo>
                      <a:pt x="2955" y="1857"/>
                    </a:lnTo>
                    <a:lnTo>
                      <a:pt x="2662" y="2125"/>
                    </a:lnTo>
                    <a:lnTo>
                      <a:pt x="2394" y="2394"/>
                    </a:lnTo>
                    <a:lnTo>
                      <a:pt x="2125" y="2663"/>
                    </a:lnTo>
                    <a:lnTo>
                      <a:pt x="1856" y="2956"/>
                    </a:lnTo>
                    <a:lnTo>
                      <a:pt x="1612" y="3273"/>
                    </a:lnTo>
                    <a:lnTo>
                      <a:pt x="1392" y="3591"/>
                    </a:lnTo>
                    <a:lnTo>
                      <a:pt x="1172" y="3908"/>
                    </a:lnTo>
                    <a:lnTo>
                      <a:pt x="977" y="4250"/>
                    </a:lnTo>
                    <a:lnTo>
                      <a:pt x="806" y="4617"/>
                    </a:lnTo>
                    <a:lnTo>
                      <a:pt x="635" y="4959"/>
                    </a:lnTo>
                    <a:lnTo>
                      <a:pt x="489" y="5349"/>
                    </a:lnTo>
                    <a:lnTo>
                      <a:pt x="366" y="5716"/>
                    </a:lnTo>
                    <a:lnTo>
                      <a:pt x="244" y="6106"/>
                    </a:lnTo>
                    <a:lnTo>
                      <a:pt x="171" y="6497"/>
                    </a:lnTo>
                    <a:lnTo>
                      <a:pt x="98" y="6888"/>
                    </a:lnTo>
                    <a:lnTo>
                      <a:pt x="49" y="7303"/>
                    </a:lnTo>
                    <a:lnTo>
                      <a:pt x="0" y="7718"/>
                    </a:lnTo>
                    <a:lnTo>
                      <a:pt x="0" y="8134"/>
                    </a:lnTo>
                    <a:lnTo>
                      <a:pt x="0" y="8549"/>
                    </a:lnTo>
                    <a:lnTo>
                      <a:pt x="49" y="8964"/>
                    </a:lnTo>
                    <a:lnTo>
                      <a:pt x="98" y="9379"/>
                    </a:lnTo>
                    <a:lnTo>
                      <a:pt x="171" y="9770"/>
                    </a:lnTo>
                    <a:lnTo>
                      <a:pt x="244" y="10161"/>
                    </a:lnTo>
                    <a:lnTo>
                      <a:pt x="366" y="10551"/>
                    </a:lnTo>
                    <a:lnTo>
                      <a:pt x="489" y="10918"/>
                    </a:lnTo>
                    <a:lnTo>
                      <a:pt x="635" y="11309"/>
                    </a:lnTo>
                    <a:lnTo>
                      <a:pt x="806" y="11650"/>
                    </a:lnTo>
                    <a:lnTo>
                      <a:pt x="977" y="12017"/>
                    </a:lnTo>
                    <a:lnTo>
                      <a:pt x="1172" y="12359"/>
                    </a:lnTo>
                    <a:lnTo>
                      <a:pt x="1392" y="12676"/>
                    </a:lnTo>
                    <a:lnTo>
                      <a:pt x="1612" y="12994"/>
                    </a:lnTo>
                    <a:lnTo>
                      <a:pt x="1856" y="13311"/>
                    </a:lnTo>
                    <a:lnTo>
                      <a:pt x="2125" y="13604"/>
                    </a:lnTo>
                    <a:lnTo>
                      <a:pt x="2394" y="13873"/>
                    </a:lnTo>
                    <a:lnTo>
                      <a:pt x="2662" y="14142"/>
                    </a:lnTo>
                    <a:lnTo>
                      <a:pt x="2955" y="14410"/>
                    </a:lnTo>
                    <a:lnTo>
                      <a:pt x="3273" y="14655"/>
                    </a:lnTo>
                    <a:lnTo>
                      <a:pt x="3590" y="14874"/>
                    </a:lnTo>
                    <a:lnTo>
                      <a:pt x="3908" y="15094"/>
                    </a:lnTo>
                    <a:lnTo>
                      <a:pt x="4250" y="15290"/>
                    </a:lnTo>
                    <a:lnTo>
                      <a:pt x="4616" y="15460"/>
                    </a:lnTo>
                    <a:lnTo>
                      <a:pt x="4958" y="15631"/>
                    </a:lnTo>
                    <a:lnTo>
                      <a:pt x="5349" y="15778"/>
                    </a:lnTo>
                    <a:lnTo>
                      <a:pt x="5715" y="15900"/>
                    </a:lnTo>
                    <a:lnTo>
                      <a:pt x="6106" y="16022"/>
                    </a:lnTo>
                    <a:lnTo>
                      <a:pt x="6497" y="16095"/>
                    </a:lnTo>
                    <a:lnTo>
                      <a:pt x="6887" y="16169"/>
                    </a:lnTo>
                    <a:lnTo>
                      <a:pt x="7303" y="16218"/>
                    </a:lnTo>
                    <a:lnTo>
                      <a:pt x="7718" y="16266"/>
                    </a:lnTo>
                    <a:lnTo>
                      <a:pt x="8548" y="16266"/>
                    </a:lnTo>
                    <a:lnTo>
                      <a:pt x="8963" y="16218"/>
                    </a:lnTo>
                    <a:lnTo>
                      <a:pt x="9379" y="16169"/>
                    </a:lnTo>
                    <a:lnTo>
                      <a:pt x="9769" y="16095"/>
                    </a:lnTo>
                    <a:lnTo>
                      <a:pt x="10160" y="16022"/>
                    </a:lnTo>
                    <a:lnTo>
                      <a:pt x="10551" y="15900"/>
                    </a:lnTo>
                    <a:lnTo>
                      <a:pt x="10942" y="15778"/>
                    </a:lnTo>
                    <a:lnTo>
                      <a:pt x="11308" y="15631"/>
                    </a:lnTo>
                    <a:lnTo>
                      <a:pt x="11650" y="15460"/>
                    </a:lnTo>
                    <a:lnTo>
                      <a:pt x="12016" y="15290"/>
                    </a:lnTo>
                    <a:lnTo>
                      <a:pt x="12358" y="15094"/>
                    </a:lnTo>
                    <a:lnTo>
                      <a:pt x="12676" y="14874"/>
                    </a:lnTo>
                    <a:lnTo>
                      <a:pt x="12993" y="14655"/>
                    </a:lnTo>
                    <a:lnTo>
                      <a:pt x="13311" y="14410"/>
                    </a:lnTo>
                    <a:lnTo>
                      <a:pt x="13604" y="14142"/>
                    </a:lnTo>
                    <a:lnTo>
                      <a:pt x="13872" y="13873"/>
                    </a:lnTo>
                    <a:lnTo>
                      <a:pt x="14166" y="13604"/>
                    </a:lnTo>
                    <a:lnTo>
                      <a:pt x="14410" y="13311"/>
                    </a:lnTo>
                    <a:lnTo>
                      <a:pt x="14654" y="12994"/>
                    </a:lnTo>
                    <a:lnTo>
                      <a:pt x="14874" y="12676"/>
                    </a:lnTo>
                    <a:lnTo>
                      <a:pt x="15094" y="12359"/>
                    </a:lnTo>
                    <a:lnTo>
                      <a:pt x="15289" y="12017"/>
                    </a:lnTo>
                    <a:lnTo>
                      <a:pt x="15460" y="11650"/>
                    </a:lnTo>
                    <a:lnTo>
                      <a:pt x="15631" y="11309"/>
                    </a:lnTo>
                    <a:lnTo>
                      <a:pt x="15777" y="10918"/>
                    </a:lnTo>
                    <a:lnTo>
                      <a:pt x="15900" y="10551"/>
                    </a:lnTo>
                    <a:lnTo>
                      <a:pt x="16022" y="10161"/>
                    </a:lnTo>
                    <a:lnTo>
                      <a:pt x="16095" y="9770"/>
                    </a:lnTo>
                    <a:lnTo>
                      <a:pt x="16168" y="9379"/>
                    </a:lnTo>
                    <a:lnTo>
                      <a:pt x="16217" y="8964"/>
                    </a:lnTo>
                    <a:lnTo>
                      <a:pt x="16266" y="8549"/>
                    </a:lnTo>
                    <a:lnTo>
                      <a:pt x="16266" y="8134"/>
                    </a:lnTo>
                    <a:lnTo>
                      <a:pt x="16266" y="7718"/>
                    </a:lnTo>
                    <a:lnTo>
                      <a:pt x="16217" y="7303"/>
                    </a:lnTo>
                    <a:lnTo>
                      <a:pt x="16168" y="6888"/>
                    </a:lnTo>
                    <a:lnTo>
                      <a:pt x="16095" y="6497"/>
                    </a:lnTo>
                    <a:lnTo>
                      <a:pt x="16022" y="6106"/>
                    </a:lnTo>
                    <a:lnTo>
                      <a:pt x="15900" y="5716"/>
                    </a:lnTo>
                    <a:lnTo>
                      <a:pt x="15777" y="5349"/>
                    </a:lnTo>
                    <a:lnTo>
                      <a:pt x="15631" y="4959"/>
                    </a:lnTo>
                    <a:lnTo>
                      <a:pt x="15460" y="4617"/>
                    </a:lnTo>
                    <a:lnTo>
                      <a:pt x="15289" y="4250"/>
                    </a:lnTo>
                    <a:lnTo>
                      <a:pt x="15094" y="3908"/>
                    </a:lnTo>
                    <a:lnTo>
                      <a:pt x="14874" y="3591"/>
                    </a:lnTo>
                    <a:lnTo>
                      <a:pt x="14654" y="3273"/>
                    </a:lnTo>
                    <a:lnTo>
                      <a:pt x="14410" y="2956"/>
                    </a:lnTo>
                    <a:lnTo>
                      <a:pt x="14166" y="2663"/>
                    </a:lnTo>
                    <a:lnTo>
                      <a:pt x="13872" y="2394"/>
                    </a:lnTo>
                    <a:lnTo>
                      <a:pt x="13604" y="2125"/>
                    </a:lnTo>
                    <a:lnTo>
                      <a:pt x="13311" y="1857"/>
                    </a:lnTo>
                    <a:lnTo>
                      <a:pt x="12993" y="1613"/>
                    </a:lnTo>
                    <a:lnTo>
                      <a:pt x="12676" y="1393"/>
                    </a:lnTo>
                    <a:lnTo>
                      <a:pt x="12358" y="1173"/>
                    </a:lnTo>
                    <a:lnTo>
                      <a:pt x="12016" y="978"/>
                    </a:lnTo>
                    <a:lnTo>
                      <a:pt x="11650" y="807"/>
                    </a:lnTo>
                    <a:lnTo>
                      <a:pt x="11308" y="636"/>
                    </a:lnTo>
                    <a:lnTo>
                      <a:pt x="10942" y="489"/>
                    </a:lnTo>
                    <a:lnTo>
                      <a:pt x="10551" y="367"/>
                    </a:lnTo>
                    <a:lnTo>
                      <a:pt x="10160" y="245"/>
                    </a:lnTo>
                    <a:lnTo>
                      <a:pt x="9769" y="172"/>
                    </a:lnTo>
                    <a:lnTo>
                      <a:pt x="9379" y="98"/>
                    </a:lnTo>
                    <a:lnTo>
                      <a:pt x="8963" y="50"/>
                    </a:lnTo>
                    <a:lnTo>
                      <a:pt x="854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04" tIns="91404" rIns="91404" bIns="91404" anchor="ctr" anchorCtr="0">
                <a:noAutofit/>
              </a:bodyPr>
              <a:lstStyle/>
              <a:p>
                <a:pPr algn="ctr"/>
                <a:endParaRPr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27" name="五边形 141"/>
              <p:cNvSpPr/>
              <p:nvPr/>
            </p:nvSpPr>
            <p:spPr>
              <a:xfrm rot="5400000">
                <a:off x="1226934" y="1603578"/>
                <a:ext cx="1315449" cy="1596847"/>
              </a:xfrm>
              <a:prstGeom prst="homePlate">
                <a:avLst>
                  <a:gd name="adj" fmla="val 41979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3798207" y="2745204"/>
              <a:ext cx="1582058" cy="3621090"/>
            </a:xfrm>
            <a:prstGeom prst="rect">
              <a:avLst/>
            </a:prstGeom>
            <a:noFill/>
            <a:ln w="22225">
              <a:solidFill>
                <a:srgbClr val="7FC8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889215" y="2283538"/>
              <a:ext cx="1403986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纪天泽</a:t>
              </a:r>
              <a:endParaRPr lang="zh-CN" altLang="en-US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160527" y="3416386"/>
              <a:ext cx="1032574" cy="2861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accent6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绿</a:t>
              </a:r>
              <a:endParaRPr lang="zh-CN" altLang="en-US" sz="3600" b="1" dirty="0">
                <a:solidFill>
                  <a:schemeClr val="accent6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 dirty="0">
                  <a:solidFill>
                    <a:schemeClr val="accent6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植</a:t>
              </a:r>
              <a:endParaRPr lang="zh-CN" altLang="en-US" sz="3600" b="1" dirty="0">
                <a:solidFill>
                  <a:schemeClr val="accent6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 dirty="0">
                  <a:solidFill>
                    <a:schemeClr val="accent6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小</a:t>
              </a:r>
              <a:endParaRPr lang="zh-CN" altLang="en-US" sz="3600" b="1" dirty="0">
                <a:solidFill>
                  <a:schemeClr val="accent6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 dirty="0">
                  <a:solidFill>
                    <a:schemeClr val="accent6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卫士</a:t>
              </a:r>
              <a:endParaRPr lang="zh-CN" altLang="en-US" sz="3600" b="1" dirty="0">
                <a:solidFill>
                  <a:schemeClr val="accent6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942147" y="1381537"/>
            <a:ext cx="1603582" cy="4791813"/>
            <a:chOff x="6498773" y="1574481"/>
            <a:chExt cx="1603582" cy="4791813"/>
          </a:xfrm>
        </p:grpSpPr>
        <p:grpSp>
          <p:nvGrpSpPr>
            <p:cNvPr id="29" name="组合 28"/>
            <p:cNvGrpSpPr/>
            <p:nvPr/>
          </p:nvGrpSpPr>
          <p:grpSpPr>
            <a:xfrm>
              <a:off x="6498773" y="1574481"/>
              <a:ext cx="1603582" cy="1790045"/>
              <a:chOff x="1086235" y="1277199"/>
              <a:chExt cx="1596847" cy="1782527"/>
            </a:xfrm>
            <a:solidFill>
              <a:srgbClr val="70C7E0"/>
            </a:solidFill>
          </p:grpSpPr>
          <p:sp>
            <p:nvSpPr>
              <p:cNvPr id="37" name="Shape 897"/>
              <p:cNvSpPr>
                <a:spLocks noChangeAspect="1"/>
              </p:cNvSpPr>
              <p:nvPr/>
            </p:nvSpPr>
            <p:spPr>
              <a:xfrm>
                <a:off x="1563829" y="1277199"/>
                <a:ext cx="606354" cy="606390"/>
              </a:xfrm>
              <a:custGeom>
                <a:avLst/>
                <a:gdLst/>
                <a:ahLst/>
                <a:cxnLst/>
                <a:rect l="0" t="0" r="0" b="0"/>
                <a:pathLst>
                  <a:path w="16266" h="16267" extrusionOk="0">
                    <a:moveTo>
                      <a:pt x="11503" y="5349"/>
                    </a:moveTo>
                    <a:lnTo>
                      <a:pt x="11650" y="5398"/>
                    </a:lnTo>
                    <a:lnTo>
                      <a:pt x="11796" y="5447"/>
                    </a:lnTo>
                    <a:lnTo>
                      <a:pt x="11919" y="5545"/>
                    </a:lnTo>
                    <a:lnTo>
                      <a:pt x="12065" y="5691"/>
                    </a:lnTo>
                    <a:lnTo>
                      <a:pt x="12163" y="5838"/>
                    </a:lnTo>
                    <a:lnTo>
                      <a:pt x="12212" y="6033"/>
                    </a:lnTo>
                    <a:lnTo>
                      <a:pt x="12236" y="6229"/>
                    </a:lnTo>
                    <a:lnTo>
                      <a:pt x="12236" y="6375"/>
                    </a:lnTo>
                    <a:lnTo>
                      <a:pt x="12187" y="6522"/>
                    </a:lnTo>
                    <a:lnTo>
                      <a:pt x="12138" y="6644"/>
                    </a:lnTo>
                    <a:lnTo>
                      <a:pt x="12041" y="6766"/>
                    </a:lnTo>
                    <a:lnTo>
                      <a:pt x="7938" y="10893"/>
                    </a:lnTo>
                    <a:lnTo>
                      <a:pt x="7816" y="11015"/>
                    </a:lnTo>
                    <a:lnTo>
                      <a:pt x="7645" y="11113"/>
                    </a:lnTo>
                    <a:lnTo>
                      <a:pt x="7474" y="11186"/>
                    </a:lnTo>
                    <a:lnTo>
                      <a:pt x="7303" y="11211"/>
                    </a:lnTo>
                    <a:lnTo>
                      <a:pt x="7083" y="11211"/>
                    </a:lnTo>
                    <a:lnTo>
                      <a:pt x="6912" y="11162"/>
                    </a:lnTo>
                    <a:lnTo>
                      <a:pt x="6765" y="11064"/>
                    </a:lnTo>
                    <a:lnTo>
                      <a:pt x="6619" y="10967"/>
                    </a:lnTo>
                    <a:lnTo>
                      <a:pt x="4567" y="8915"/>
                    </a:lnTo>
                    <a:lnTo>
                      <a:pt x="4470" y="8769"/>
                    </a:lnTo>
                    <a:lnTo>
                      <a:pt x="4372" y="8622"/>
                    </a:lnTo>
                    <a:lnTo>
                      <a:pt x="4323" y="8451"/>
                    </a:lnTo>
                    <a:lnTo>
                      <a:pt x="4323" y="8280"/>
                    </a:lnTo>
                    <a:lnTo>
                      <a:pt x="4323" y="8109"/>
                    </a:lnTo>
                    <a:lnTo>
                      <a:pt x="4372" y="7938"/>
                    </a:lnTo>
                    <a:lnTo>
                      <a:pt x="4470" y="7792"/>
                    </a:lnTo>
                    <a:lnTo>
                      <a:pt x="4567" y="7670"/>
                    </a:lnTo>
                    <a:lnTo>
                      <a:pt x="4714" y="7547"/>
                    </a:lnTo>
                    <a:lnTo>
                      <a:pt x="4860" y="7474"/>
                    </a:lnTo>
                    <a:lnTo>
                      <a:pt x="5031" y="7425"/>
                    </a:lnTo>
                    <a:lnTo>
                      <a:pt x="5202" y="7401"/>
                    </a:lnTo>
                    <a:lnTo>
                      <a:pt x="5373" y="7425"/>
                    </a:lnTo>
                    <a:lnTo>
                      <a:pt x="5520" y="7474"/>
                    </a:lnTo>
                    <a:lnTo>
                      <a:pt x="5691" y="7547"/>
                    </a:lnTo>
                    <a:lnTo>
                      <a:pt x="5813" y="7670"/>
                    </a:lnTo>
                    <a:lnTo>
                      <a:pt x="7181" y="9013"/>
                    </a:lnTo>
                    <a:lnTo>
                      <a:pt x="10673" y="5667"/>
                    </a:lnTo>
                    <a:lnTo>
                      <a:pt x="10820" y="5520"/>
                    </a:lnTo>
                    <a:lnTo>
                      <a:pt x="10991" y="5423"/>
                    </a:lnTo>
                    <a:lnTo>
                      <a:pt x="11161" y="5374"/>
                    </a:lnTo>
                    <a:lnTo>
                      <a:pt x="11357" y="5349"/>
                    </a:lnTo>
                    <a:close/>
                    <a:moveTo>
                      <a:pt x="7718" y="1"/>
                    </a:moveTo>
                    <a:lnTo>
                      <a:pt x="7303" y="50"/>
                    </a:lnTo>
                    <a:lnTo>
                      <a:pt x="6887" y="98"/>
                    </a:lnTo>
                    <a:lnTo>
                      <a:pt x="6497" y="172"/>
                    </a:lnTo>
                    <a:lnTo>
                      <a:pt x="6106" y="245"/>
                    </a:lnTo>
                    <a:lnTo>
                      <a:pt x="5715" y="367"/>
                    </a:lnTo>
                    <a:lnTo>
                      <a:pt x="5349" y="489"/>
                    </a:lnTo>
                    <a:lnTo>
                      <a:pt x="4958" y="636"/>
                    </a:lnTo>
                    <a:lnTo>
                      <a:pt x="4616" y="807"/>
                    </a:lnTo>
                    <a:lnTo>
                      <a:pt x="4250" y="978"/>
                    </a:lnTo>
                    <a:lnTo>
                      <a:pt x="3908" y="1173"/>
                    </a:lnTo>
                    <a:lnTo>
                      <a:pt x="3590" y="1393"/>
                    </a:lnTo>
                    <a:lnTo>
                      <a:pt x="3273" y="1613"/>
                    </a:lnTo>
                    <a:lnTo>
                      <a:pt x="2955" y="1857"/>
                    </a:lnTo>
                    <a:lnTo>
                      <a:pt x="2662" y="2125"/>
                    </a:lnTo>
                    <a:lnTo>
                      <a:pt x="2394" y="2394"/>
                    </a:lnTo>
                    <a:lnTo>
                      <a:pt x="2125" y="2663"/>
                    </a:lnTo>
                    <a:lnTo>
                      <a:pt x="1856" y="2956"/>
                    </a:lnTo>
                    <a:lnTo>
                      <a:pt x="1612" y="3273"/>
                    </a:lnTo>
                    <a:lnTo>
                      <a:pt x="1392" y="3591"/>
                    </a:lnTo>
                    <a:lnTo>
                      <a:pt x="1172" y="3908"/>
                    </a:lnTo>
                    <a:lnTo>
                      <a:pt x="977" y="4250"/>
                    </a:lnTo>
                    <a:lnTo>
                      <a:pt x="806" y="4617"/>
                    </a:lnTo>
                    <a:lnTo>
                      <a:pt x="635" y="4959"/>
                    </a:lnTo>
                    <a:lnTo>
                      <a:pt x="489" y="5349"/>
                    </a:lnTo>
                    <a:lnTo>
                      <a:pt x="366" y="5716"/>
                    </a:lnTo>
                    <a:lnTo>
                      <a:pt x="244" y="6106"/>
                    </a:lnTo>
                    <a:lnTo>
                      <a:pt x="171" y="6497"/>
                    </a:lnTo>
                    <a:lnTo>
                      <a:pt x="98" y="6888"/>
                    </a:lnTo>
                    <a:lnTo>
                      <a:pt x="49" y="7303"/>
                    </a:lnTo>
                    <a:lnTo>
                      <a:pt x="0" y="7718"/>
                    </a:lnTo>
                    <a:lnTo>
                      <a:pt x="0" y="8134"/>
                    </a:lnTo>
                    <a:lnTo>
                      <a:pt x="0" y="8549"/>
                    </a:lnTo>
                    <a:lnTo>
                      <a:pt x="49" y="8964"/>
                    </a:lnTo>
                    <a:lnTo>
                      <a:pt x="98" y="9379"/>
                    </a:lnTo>
                    <a:lnTo>
                      <a:pt x="171" y="9770"/>
                    </a:lnTo>
                    <a:lnTo>
                      <a:pt x="244" y="10161"/>
                    </a:lnTo>
                    <a:lnTo>
                      <a:pt x="366" y="10551"/>
                    </a:lnTo>
                    <a:lnTo>
                      <a:pt x="489" y="10918"/>
                    </a:lnTo>
                    <a:lnTo>
                      <a:pt x="635" y="11309"/>
                    </a:lnTo>
                    <a:lnTo>
                      <a:pt x="806" y="11650"/>
                    </a:lnTo>
                    <a:lnTo>
                      <a:pt x="977" y="12017"/>
                    </a:lnTo>
                    <a:lnTo>
                      <a:pt x="1172" y="12359"/>
                    </a:lnTo>
                    <a:lnTo>
                      <a:pt x="1392" y="12676"/>
                    </a:lnTo>
                    <a:lnTo>
                      <a:pt x="1612" y="12994"/>
                    </a:lnTo>
                    <a:lnTo>
                      <a:pt x="1856" y="13311"/>
                    </a:lnTo>
                    <a:lnTo>
                      <a:pt x="2125" y="13604"/>
                    </a:lnTo>
                    <a:lnTo>
                      <a:pt x="2394" y="13873"/>
                    </a:lnTo>
                    <a:lnTo>
                      <a:pt x="2662" y="14142"/>
                    </a:lnTo>
                    <a:lnTo>
                      <a:pt x="2955" y="14410"/>
                    </a:lnTo>
                    <a:lnTo>
                      <a:pt x="3273" y="14655"/>
                    </a:lnTo>
                    <a:lnTo>
                      <a:pt x="3590" y="14874"/>
                    </a:lnTo>
                    <a:lnTo>
                      <a:pt x="3908" y="15094"/>
                    </a:lnTo>
                    <a:lnTo>
                      <a:pt x="4250" y="15290"/>
                    </a:lnTo>
                    <a:lnTo>
                      <a:pt x="4616" y="15460"/>
                    </a:lnTo>
                    <a:lnTo>
                      <a:pt x="4958" y="15631"/>
                    </a:lnTo>
                    <a:lnTo>
                      <a:pt x="5349" y="15778"/>
                    </a:lnTo>
                    <a:lnTo>
                      <a:pt x="5715" y="15900"/>
                    </a:lnTo>
                    <a:lnTo>
                      <a:pt x="6106" y="16022"/>
                    </a:lnTo>
                    <a:lnTo>
                      <a:pt x="6497" y="16095"/>
                    </a:lnTo>
                    <a:lnTo>
                      <a:pt x="6887" y="16169"/>
                    </a:lnTo>
                    <a:lnTo>
                      <a:pt x="7303" y="16218"/>
                    </a:lnTo>
                    <a:lnTo>
                      <a:pt x="7718" y="16266"/>
                    </a:lnTo>
                    <a:lnTo>
                      <a:pt x="8548" y="16266"/>
                    </a:lnTo>
                    <a:lnTo>
                      <a:pt x="8963" y="16218"/>
                    </a:lnTo>
                    <a:lnTo>
                      <a:pt x="9379" y="16169"/>
                    </a:lnTo>
                    <a:lnTo>
                      <a:pt x="9769" y="16095"/>
                    </a:lnTo>
                    <a:lnTo>
                      <a:pt x="10160" y="16022"/>
                    </a:lnTo>
                    <a:lnTo>
                      <a:pt x="10551" y="15900"/>
                    </a:lnTo>
                    <a:lnTo>
                      <a:pt x="10942" y="15778"/>
                    </a:lnTo>
                    <a:lnTo>
                      <a:pt x="11308" y="15631"/>
                    </a:lnTo>
                    <a:lnTo>
                      <a:pt x="11650" y="15460"/>
                    </a:lnTo>
                    <a:lnTo>
                      <a:pt x="12016" y="15290"/>
                    </a:lnTo>
                    <a:lnTo>
                      <a:pt x="12358" y="15094"/>
                    </a:lnTo>
                    <a:lnTo>
                      <a:pt x="12676" y="14874"/>
                    </a:lnTo>
                    <a:lnTo>
                      <a:pt x="12993" y="14655"/>
                    </a:lnTo>
                    <a:lnTo>
                      <a:pt x="13311" y="14410"/>
                    </a:lnTo>
                    <a:lnTo>
                      <a:pt x="13604" y="14142"/>
                    </a:lnTo>
                    <a:lnTo>
                      <a:pt x="13872" y="13873"/>
                    </a:lnTo>
                    <a:lnTo>
                      <a:pt x="14166" y="13604"/>
                    </a:lnTo>
                    <a:lnTo>
                      <a:pt x="14410" y="13311"/>
                    </a:lnTo>
                    <a:lnTo>
                      <a:pt x="14654" y="12994"/>
                    </a:lnTo>
                    <a:lnTo>
                      <a:pt x="14874" y="12676"/>
                    </a:lnTo>
                    <a:lnTo>
                      <a:pt x="15094" y="12359"/>
                    </a:lnTo>
                    <a:lnTo>
                      <a:pt x="15289" y="12017"/>
                    </a:lnTo>
                    <a:lnTo>
                      <a:pt x="15460" y="11650"/>
                    </a:lnTo>
                    <a:lnTo>
                      <a:pt x="15631" y="11309"/>
                    </a:lnTo>
                    <a:lnTo>
                      <a:pt x="15777" y="10918"/>
                    </a:lnTo>
                    <a:lnTo>
                      <a:pt x="15900" y="10551"/>
                    </a:lnTo>
                    <a:lnTo>
                      <a:pt x="16022" y="10161"/>
                    </a:lnTo>
                    <a:lnTo>
                      <a:pt x="16095" y="9770"/>
                    </a:lnTo>
                    <a:lnTo>
                      <a:pt x="16168" y="9379"/>
                    </a:lnTo>
                    <a:lnTo>
                      <a:pt x="16217" y="8964"/>
                    </a:lnTo>
                    <a:lnTo>
                      <a:pt x="16266" y="8549"/>
                    </a:lnTo>
                    <a:lnTo>
                      <a:pt x="16266" y="8134"/>
                    </a:lnTo>
                    <a:lnTo>
                      <a:pt x="16266" y="7718"/>
                    </a:lnTo>
                    <a:lnTo>
                      <a:pt x="16217" y="7303"/>
                    </a:lnTo>
                    <a:lnTo>
                      <a:pt x="16168" y="6888"/>
                    </a:lnTo>
                    <a:lnTo>
                      <a:pt x="16095" y="6497"/>
                    </a:lnTo>
                    <a:lnTo>
                      <a:pt x="16022" y="6106"/>
                    </a:lnTo>
                    <a:lnTo>
                      <a:pt x="15900" y="5716"/>
                    </a:lnTo>
                    <a:lnTo>
                      <a:pt x="15777" y="5349"/>
                    </a:lnTo>
                    <a:lnTo>
                      <a:pt x="15631" y="4959"/>
                    </a:lnTo>
                    <a:lnTo>
                      <a:pt x="15460" y="4617"/>
                    </a:lnTo>
                    <a:lnTo>
                      <a:pt x="15289" y="4250"/>
                    </a:lnTo>
                    <a:lnTo>
                      <a:pt x="15094" y="3908"/>
                    </a:lnTo>
                    <a:lnTo>
                      <a:pt x="14874" y="3591"/>
                    </a:lnTo>
                    <a:lnTo>
                      <a:pt x="14654" y="3273"/>
                    </a:lnTo>
                    <a:lnTo>
                      <a:pt x="14410" y="2956"/>
                    </a:lnTo>
                    <a:lnTo>
                      <a:pt x="14166" y="2663"/>
                    </a:lnTo>
                    <a:lnTo>
                      <a:pt x="13872" y="2394"/>
                    </a:lnTo>
                    <a:lnTo>
                      <a:pt x="13604" y="2125"/>
                    </a:lnTo>
                    <a:lnTo>
                      <a:pt x="13311" y="1857"/>
                    </a:lnTo>
                    <a:lnTo>
                      <a:pt x="12993" y="1613"/>
                    </a:lnTo>
                    <a:lnTo>
                      <a:pt x="12676" y="1393"/>
                    </a:lnTo>
                    <a:lnTo>
                      <a:pt x="12358" y="1173"/>
                    </a:lnTo>
                    <a:lnTo>
                      <a:pt x="12016" y="978"/>
                    </a:lnTo>
                    <a:lnTo>
                      <a:pt x="11650" y="807"/>
                    </a:lnTo>
                    <a:lnTo>
                      <a:pt x="11308" y="636"/>
                    </a:lnTo>
                    <a:lnTo>
                      <a:pt x="10942" y="489"/>
                    </a:lnTo>
                    <a:lnTo>
                      <a:pt x="10551" y="367"/>
                    </a:lnTo>
                    <a:lnTo>
                      <a:pt x="10160" y="245"/>
                    </a:lnTo>
                    <a:lnTo>
                      <a:pt x="9769" y="172"/>
                    </a:lnTo>
                    <a:lnTo>
                      <a:pt x="9379" y="98"/>
                    </a:lnTo>
                    <a:lnTo>
                      <a:pt x="8963" y="50"/>
                    </a:lnTo>
                    <a:lnTo>
                      <a:pt x="854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04" tIns="91404" rIns="91404" bIns="91404" anchor="ctr" anchorCtr="0">
                <a:noAutofit/>
              </a:bodyPr>
              <a:lstStyle/>
              <a:p>
                <a:pPr algn="ctr"/>
                <a:endParaRPr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38" name="五边形 141"/>
              <p:cNvSpPr/>
              <p:nvPr/>
            </p:nvSpPr>
            <p:spPr>
              <a:xfrm rot="5400000">
                <a:off x="1226934" y="1603578"/>
                <a:ext cx="1315449" cy="1596847"/>
              </a:xfrm>
              <a:prstGeom prst="homePlate">
                <a:avLst>
                  <a:gd name="adj" fmla="val 41979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32" name="矩形 31"/>
            <p:cNvSpPr/>
            <p:nvPr/>
          </p:nvSpPr>
          <p:spPr>
            <a:xfrm>
              <a:off x="6507843" y="2745204"/>
              <a:ext cx="1582058" cy="3621090"/>
            </a:xfrm>
            <a:prstGeom prst="rect">
              <a:avLst/>
            </a:prstGeom>
            <a:noFill/>
            <a:ln w="22225">
              <a:solidFill>
                <a:srgbClr val="70C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598854" y="2283538"/>
              <a:ext cx="1403985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鲁俊泽</a:t>
              </a:r>
              <a:endParaRPr lang="zh-CN" altLang="en-US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6869222" y="3416386"/>
              <a:ext cx="1032574" cy="2861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rgbClr val="00B0F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图</a:t>
              </a:r>
              <a:endParaRPr lang="zh-CN" altLang="en-US" sz="3600" b="1" dirty="0">
                <a:solidFill>
                  <a:srgbClr val="00B0F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 dirty="0">
                  <a:solidFill>
                    <a:srgbClr val="00B0F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书</a:t>
              </a:r>
              <a:endParaRPr lang="zh-CN" altLang="en-US" sz="3600" b="1" dirty="0">
                <a:solidFill>
                  <a:srgbClr val="00B0F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 dirty="0">
                  <a:solidFill>
                    <a:srgbClr val="00B0F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小</a:t>
              </a:r>
              <a:endParaRPr lang="zh-CN" altLang="en-US" sz="3600" b="1" dirty="0">
                <a:solidFill>
                  <a:srgbClr val="00B0F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 dirty="0">
                  <a:solidFill>
                    <a:srgbClr val="00B0F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管</a:t>
              </a:r>
              <a:endParaRPr lang="zh-CN" altLang="en-US" sz="3600" b="1" dirty="0">
                <a:solidFill>
                  <a:srgbClr val="00B0F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 dirty="0">
                  <a:solidFill>
                    <a:srgbClr val="00B0F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家</a:t>
              </a:r>
              <a:endParaRPr lang="zh-CN" altLang="en-US" sz="3600" b="1" dirty="0">
                <a:solidFill>
                  <a:srgbClr val="00B0F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207283" y="1310417"/>
            <a:ext cx="1603582" cy="4791813"/>
            <a:chOff x="9208409" y="1574481"/>
            <a:chExt cx="1603582" cy="4791813"/>
          </a:xfrm>
        </p:grpSpPr>
        <p:grpSp>
          <p:nvGrpSpPr>
            <p:cNvPr id="40" name="组合 39"/>
            <p:cNvGrpSpPr/>
            <p:nvPr/>
          </p:nvGrpSpPr>
          <p:grpSpPr>
            <a:xfrm>
              <a:off x="9208409" y="1574481"/>
              <a:ext cx="1603582" cy="1790045"/>
              <a:chOff x="1086235" y="1277199"/>
              <a:chExt cx="1596847" cy="1782527"/>
            </a:xfrm>
            <a:solidFill>
              <a:srgbClr val="7FC86E"/>
            </a:solidFill>
          </p:grpSpPr>
          <p:sp>
            <p:nvSpPr>
              <p:cNvPr id="48" name="Shape 897"/>
              <p:cNvSpPr>
                <a:spLocks noChangeAspect="1"/>
              </p:cNvSpPr>
              <p:nvPr/>
            </p:nvSpPr>
            <p:spPr>
              <a:xfrm>
                <a:off x="1563829" y="1277199"/>
                <a:ext cx="606354" cy="606390"/>
              </a:xfrm>
              <a:custGeom>
                <a:avLst/>
                <a:gdLst/>
                <a:ahLst/>
                <a:cxnLst/>
                <a:rect l="0" t="0" r="0" b="0"/>
                <a:pathLst>
                  <a:path w="16266" h="16267" extrusionOk="0">
                    <a:moveTo>
                      <a:pt x="11503" y="5349"/>
                    </a:moveTo>
                    <a:lnTo>
                      <a:pt x="11650" y="5398"/>
                    </a:lnTo>
                    <a:lnTo>
                      <a:pt x="11796" y="5447"/>
                    </a:lnTo>
                    <a:lnTo>
                      <a:pt x="11919" y="5545"/>
                    </a:lnTo>
                    <a:lnTo>
                      <a:pt x="12065" y="5691"/>
                    </a:lnTo>
                    <a:lnTo>
                      <a:pt x="12163" y="5838"/>
                    </a:lnTo>
                    <a:lnTo>
                      <a:pt x="12212" y="6033"/>
                    </a:lnTo>
                    <a:lnTo>
                      <a:pt x="12236" y="6229"/>
                    </a:lnTo>
                    <a:lnTo>
                      <a:pt x="12236" y="6375"/>
                    </a:lnTo>
                    <a:lnTo>
                      <a:pt x="12187" y="6522"/>
                    </a:lnTo>
                    <a:lnTo>
                      <a:pt x="12138" y="6644"/>
                    </a:lnTo>
                    <a:lnTo>
                      <a:pt x="12041" y="6766"/>
                    </a:lnTo>
                    <a:lnTo>
                      <a:pt x="7938" y="10893"/>
                    </a:lnTo>
                    <a:lnTo>
                      <a:pt x="7816" y="11015"/>
                    </a:lnTo>
                    <a:lnTo>
                      <a:pt x="7645" y="11113"/>
                    </a:lnTo>
                    <a:lnTo>
                      <a:pt x="7474" y="11186"/>
                    </a:lnTo>
                    <a:lnTo>
                      <a:pt x="7303" y="11211"/>
                    </a:lnTo>
                    <a:lnTo>
                      <a:pt x="7083" y="11211"/>
                    </a:lnTo>
                    <a:lnTo>
                      <a:pt x="6912" y="11162"/>
                    </a:lnTo>
                    <a:lnTo>
                      <a:pt x="6765" y="11064"/>
                    </a:lnTo>
                    <a:lnTo>
                      <a:pt x="6619" y="10967"/>
                    </a:lnTo>
                    <a:lnTo>
                      <a:pt x="4567" y="8915"/>
                    </a:lnTo>
                    <a:lnTo>
                      <a:pt x="4470" y="8769"/>
                    </a:lnTo>
                    <a:lnTo>
                      <a:pt x="4372" y="8622"/>
                    </a:lnTo>
                    <a:lnTo>
                      <a:pt x="4323" y="8451"/>
                    </a:lnTo>
                    <a:lnTo>
                      <a:pt x="4323" y="8280"/>
                    </a:lnTo>
                    <a:lnTo>
                      <a:pt x="4323" y="8109"/>
                    </a:lnTo>
                    <a:lnTo>
                      <a:pt x="4372" y="7938"/>
                    </a:lnTo>
                    <a:lnTo>
                      <a:pt x="4470" y="7792"/>
                    </a:lnTo>
                    <a:lnTo>
                      <a:pt x="4567" y="7670"/>
                    </a:lnTo>
                    <a:lnTo>
                      <a:pt x="4714" y="7547"/>
                    </a:lnTo>
                    <a:lnTo>
                      <a:pt x="4860" y="7474"/>
                    </a:lnTo>
                    <a:lnTo>
                      <a:pt x="5031" y="7425"/>
                    </a:lnTo>
                    <a:lnTo>
                      <a:pt x="5202" y="7401"/>
                    </a:lnTo>
                    <a:lnTo>
                      <a:pt x="5373" y="7425"/>
                    </a:lnTo>
                    <a:lnTo>
                      <a:pt x="5520" y="7474"/>
                    </a:lnTo>
                    <a:lnTo>
                      <a:pt x="5691" y="7547"/>
                    </a:lnTo>
                    <a:lnTo>
                      <a:pt x="5813" y="7670"/>
                    </a:lnTo>
                    <a:lnTo>
                      <a:pt x="7181" y="9013"/>
                    </a:lnTo>
                    <a:lnTo>
                      <a:pt x="10673" y="5667"/>
                    </a:lnTo>
                    <a:lnTo>
                      <a:pt x="10820" y="5520"/>
                    </a:lnTo>
                    <a:lnTo>
                      <a:pt x="10991" y="5423"/>
                    </a:lnTo>
                    <a:lnTo>
                      <a:pt x="11161" y="5374"/>
                    </a:lnTo>
                    <a:lnTo>
                      <a:pt x="11357" y="5349"/>
                    </a:lnTo>
                    <a:close/>
                    <a:moveTo>
                      <a:pt x="7718" y="1"/>
                    </a:moveTo>
                    <a:lnTo>
                      <a:pt x="7303" y="50"/>
                    </a:lnTo>
                    <a:lnTo>
                      <a:pt x="6887" y="98"/>
                    </a:lnTo>
                    <a:lnTo>
                      <a:pt x="6497" y="172"/>
                    </a:lnTo>
                    <a:lnTo>
                      <a:pt x="6106" y="245"/>
                    </a:lnTo>
                    <a:lnTo>
                      <a:pt x="5715" y="367"/>
                    </a:lnTo>
                    <a:lnTo>
                      <a:pt x="5349" y="489"/>
                    </a:lnTo>
                    <a:lnTo>
                      <a:pt x="4958" y="636"/>
                    </a:lnTo>
                    <a:lnTo>
                      <a:pt x="4616" y="807"/>
                    </a:lnTo>
                    <a:lnTo>
                      <a:pt x="4250" y="978"/>
                    </a:lnTo>
                    <a:lnTo>
                      <a:pt x="3908" y="1173"/>
                    </a:lnTo>
                    <a:lnTo>
                      <a:pt x="3590" y="1393"/>
                    </a:lnTo>
                    <a:lnTo>
                      <a:pt x="3273" y="1613"/>
                    </a:lnTo>
                    <a:lnTo>
                      <a:pt x="2955" y="1857"/>
                    </a:lnTo>
                    <a:lnTo>
                      <a:pt x="2662" y="2125"/>
                    </a:lnTo>
                    <a:lnTo>
                      <a:pt x="2394" y="2394"/>
                    </a:lnTo>
                    <a:lnTo>
                      <a:pt x="2125" y="2663"/>
                    </a:lnTo>
                    <a:lnTo>
                      <a:pt x="1856" y="2956"/>
                    </a:lnTo>
                    <a:lnTo>
                      <a:pt x="1612" y="3273"/>
                    </a:lnTo>
                    <a:lnTo>
                      <a:pt x="1392" y="3591"/>
                    </a:lnTo>
                    <a:lnTo>
                      <a:pt x="1172" y="3908"/>
                    </a:lnTo>
                    <a:lnTo>
                      <a:pt x="977" y="4250"/>
                    </a:lnTo>
                    <a:lnTo>
                      <a:pt x="806" y="4617"/>
                    </a:lnTo>
                    <a:lnTo>
                      <a:pt x="635" y="4959"/>
                    </a:lnTo>
                    <a:lnTo>
                      <a:pt x="489" y="5349"/>
                    </a:lnTo>
                    <a:lnTo>
                      <a:pt x="366" y="5716"/>
                    </a:lnTo>
                    <a:lnTo>
                      <a:pt x="244" y="6106"/>
                    </a:lnTo>
                    <a:lnTo>
                      <a:pt x="171" y="6497"/>
                    </a:lnTo>
                    <a:lnTo>
                      <a:pt x="98" y="6888"/>
                    </a:lnTo>
                    <a:lnTo>
                      <a:pt x="49" y="7303"/>
                    </a:lnTo>
                    <a:lnTo>
                      <a:pt x="0" y="7718"/>
                    </a:lnTo>
                    <a:lnTo>
                      <a:pt x="0" y="8134"/>
                    </a:lnTo>
                    <a:lnTo>
                      <a:pt x="0" y="8549"/>
                    </a:lnTo>
                    <a:lnTo>
                      <a:pt x="49" y="8964"/>
                    </a:lnTo>
                    <a:lnTo>
                      <a:pt x="98" y="9379"/>
                    </a:lnTo>
                    <a:lnTo>
                      <a:pt x="171" y="9770"/>
                    </a:lnTo>
                    <a:lnTo>
                      <a:pt x="244" y="10161"/>
                    </a:lnTo>
                    <a:lnTo>
                      <a:pt x="366" y="10551"/>
                    </a:lnTo>
                    <a:lnTo>
                      <a:pt x="489" y="10918"/>
                    </a:lnTo>
                    <a:lnTo>
                      <a:pt x="635" y="11309"/>
                    </a:lnTo>
                    <a:lnTo>
                      <a:pt x="806" y="11650"/>
                    </a:lnTo>
                    <a:lnTo>
                      <a:pt x="977" y="12017"/>
                    </a:lnTo>
                    <a:lnTo>
                      <a:pt x="1172" y="12359"/>
                    </a:lnTo>
                    <a:lnTo>
                      <a:pt x="1392" y="12676"/>
                    </a:lnTo>
                    <a:lnTo>
                      <a:pt x="1612" y="12994"/>
                    </a:lnTo>
                    <a:lnTo>
                      <a:pt x="1856" y="13311"/>
                    </a:lnTo>
                    <a:lnTo>
                      <a:pt x="2125" y="13604"/>
                    </a:lnTo>
                    <a:lnTo>
                      <a:pt x="2394" y="13873"/>
                    </a:lnTo>
                    <a:lnTo>
                      <a:pt x="2662" y="14142"/>
                    </a:lnTo>
                    <a:lnTo>
                      <a:pt x="2955" y="14410"/>
                    </a:lnTo>
                    <a:lnTo>
                      <a:pt x="3273" y="14655"/>
                    </a:lnTo>
                    <a:lnTo>
                      <a:pt x="3590" y="14874"/>
                    </a:lnTo>
                    <a:lnTo>
                      <a:pt x="3908" y="15094"/>
                    </a:lnTo>
                    <a:lnTo>
                      <a:pt x="4250" y="15290"/>
                    </a:lnTo>
                    <a:lnTo>
                      <a:pt x="4616" y="15460"/>
                    </a:lnTo>
                    <a:lnTo>
                      <a:pt x="4958" y="15631"/>
                    </a:lnTo>
                    <a:lnTo>
                      <a:pt x="5349" y="15778"/>
                    </a:lnTo>
                    <a:lnTo>
                      <a:pt x="5715" y="15900"/>
                    </a:lnTo>
                    <a:lnTo>
                      <a:pt x="6106" y="16022"/>
                    </a:lnTo>
                    <a:lnTo>
                      <a:pt x="6497" y="16095"/>
                    </a:lnTo>
                    <a:lnTo>
                      <a:pt x="6887" y="16169"/>
                    </a:lnTo>
                    <a:lnTo>
                      <a:pt x="7303" y="16218"/>
                    </a:lnTo>
                    <a:lnTo>
                      <a:pt x="7718" y="16266"/>
                    </a:lnTo>
                    <a:lnTo>
                      <a:pt x="8548" y="16266"/>
                    </a:lnTo>
                    <a:lnTo>
                      <a:pt x="8963" y="16218"/>
                    </a:lnTo>
                    <a:lnTo>
                      <a:pt x="9379" y="16169"/>
                    </a:lnTo>
                    <a:lnTo>
                      <a:pt x="9769" y="16095"/>
                    </a:lnTo>
                    <a:lnTo>
                      <a:pt x="10160" y="16022"/>
                    </a:lnTo>
                    <a:lnTo>
                      <a:pt x="10551" y="15900"/>
                    </a:lnTo>
                    <a:lnTo>
                      <a:pt x="10942" y="15778"/>
                    </a:lnTo>
                    <a:lnTo>
                      <a:pt x="11308" y="15631"/>
                    </a:lnTo>
                    <a:lnTo>
                      <a:pt x="11650" y="15460"/>
                    </a:lnTo>
                    <a:lnTo>
                      <a:pt x="12016" y="15290"/>
                    </a:lnTo>
                    <a:lnTo>
                      <a:pt x="12358" y="15094"/>
                    </a:lnTo>
                    <a:lnTo>
                      <a:pt x="12676" y="14874"/>
                    </a:lnTo>
                    <a:lnTo>
                      <a:pt x="12993" y="14655"/>
                    </a:lnTo>
                    <a:lnTo>
                      <a:pt x="13311" y="14410"/>
                    </a:lnTo>
                    <a:lnTo>
                      <a:pt x="13604" y="14142"/>
                    </a:lnTo>
                    <a:lnTo>
                      <a:pt x="13872" y="13873"/>
                    </a:lnTo>
                    <a:lnTo>
                      <a:pt x="14166" y="13604"/>
                    </a:lnTo>
                    <a:lnTo>
                      <a:pt x="14410" y="13311"/>
                    </a:lnTo>
                    <a:lnTo>
                      <a:pt x="14654" y="12994"/>
                    </a:lnTo>
                    <a:lnTo>
                      <a:pt x="14874" y="12676"/>
                    </a:lnTo>
                    <a:lnTo>
                      <a:pt x="15094" y="12359"/>
                    </a:lnTo>
                    <a:lnTo>
                      <a:pt x="15289" y="12017"/>
                    </a:lnTo>
                    <a:lnTo>
                      <a:pt x="15460" y="11650"/>
                    </a:lnTo>
                    <a:lnTo>
                      <a:pt x="15631" y="11309"/>
                    </a:lnTo>
                    <a:lnTo>
                      <a:pt x="15777" y="10918"/>
                    </a:lnTo>
                    <a:lnTo>
                      <a:pt x="15900" y="10551"/>
                    </a:lnTo>
                    <a:lnTo>
                      <a:pt x="16022" y="10161"/>
                    </a:lnTo>
                    <a:lnTo>
                      <a:pt x="16095" y="9770"/>
                    </a:lnTo>
                    <a:lnTo>
                      <a:pt x="16168" y="9379"/>
                    </a:lnTo>
                    <a:lnTo>
                      <a:pt x="16217" y="8964"/>
                    </a:lnTo>
                    <a:lnTo>
                      <a:pt x="16266" y="8549"/>
                    </a:lnTo>
                    <a:lnTo>
                      <a:pt x="16266" y="8134"/>
                    </a:lnTo>
                    <a:lnTo>
                      <a:pt x="16266" y="7718"/>
                    </a:lnTo>
                    <a:lnTo>
                      <a:pt x="16217" y="7303"/>
                    </a:lnTo>
                    <a:lnTo>
                      <a:pt x="16168" y="6888"/>
                    </a:lnTo>
                    <a:lnTo>
                      <a:pt x="16095" y="6497"/>
                    </a:lnTo>
                    <a:lnTo>
                      <a:pt x="16022" y="6106"/>
                    </a:lnTo>
                    <a:lnTo>
                      <a:pt x="15900" y="5716"/>
                    </a:lnTo>
                    <a:lnTo>
                      <a:pt x="15777" y="5349"/>
                    </a:lnTo>
                    <a:lnTo>
                      <a:pt x="15631" y="4959"/>
                    </a:lnTo>
                    <a:lnTo>
                      <a:pt x="15460" y="4617"/>
                    </a:lnTo>
                    <a:lnTo>
                      <a:pt x="15289" y="4250"/>
                    </a:lnTo>
                    <a:lnTo>
                      <a:pt x="15094" y="3908"/>
                    </a:lnTo>
                    <a:lnTo>
                      <a:pt x="14874" y="3591"/>
                    </a:lnTo>
                    <a:lnTo>
                      <a:pt x="14654" y="3273"/>
                    </a:lnTo>
                    <a:lnTo>
                      <a:pt x="14410" y="2956"/>
                    </a:lnTo>
                    <a:lnTo>
                      <a:pt x="14166" y="2663"/>
                    </a:lnTo>
                    <a:lnTo>
                      <a:pt x="13872" y="2394"/>
                    </a:lnTo>
                    <a:lnTo>
                      <a:pt x="13604" y="2125"/>
                    </a:lnTo>
                    <a:lnTo>
                      <a:pt x="13311" y="1857"/>
                    </a:lnTo>
                    <a:lnTo>
                      <a:pt x="12993" y="1613"/>
                    </a:lnTo>
                    <a:lnTo>
                      <a:pt x="12676" y="1393"/>
                    </a:lnTo>
                    <a:lnTo>
                      <a:pt x="12358" y="1173"/>
                    </a:lnTo>
                    <a:lnTo>
                      <a:pt x="12016" y="978"/>
                    </a:lnTo>
                    <a:lnTo>
                      <a:pt x="11650" y="807"/>
                    </a:lnTo>
                    <a:lnTo>
                      <a:pt x="11308" y="636"/>
                    </a:lnTo>
                    <a:lnTo>
                      <a:pt x="10942" y="489"/>
                    </a:lnTo>
                    <a:lnTo>
                      <a:pt x="10551" y="367"/>
                    </a:lnTo>
                    <a:lnTo>
                      <a:pt x="10160" y="245"/>
                    </a:lnTo>
                    <a:lnTo>
                      <a:pt x="9769" y="172"/>
                    </a:lnTo>
                    <a:lnTo>
                      <a:pt x="9379" y="98"/>
                    </a:lnTo>
                    <a:lnTo>
                      <a:pt x="8963" y="50"/>
                    </a:lnTo>
                    <a:lnTo>
                      <a:pt x="854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04" tIns="91404" rIns="91404" bIns="91404" anchor="ctr" anchorCtr="0">
                <a:noAutofit/>
              </a:bodyPr>
              <a:lstStyle/>
              <a:p>
                <a:pPr algn="ctr"/>
                <a:endParaRPr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49" name="五边形 141"/>
              <p:cNvSpPr/>
              <p:nvPr/>
            </p:nvSpPr>
            <p:spPr>
              <a:xfrm rot="5400000">
                <a:off x="1226934" y="1603578"/>
                <a:ext cx="1315449" cy="1596847"/>
              </a:xfrm>
              <a:prstGeom prst="homePlate">
                <a:avLst>
                  <a:gd name="adj" fmla="val 41979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43" name="矩形 42"/>
            <p:cNvSpPr/>
            <p:nvPr/>
          </p:nvSpPr>
          <p:spPr>
            <a:xfrm>
              <a:off x="9217479" y="2745204"/>
              <a:ext cx="1582058" cy="3621090"/>
            </a:xfrm>
            <a:prstGeom prst="rect">
              <a:avLst/>
            </a:prstGeom>
            <a:noFill/>
            <a:ln w="22225">
              <a:solidFill>
                <a:srgbClr val="7FC8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9308488" y="2283538"/>
              <a:ext cx="1403985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陈妍汐</a:t>
              </a:r>
              <a:endParaRPr lang="zh-CN" altLang="en-US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9612422" y="3416386"/>
              <a:ext cx="1032574" cy="2861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rgbClr val="92D05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报</a:t>
              </a:r>
              <a:endParaRPr lang="zh-CN" altLang="en-US" sz="3600" b="1" dirty="0">
                <a:solidFill>
                  <a:srgbClr val="92D05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 dirty="0">
                  <a:solidFill>
                    <a:srgbClr val="92D05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课</a:t>
              </a:r>
              <a:endParaRPr lang="zh-CN" altLang="en-US" sz="3600" b="1" dirty="0">
                <a:solidFill>
                  <a:srgbClr val="92D05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 dirty="0">
                  <a:solidFill>
                    <a:srgbClr val="92D05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小</a:t>
              </a:r>
              <a:endParaRPr lang="zh-CN" altLang="en-US" sz="3600" b="1" dirty="0">
                <a:solidFill>
                  <a:srgbClr val="92D05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 dirty="0">
                  <a:solidFill>
                    <a:srgbClr val="92D05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喇</a:t>
              </a:r>
              <a:endParaRPr lang="zh-CN" altLang="en-US" sz="3600" b="1" dirty="0">
                <a:solidFill>
                  <a:srgbClr val="92D05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  <a:p>
              <a:r>
                <a:rPr lang="zh-CN" altLang="en-US" sz="3600" b="1" dirty="0">
                  <a:solidFill>
                    <a:srgbClr val="92D05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叭</a:t>
              </a:r>
              <a:endParaRPr lang="zh-CN" altLang="en-US" sz="3600" b="1" dirty="0">
                <a:solidFill>
                  <a:srgbClr val="92D05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489200" y="1258982"/>
            <a:ext cx="1603582" cy="4791813"/>
            <a:chOff x="1079501" y="1574481"/>
            <a:chExt cx="1603582" cy="4791813"/>
          </a:xfrm>
        </p:grpSpPr>
        <p:grpSp>
          <p:nvGrpSpPr>
            <p:cNvPr id="12" name="组合 11"/>
            <p:cNvGrpSpPr/>
            <p:nvPr/>
          </p:nvGrpSpPr>
          <p:grpSpPr>
            <a:xfrm>
              <a:off x="1079501" y="1574481"/>
              <a:ext cx="1603582" cy="1790045"/>
              <a:chOff x="1086235" y="1277199"/>
              <a:chExt cx="1596847" cy="1782527"/>
            </a:xfrm>
            <a:solidFill>
              <a:srgbClr val="70C7E0"/>
            </a:solidFill>
          </p:grpSpPr>
          <p:sp>
            <p:nvSpPr>
              <p:cNvPr id="13" name="Shape 897"/>
              <p:cNvSpPr>
                <a:spLocks noChangeAspect="1"/>
              </p:cNvSpPr>
              <p:nvPr/>
            </p:nvSpPr>
            <p:spPr>
              <a:xfrm>
                <a:off x="1563829" y="1277199"/>
                <a:ext cx="606354" cy="606390"/>
              </a:xfrm>
              <a:custGeom>
                <a:avLst/>
                <a:gdLst/>
                <a:ahLst/>
                <a:cxnLst/>
                <a:rect l="0" t="0" r="0" b="0"/>
                <a:pathLst>
                  <a:path w="16266" h="16267" extrusionOk="0">
                    <a:moveTo>
                      <a:pt x="11503" y="5349"/>
                    </a:moveTo>
                    <a:lnTo>
                      <a:pt x="11650" y="5398"/>
                    </a:lnTo>
                    <a:lnTo>
                      <a:pt x="11796" y="5447"/>
                    </a:lnTo>
                    <a:lnTo>
                      <a:pt x="11919" y="5545"/>
                    </a:lnTo>
                    <a:lnTo>
                      <a:pt x="12065" y="5691"/>
                    </a:lnTo>
                    <a:lnTo>
                      <a:pt x="12163" y="5838"/>
                    </a:lnTo>
                    <a:lnTo>
                      <a:pt x="12212" y="6033"/>
                    </a:lnTo>
                    <a:lnTo>
                      <a:pt x="12236" y="6229"/>
                    </a:lnTo>
                    <a:lnTo>
                      <a:pt x="12236" y="6375"/>
                    </a:lnTo>
                    <a:lnTo>
                      <a:pt x="12187" y="6522"/>
                    </a:lnTo>
                    <a:lnTo>
                      <a:pt x="12138" y="6644"/>
                    </a:lnTo>
                    <a:lnTo>
                      <a:pt x="12041" y="6766"/>
                    </a:lnTo>
                    <a:lnTo>
                      <a:pt x="7938" y="10893"/>
                    </a:lnTo>
                    <a:lnTo>
                      <a:pt x="7816" y="11015"/>
                    </a:lnTo>
                    <a:lnTo>
                      <a:pt x="7645" y="11113"/>
                    </a:lnTo>
                    <a:lnTo>
                      <a:pt x="7474" y="11186"/>
                    </a:lnTo>
                    <a:lnTo>
                      <a:pt x="7303" y="11211"/>
                    </a:lnTo>
                    <a:lnTo>
                      <a:pt x="7083" y="11211"/>
                    </a:lnTo>
                    <a:lnTo>
                      <a:pt x="6912" y="11162"/>
                    </a:lnTo>
                    <a:lnTo>
                      <a:pt x="6765" y="11064"/>
                    </a:lnTo>
                    <a:lnTo>
                      <a:pt x="6619" y="10967"/>
                    </a:lnTo>
                    <a:lnTo>
                      <a:pt x="4567" y="8915"/>
                    </a:lnTo>
                    <a:lnTo>
                      <a:pt x="4470" y="8769"/>
                    </a:lnTo>
                    <a:lnTo>
                      <a:pt x="4372" y="8622"/>
                    </a:lnTo>
                    <a:lnTo>
                      <a:pt x="4323" y="8451"/>
                    </a:lnTo>
                    <a:lnTo>
                      <a:pt x="4323" y="8280"/>
                    </a:lnTo>
                    <a:lnTo>
                      <a:pt x="4323" y="8109"/>
                    </a:lnTo>
                    <a:lnTo>
                      <a:pt x="4372" y="7938"/>
                    </a:lnTo>
                    <a:lnTo>
                      <a:pt x="4470" y="7792"/>
                    </a:lnTo>
                    <a:lnTo>
                      <a:pt x="4567" y="7670"/>
                    </a:lnTo>
                    <a:lnTo>
                      <a:pt x="4714" y="7547"/>
                    </a:lnTo>
                    <a:lnTo>
                      <a:pt x="4860" y="7474"/>
                    </a:lnTo>
                    <a:lnTo>
                      <a:pt x="5031" y="7425"/>
                    </a:lnTo>
                    <a:lnTo>
                      <a:pt x="5202" y="7401"/>
                    </a:lnTo>
                    <a:lnTo>
                      <a:pt x="5373" y="7425"/>
                    </a:lnTo>
                    <a:lnTo>
                      <a:pt x="5520" y="7474"/>
                    </a:lnTo>
                    <a:lnTo>
                      <a:pt x="5691" y="7547"/>
                    </a:lnTo>
                    <a:lnTo>
                      <a:pt x="5813" y="7670"/>
                    </a:lnTo>
                    <a:lnTo>
                      <a:pt x="7181" y="9013"/>
                    </a:lnTo>
                    <a:lnTo>
                      <a:pt x="10673" y="5667"/>
                    </a:lnTo>
                    <a:lnTo>
                      <a:pt x="10820" y="5520"/>
                    </a:lnTo>
                    <a:lnTo>
                      <a:pt x="10991" y="5423"/>
                    </a:lnTo>
                    <a:lnTo>
                      <a:pt x="11161" y="5374"/>
                    </a:lnTo>
                    <a:lnTo>
                      <a:pt x="11357" y="5349"/>
                    </a:lnTo>
                    <a:close/>
                    <a:moveTo>
                      <a:pt x="7718" y="1"/>
                    </a:moveTo>
                    <a:lnTo>
                      <a:pt x="7303" y="50"/>
                    </a:lnTo>
                    <a:lnTo>
                      <a:pt x="6887" y="98"/>
                    </a:lnTo>
                    <a:lnTo>
                      <a:pt x="6497" y="172"/>
                    </a:lnTo>
                    <a:lnTo>
                      <a:pt x="6106" y="245"/>
                    </a:lnTo>
                    <a:lnTo>
                      <a:pt x="5715" y="367"/>
                    </a:lnTo>
                    <a:lnTo>
                      <a:pt x="5349" y="489"/>
                    </a:lnTo>
                    <a:lnTo>
                      <a:pt x="4958" y="636"/>
                    </a:lnTo>
                    <a:lnTo>
                      <a:pt x="4616" y="807"/>
                    </a:lnTo>
                    <a:lnTo>
                      <a:pt x="4250" y="978"/>
                    </a:lnTo>
                    <a:lnTo>
                      <a:pt x="3908" y="1173"/>
                    </a:lnTo>
                    <a:lnTo>
                      <a:pt x="3590" y="1393"/>
                    </a:lnTo>
                    <a:lnTo>
                      <a:pt x="3273" y="1613"/>
                    </a:lnTo>
                    <a:lnTo>
                      <a:pt x="2955" y="1857"/>
                    </a:lnTo>
                    <a:lnTo>
                      <a:pt x="2662" y="2125"/>
                    </a:lnTo>
                    <a:lnTo>
                      <a:pt x="2394" y="2394"/>
                    </a:lnTo>
                    <a:lnTo>
                      <a:pt x="2125" y="2663"/>
                    </a:lnTo>
                    <a:lnTo>
                      <a:pt x="1856" y="2956"/>
                    </a:lnTo>
                    <a:lnTo>
                      <a:pt x="1612" y="3273"/>
                    </a:lnTo>
                    <a:lnTo>
                      <a:pt x="1392" y="3591"/>
                    </a:lnTo>
                    <a:lnTo>
                      <a:pt x="1172" y="3908"/>
                    </a:lnTo>
                    <a:lnTo>
                      <a:pt x="977" y="4250"/>
                    </a:lnTo>
                    <a:lnTo>
                      <a:pt x="806" y="4617"/>
                    </a:lnTo>
                    <a:lnTo>
                      <a:pt x="635" y="4959"/>
                    </a:lnTo>
                    <a:lnTo>
                      <a:pt x="489" y="5349"/>
                    </a:lnTo>
                    <a:lnTo>
                      <a:pt x="366" y="5716"/>
                    </a:lnTo>
                    <a:lnTo>
                      <a:pt x="244" y="6106"/>
                    </a:lnTo>
                    <a:lnTo>
                      <a:pt x="171" y="6497"/>
                    </a:lnTo>
                    <a:lnTo>
                      <a:pt x="98" y="6888"/>
                    </a:lnTo>
                    <a:lnTo>
                      <a:pt x="49" y="7303"/>
                    </a:lnTo>
                    <a:lnTo>
                      <a:pt x="0" y="7718"/>
                    </a:lnTo>
                    <a:lnTo>
                      <a:pt x="0" y="8134"/>
                    </a:lnTo>
                    <a:lnTo>
                      <a:pt x="0" y="8549"/>
                    </a:lnTo>
                    <a:lnTo>
                      <a:pt x="49" y="8964"/>
                    </a:lnTo>
                    <a:lnTo>
                      <a:pt x="98" y="9379"/>
                    </a:lnTo>
                    <a:lnTo>
                      <a:pt x="171" y="9770"/>
                    </a:lnTo>
                    <a:lnTo>
                      <a:pt x="244" y="10161"/>
                    </a:lnTo>
                    <a:lnTo>
                      <a:pt x="366" y="10551"/>
                    </a:lnTo>
                    <a:lnTo>
                      <a:pt x="489" y="10918"/>
                    </a:lnTo>
                    <a:lnTo>
                      <a:pt x="635" y="11309"/>
                    </a:lnTo>
                    <a:lnTo>
                      <a:pt x="806" y="11650"/>
                    </a:lnTo>
                    <a:lnTo>
                      <a:pt x="977" y="12017"/>
                    </a:lnTo>
                    <a:lnTo>
                      <a:pt x="1172" y="12359"/>
                    </a:lnTo>
                    <a:lnTo>
                      <a:pt x="1392" y="12676"/>
                    </a:lnTo>
                    <a:lnTo>
                      <a:pt x="1612" y="12994"/>
                    </a:lnTo>
                    <a:lnTo>
                      <a:pt x="1856" y="13311"/>
                    </a:lnTo>
                    <a:lnTo>
                      <a:pt x="2125" y="13604"/>
                    </a:lnTo>
                    <a:lnTo>
                      <a:pt x="2394" y="13873"/>
                    </a:lnTo>
                    <a:lnTo>
                      <a:pt x="2662" y="14142"/>
                    </a:lnTo>
                    <a:lnTo>
                      <a:pt x="2955" y="14410"/>
                    </a:lnTo>
                    <a:lnTo>
                      <a:pt x="3273" y="14655"/>
                    </a:lnTo>
                    <a:lnTo>
                      <a:pt x="3590" y="14874"/>
                    </a:lnTo>
                    <a:lnTo>
                      <a:pt x="3908" y="15094"/>
                    </a:lnTo>
                    <a:lnTo>
                      <a:pt x="4250" y="15290"/>
                    </a:lnTo>
                    <a:lnTo>
                      <a:pt x="4616" y="15460"/>
                    </a:lnTo>
                    <a:lnTo>
                      <a:pt x="4958" y="15631"/>
                    </a:lnTo>
                    <a:lnTo>
                      <a:pt x="5349" y="15778"/>
                    </a:lnTo>
                    <a:lnTo>
                      <a:pt x="5715" y="15900"/>
                    </a:lnTo>
                    <a:lnTo>
                      <a:pt x="6106" y="16022"/>
                    </a:lnTo>
                    <a:lnTo>
                      <a:pt x="6497" y="16095"/>
                    </a:lnTo>
                    <a:lnTo>
                      <a:pt x="6887" y="16169"/>
                    </a:lnTo>
                    <a:lnTo>
                      <a:pt x="7303" y="16218"/>
                    </a:lnTo>
                    <a:lnTo>
                      <a:pt x="7718" y="16266"/>
                    </a:lnTo>
                    <a:lnTo>
                      <a:pt x="8548" y="16266"/>
                    </a:lnTo>
                    <a:lnTo>
                      <a:pt x="8963" y="16218"/>
                    </a:lnTo>
                    <a:lnTo>
                      <a:pt x="9379" y="16169"/>
                    </a:lnTo>
                    <a:lnTo>
                      <a:pt x="9769" y="16095"/>
                    </a:lnTo>
                    <a:lnTo>
                      <a:pt x="10160" y="16022"/>
                    </a:lnTo>
                    <a:lnTo>
                      <a:pt x="10551" y="15900"/>
                    </a:lnTo>
                    <a:lnTo>
                      <a:pt x="10942" y="15778"/>
                    </a:lnTo>
                    <a:lnTo>
                      <a:pt x="11308" y="15631"/>
                    </a:lnTo>
                    <a:lnTo>
                      <a:pt x="11650" y="15460"/>
                    </a:lnTo>
                    <a:lnTo>
                      <a:pt x="12016" y="15290"/>
                    </a:lnTo>
                    <a:lnTo>
                      <a:pt x="12358" y="15094"/>
                    </a:lnTo>
                    <a:lnTo>
                      <a:pt x="12676" y="14874"/>
                    </a:lnTo>
                    <a:lnTo>
                      <a:pt x="12993" y="14655"/>
                    </a:lnTo>
                    <a:lnTo>
                      <a:pt x="13311" y="14410"/>
                    </a:lnTo>
                    <a:lnTo>
                      <a:pt x="13604" y="14142"/>
                    </a:lnTo>
                    <a:lnTo>
                      <a:pt x="13872" y="13873"/>
                    </a:lnTo>
                    <a:lnTo>
                      <a:pt x="14166" y="13604"/>
                    </a:lnTo>
                    <a:lnTo>
                      <a:pt x="14410" y="13311"/>
                    </a:lnTo>
                    <a:lnTo>
                      <a:pt x="14654" y="12994"/>
                    </a:lnTo>
                    <a:lnTo>
                      <a:pt x="14874" y="12676"/>
                    </a:lnTo>
                    <a:lnTo>
                      <a:pt x="15094" y="12359"/>
                    </a:lnTo>
                    <a:lnTo>
                      <a:pt x="15289" y="12017"/>
                    </a:lnTo>
                    <a:lnTo>
                      <a:pt x="15460" y="11650"/>
                    </a:lnTo>
                    <a:lnTo>
                      <a:pt x="15631" y="11309"/>
                    </a:lnTo>
                    <a:lnTo>
                      <a:pt x="15777" y="10918"/>
                    </a:lnTo>
                    <a:lnTo>
                      <a:pt x="15900" y="10551"/>
                    </a:lnTo>
                    <a:lnTo>
                      <a:pt x="16022" y="10161"/>
                    </a:lnTo>
                    <a:lnTo>
                      <a:pt x="16095" y="9770"/>
                    </a:lnTo>
                    <a:lnTo>
                      <a:pt x="16168" y="9379"/>
                    </a:lnTo>
                    <a:lnTo>
                      <a:pt x="16217" y="8964"/>
                    </a:lnTo>
                    <a:lnTo>
                      <a:pt x="16266" y="8549"/>
                    </a:lnTo>
                    <a:lnTo>
                      <a:pt x="16266" y="8134"/>
                    </a:lnTo>
                    <a:lnTo>
                      <a:pt x="16266" y="7718"/>
                    </a:lnTo>
                    <a:lnTo>
                      <a:pt x="16217" y="7303"/>
                    </a:lnTo>
                    <a:lnTo>
                      <a:pt x="16168" y="6888"/>
                    </a:lnTo>
                    <a:lnTo>
                      <a:pt x="16095" y="6497"/>
                    </a:lnTo>
                    <a:lnTo>
                      <a:pt x="16022" y="6106"/>
                    </a:lnTo>
                    <a:lnTo>
                      <a:pt x="15900" y="5716"/>
                    </a:lnTo>
                    <a:lnTo>
                      <a:pt x="15777" y="5349"/>
                    </a:lnTo>
                    <a:lnTo>
                      <a:pt x="15631" y="4959"/>
                    </a:lnTo>
                    <a:lnTo>
                      <a:pt x="15460" y="4617"/>
                    </a:lnTo>
                    <a:lnTo>
                      <a:pt x="15289" y="4250"/>
                    </a:lnTo>
                    <a:lnTo>
                      <a:pt x="15094" y="3908"/>
                    </a:lnTo>
                    <a:lnTo>
                      <a:pt x="14874" y="3591"/>
                    </a:lnTo>
                    <a:lnTo>
                      <a:pt x="14654" y="3273"/>
                    </a:lnTo>
                    <a:lnTo>
                      <a:pt x="14410" y="2956"/>
                    </a:lnTo>
                    <a:lnTo>
                      <a:pt x="14166" y="2663"/>
                    </a:lnTo>
                    <a:lnTo>
                      <a:pt x="13872" y="2394"/>
                    </a:lnTo>
                    <a:lnTo>
                      <a:pt x="13604" y="2125"/>
                    </a:lnTo>
                    <a:lnTo>
                      <a:pt x="13311" y="1857"/>
                    </a:lnTo>
                    <a:lnTo>
                      <a:pt x="12993" y="1613"/>
                    </a:lnTo>
                    <a:lnTo>
                      <a:pt x="12676" y="1393"/>
                    </a:lnTo>
                    <a:lnTo>
                      <a:pt x="12358" y="1173"/>
                    </a:lnTo>
                    <a:lnTo>
                      <a:pt x="12016" y="978"/>
                    </a:lnTo>
                    <a:lnTo>
                      <a:pt x="11650" y="807"/>
                    </a:lnTo>
                    <a:lnTo>
                      <a:pt x="11308" y="636"/>
                    </a:lnTo>
                    <a:lnTo>
                      <a:pt x="10942" y="489"/>
                    </a:lnTo>
                    <a:lnTo>
                      <a:pt x="10551" y="367"/>
                    </a:lnTo>
                    <a:lnTo>
                      <a:pt x="10160" y="245"/>
                    </a:lnTo>
                    <a:lnTo>
                      <a:pt x="9769" y="172"/>
                    </a:lnTo>
                    <a:lnTo>
                      <a:pt x="9379" y="98"/>
                    </a:lnTo>
                    <a:lnTo>
                      <a:pt x="8963" y="50"/>
                    </a:lnTo>
                    <a:lnTo>
                      <a:pt x="854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04" tIns="91404" rIns="91404" bIns="91404" anchor="ctr" anchorCtr="0">
                <a:noAutofit/>
              </a:bodyPr>
              <a:p>
                <a:pPr algn="ctr"/>
                <a:endParaRPr dirty="0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  <p:sp>
            <p:nvSpPr>
              <p:cNvPr id="14" name="五边形 141"/>
              <p:cNvSpPr/>
              <p:nvPr/>
            </p:nvSpPr>
            <p:spPr>
              <a:xfrm rot="5400000">
                <a:off x="1226934" y="1603578"/>
                <a:ext cx="1315449" cy="1596847"/>
              </a:xfrm>
              <a:prstGeom prst="homePlate">
                <a:avLst>
                  <a:gd name="adj" fmla="val 41979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Source Han Serif SC" panose="02020400000000000000" pitchFamily="18" charset="-122"/>
                  <a:ea typeface="Source Han Serif SC" panose="02020400000000000000" pitchFamily="18" charset="-122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88571" y="2745204"/>
              <a:ext cx="1582058" cy="3621090"/>
            </a:xfrm>
            <a:prstGeom prst="rect">
              <a:avLst/>
            </a:prstGeom>
            <a:noFill/>
            <a:ln w="22225">
              <a:solidFill>
                <a:srgbClr val="70C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79588" y="2283538"/>
              <a:ext cx="1403985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邵语卿</a:t>
              </a:r>
              <a:endParaRPr lang="zh-CN" altLang="en-US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452684" y="3364951"/>
              <a:ext cx="1032574" cy="286131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zh-CN" altLang="en-US" sz="3600" b="1">
                  <a:solidFill>
                    <a:srgbClr val="00B0F0"/>
                  </a:solidFill>
                  <a:latin typeface="Yuanti SC Bold" panose="02010600040101010101" charset="-122"/>
                  <a:ea typeface="Yuanti SC Bold" panose="02010600040101010101" charset="-122"/>
                  <a:cs typeface="+mn-ea"/>
                  <a:sym typeface="+mn-lt"/>
                </a:rPr>
                <a:t>小小气象员</a:t>
              </a:r>
              <a:endParaRPr lang="zh-CN" altLang="en-US" sz="3600" b="1">
                <a:solidFill>
                  <a:srgbClr val="00B0F0"/>
                </a:solidFill>
                <a:latin typeface="Yuanti SC Bold" panose="02010600040101010101" charset="-122"/>
                <a:ea typeface="Yuanti SC Bold" panose="02010600040101010101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689">
        <p:blinds dir="vert"/>
      </p:transition>
    </mc:Choice>
    <mc:Fallback>
      <p:transition spd="slow" advTm="468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10985" y="1633766"/>
            <a:ext cx="8267065" cy="1066800"/>
            <a:chOff x="2920410" y="2998381"/>
            <a:chExt cx="8267065" cy="1066800"/>
          </a:xfrm>
        </p:grpSpPr>
        <p:sp>
          <p:nvSpPr>
            <p:cNvPr id="7" name="矩形 6"/>
            <p:cNvSpPr/>
            <p:nvPr/>
          </p:nvSpPr>
          <p:spPr>
            <a:xfrm>
              <a:off x="2920410" y="2998381"/>
              <a:ext cx="7286846" cy="1066800"/>
            </a:xfrm>
            <a:prstGeom prst="rect">
              <a:avLst/>
            </a:prstGeom>
            <a:solidFill>
              <a:srgbClr val="70C7E0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89370" y="3050451"/>
              <a:ext cx="769810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defRPr>
              </a:lvl1pPr>
            </a:lstStyle>
            <a:p>
              <a:r>
                <a:rPr lang="zh-CN" altLang="en-US" sz="6000"/>
                <a:t>岗位竞聘，我参与。</a:t>
              </a:r>
              <a:endParaRPr lang="zh-CN" altLang="en-US" sz="6000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99" y="465454"/>
            <a:ext cx="4368598" cy="3403784"/>
          </a:xfrm>
          <a:prstGeom prst="rect">
            <a:avLst/>
          </a:prstGeom>
        </p:spPr>
      </p:pic>
      <p:sp>
        <p:nvSpPr>
          <p:cNvPr id="36" name="PA-文本框 35"/>
          <p:cNvSpPr txBox="1"/>
          <p:nvPr>
            <p:custDataLst>
              <p:tags r:id="rId2"/>
            </p:custDataLst>
          </p:nvPr>
        </p:nvSpPr>
        <p:spPr>
          <a:xfrm>
            <a:off x="1551305" y="3077845"/>
            <a:ext cx="10426700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algn="l"/>
            <a:r>
              <a:rPr lang="en-US" altLang="zh-CN" sz="4800">
                <a:solidFill>
                  <a:srgbClr val="2BA6C7"/>
                </a:solidFill>
                <a:effectLst/>
              </a:rPr>
              <a:t>     </a:t>
            </a:r>
            <a:r>
              <a:rPr lang="en-US" altLang="zh-CN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1.</a:t>
            </a:r>
            <a:r>
              <a:rPr lang="zh-CN" altLang="en-US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你可以根据自己的意愿加入相应的小组。</a:t>
            </a:r>
            <a:endParaRPr lang="zh-CN" altLang="en-US" sz="40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        </a:t>
            </a:r>
            <a:r>
              <a:rPr lang="en-US" altLang="zh-CN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2.</a:t>
            </a:r>
            <a:r>
              <a:rPr lang="zh-CN" altLang="en-US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如竞聘失败，你也可以走向其</a:t>
            </a:r>
            <a:endParaRPr lang="zh-CN" altLang="en-US" sz="40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他组参加应聘。</a:t>
            </a:r>
            <a:endParaRPr lang="zh-CN" altLang="en-US" sz="40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        </a:t>
            </a:r>
            <a:r>
              <a:rPr lang="en-US" altLang="zh-CN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3.</a:t>
            </a:r>
            <a:r>
              <a:rPr lang="zh-CN" altLang="en-US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在其他组招募时，你要认真看，仔细听，做好小评委。</a:t>
            </a:r>
            <a:endParaRPr lang="zh-CN" altLang="en-US" sz="40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983">
        <p:blinds dir="vert"/>
      </p:transition>
    </mc:Choice>
    <mc:Fallback>
      <p:transition spd="slow" advTm="498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0"/>
            <a:ext cx="4552950" cy="2400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25" y="-2155650"/>
            <a:ext cx="6895124" cy="58543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13" y="498109"/>
            <a:ext cx="1804375" cy="10868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56" y="1586524"/>
            <a:ext cx="1350976" cy="8137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2" name="1618577948063984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" y="497840"/>
            <a:ext cx="10224135" cy="5581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186">
        <p:blinds dir="vert"/>
      </p:transition>
    </mc:Choice>
    <mc:Fallback>
      <p:transition spd="slow" advTm="3186">
        <p:blinds dir="vert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10985" y="1633766"/>
            <a:ext cx="8267065" cy="1066800"/>
            <a:chOff x="2920410" y="2998381"/>
            <a:chExt cx="8267065" cy="1066800"/>
          </a:xfrm>
        </p:grpSpPr>
        <p:sp>
          <p:nvSpPr>
            <p:cNvPr id="7" name="矩形 6"/>
            <p:cNvSpPr/>
            <p:nvPr/>
          </p:nvSpPr>
          <p:spPr>
            <a:xfrm>
              <a:off x="2920410" y="2998381"/>
              <a:ext cx="7286846" cy="1066800"/>
            </a:xfrm>
            <a:prstGeom prst="rect">
              <a:avLst/>
            </a:prstGeom>
            <a:solidFill>
              <a:srgbClr val="70C7E0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89370" y="3050451"/>
              <a:ext cx="769810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defRPr>
              </a:lvl1pPr>
            </a:lstStyle>
            <a:p>
              <a:r>
                <a:rPr lang="zh-CN" altLang="en-US" sz="6000"/>
                <a:t>岗位竞聘，我参与。</a:t>
              </a:r>
              <a:endParaRPr lang="zh-CN" altLang="en-US" sz="6000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99" y="465454"/>
            <a:ext cx="4368598" cy="3403784"/>
          </a:xfrm>
          <a:prstGeom prst="rect">
            <a:avLst/>
          </a:prstGeom>
        </p:spPr>
      </p:pic>
      <p:sp>
        <p:nvSpPr>
          <p:cNvPr id="36" name="PA-文本框 35"/>
          <p:cNvSpPr txBox="1"/>
          <p:nvPr>
            <p:custDataLst>
              <p:tags r:id="rId2"/>
            </p:custDataLst>
          </p:nvPr>
        </p:nvSpPr>
        <p:spPr>
          <a:xfrm>
            <a:off x="1551305" y="3077845"/>
            <a:ext cx="10426700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algn="l"/>
            <a:r>
              <a:rPr lang="en-US" altLang="zh-CN" sz="4800">
                <a:solidFill>
                  <a:srgbClr val="2BA6C7"/>
                </a:solidFill>
                <a:effectLst/>
              </a:rPr>
              <a:t>     </a:t>
            </a:r>
            <a:r>
              <a:rPr lang="en-US" altLang="zh-CN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1.</a:t>
            </a:r>
            <a:r>
              <a:rPr lang="zh-CN" altLang="en-US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你可以根据自己的意愿加入相应的小组。</a:t>
            </a:r>
            <a:endParaRPr lang="zh-CN" altLang="en-US" sz="40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        </a:t>
            </a:r>
            <a:r>
              <a:rPr lang="en-US" altLang="zh-CN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2.</a:t>
            </a:r>
            <a:r>
              <a:rPr lang="zh-CN" altLang="en-US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如竞聘失败，你也可以走向其</a:t>
            </a:r>
            <a:endParaRPr lang="zh-CN" altLang="en-US" sz="40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他组参加应聘。</a:t>
            </a:r>
            <a:endParaRPr lang="zh-CN" altLang="en-US" sz="40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        </a:t>
            </a:r>
            <a:r>
              <a:rPr lang="en-US" altLang="zh-CN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3.</a:t>
            </a:r>
            <a:r>
              <a:rPr lang="zh-CN" altLang="en-US" sz="40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在其他组招募时，你要认真看，仔细听，做好小评委。</a:t>
            </a:r>
            <a:endParaRPr lang="zh-CN" altLang="en-US" sz="40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983">
        <p:blinds dir="vert"/>
      </p:transition>
    </mc:Choice>
    <mc:Fallback>
      <p:transition spd="slow" advTm="498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9" y="4254500"/>
            <a:ext cx="3228975" cy="23902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339736"/>
            <a:ext cx="1371600" cy="91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62" y="4177811"/>
            <a:ext cx="5095875" cy="24669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0"/>
            <a:ext cx="4552950" cy="2400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79" y="-2155650"/>
            <a:ext cx="6895124" cy="58543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7" y="473625"/>
            <a:ext cx="1804375" cy="108688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153624" y="1520825"/>
            <a:ext cx="2105025" cy="2419350"/>
            <a:chOff x="1153624" y="1520825"/>
            <a:chExt cx="2105025" cy="241935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24" y="1520825"/>
              <a:ext cx="2105025" cy="241935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323289" y="1645748"/>
              <a:ext cx="1659430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谢</a:t>
              </a:r>
              <a:endParaRPr lang="zh-CN" altLang="en-US" sz="1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188495" y="1482725"/>
            <a:ext cx="2314575" cy="2571750"/>
            <a:chOff x="3188495" y="1482725"/>
            <a:chExt cx="2314575" cy="257175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495" y="1482725"/>
              <a:ext cx="2314575" cy="257175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3419301" y="1749759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谢</a:t>
              </a:r>
              <a:endParaRPr lang="zh-CN" altLang="en-US" sz="1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37176" y="1611312"/>
            <a:ext cx="2114550" cy="2419350"/>
            <a:chOff x="5337176" y="1611312"/>
            <a:chExt cx="2114550" cy="241935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176" y="1611312"/>
              <a:ext cx="2114550" cy="241935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5511088" y="1749759"/>
              <a:ext cx="1659430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大</a:t>
              </a:r>
              <a:endParaRPr lang="zh-CN" altLang="en-US" sz="1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46951" y="1466850"/>
            <a:ext cx="2371725" cy="2552700"/>
            <a:chOff x="7346951" y="1466850"/>
            <a:chExt cx="2371725" cy="25527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6951" y="1466850"/>
              <a:ext cx="2371725" cy="255270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653555" y="1749759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家</a:t>
              </a:r>
              <a:endParaRPr lang="zh-CN" altLang="en-US" sz="1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600592" y="1358900"/>
            <a:ext cx="2114550" cy="2590800"/>
            <a:chOff x="9600592" y="1358900"/>
            <a:chExt cx="2114550" cy="25908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0592" y="1358900"/>
              <a:ext cx="2114550" cy="259080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0047844" y="1545358"/>
              <a:ext cx="106952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！</a:t>
              </a:r>
              <a:endParaRPr lang="zh-CN" altLang="en-US" sz="1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736" y="1145688"/>
            <a:ext cx="1350976" cy="81377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0" y="283064"/>
            <a:ext cx="1323975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780">
        <p14:ripple/>
      </p:transition>
    </mc:Choice>
    <mc:Fallback>
      <p:transition spd="slow" advTm="678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3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3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3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0"/>
            <a:ext cx="4552950" cy="2400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25" y="-2155650"/>
            <a:ext cx="6895124" cy="58543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13" y="498109"/>
            <a:ext cx="1804375" cy="1086887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0865" y="311150"/>
            <a:ext cx="10915015" cy="60375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56" y="1586524"/>
            <a:ext cx="1350976" cy="8137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186">
        <p:blinds dir="vert"/>
      </p:transition>
    </mc:Choice>
    <mc:Fallback>
      <p:transition spd="slow" advTm="318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0"/>
            <a:ext cx="4552950" cy="2400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25" y="-2155650"/>
            <a:ext cx="6895124" cy="58543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13" y="498109"/>
            <a:ext cx="1804375" cy="10868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56" y="1586524"/>
            <a:ext cx="1350976" cy="8137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40" y="497205"/>
            <a:ext cx="8091805" cy="5503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186">
        <p:blinds dir="vert"/>
      </p:transition>
    </mc:Choice>
    <mc:Fallback>
      <p:transition spd="slow" advTm="318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0"/>
            <a:ext cx="4552950" cy="2400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25" y="-2155650"/>
            <a:ext cx="6895124" cy="58543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13" y="498109"/>
            <a:ext cx="1804375" cy="10868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56" y="1586524"/>
            <a:ext cx="1350976" cy="8137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315" y="497840"/>
            <a:ext cx="8042910" cy="57486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186">
        <p:blinds dir="vert"/>
      </p:transition>
    </mc:Choice>
    <mc:Fallback>
      <p:transition spd="slow" advTm="318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0"/>
            <a:ext cx="4552950" cy="2400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25" y="-2155650"/>
            <a:ext cx="6895124" cy="58543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13" y="498109"/>
            <a:ext cx="1804375" cy="10868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56" y="1586524"/>
            <a:ext cx="1350976" cy="8137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320" y="462915"/>
            <a:ext cx="8125460" cy="55378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186">
        <p:blinds dir="vert"/>
      </p:transition>
    </mc:Choice>
    <mc:Fallback>
      <p:transition spd="slow" advTm="318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0"/>
            <a:ext cx="4552950" cy="2400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25" y="-2155650"/>
            <a:ext cx="6895124" cy="58543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13" y="498109"/>
            <a:ext cx="1804375" cy="10868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56" y="395899"/>
            <a:ext cx="1350976" cy="81377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920410" y="1807756"/>
            <a:ext cx="8267065" cy="1066800"/>
            <a:chOff x="2920410" y="2998381"/>
            <a:chExt cx="8267065" cy="1066800"/>
          </a:xfrm>
        </p:grpSpPr>
        <p:sp>
          <p:nvSpPr>
            <p:cNvPr id="6" name="矩形 5"/>
            <p:cNvSpPr/>
            <p:nvPr/>
          </p:nvSpPr>
          <p:spPr>
            <a:xfrm>
              <a:off x="2920410" y="2998381"/>
              <a:ext cx="7286846" cy="1066800"/>
            </a:xfrm>
            <a:prstGeom prst="rect">
              <a:avLst/>
            </a:prstGeom>
            <a:solidFill>
              <a:srgbClr val="70C7E0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89370" y="3050451"/>
              <a:ext cx="769810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defRPr>
              </a:lvl1pPr>
            </a:lstStyle>
            <a:p>
              <a:r>
                <a:rPr lang="zh-CN" altLang="en-US" sz="6000"/>
                <a:t>岗位日常，我分享。</a:t>
              </a:r>
              <a:endParaRPr lang="zh-CN" altLang="en-US" sz="6000"/>
            </a:p>
          </p:txBody>
        </p:sp>
      </p:grpSp>
      <p:sp>
        <p:nvSpPr>
          <p:cNvPr id="36" name="PA-文本框 35"/>
          <p:cNvSpPr txBox="1"/>
          <p:nvPr>
            <p:custDataLst>
              <p:tags r:id="rId5"/>
            </p:custDataLst>
          </p:nvPr>
        </p:nvSpPr>
        <p:spPr>
          <a:xfrm>
            <a:off x="1737696" y="3548332"/>
            <a:ext cx="994537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algn="l"/>
            <a:r>
              <a:rPr lang="en-US" altLang="zh-CN" sz="4800">
                <a:solidFill>
                  <a:srgbClr val="2BA6C7"/>
                </a:solidFill>
                <a:effectLst/>
              </a:rPr>
              <a:t>      </a:t>
            </a:r>
            <a:r>
              <a:rPr lang="zh-CN" altLang="en-US" sz="48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聊聊自己的小岗位吧，和大家分</a:t>
            </a:r>
            <a:endParaRPr lang="zh-CN" altLang="en-US" sz="48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48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享小岗位故事和收获。</a:t>
            </a:r>
            <a:endParaRPr lang="zh-CN" altLang="en-US" sz="48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8" y="-137975"/>
            <a:ext cx="3435287" cy="3458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902">
        <p:blinds dir="vert"/>
      </p:transition>
    </mc:Choice>
    <mc:Fallback>
      <p:transition spd="slow" advTm="2902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4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4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3630" y="871220"/>
            <a:ext cx="8228330" cy="546036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76" y="100784"/>
            <a:ext cx="4633258" cy="3476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523">
        <p:blinds dir="vert"/>
      </p:transition>
    </mc:Choice>
    <mc:Fallback>
      <p:transition spd="slow" advTm="452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10985" y="1633766"/>
            <a:ext cx="8267065" cy="1066800"/>
            <a:chOff x="2920410" y="2998381"/>
            <a:chExt cx="8267065" cy="1066800"/>
          </a:xfrm>
        </p:grpSpPr>
        <p:sp>
          <p:nvSpPr>
            <p:cNvPr id="7" name="矩形 6"/>
            <p:cNvSpPr/>
            <p:nvPr/>
          </p:nvSpPr>
          <p:spPr>
            <a:xfrm>
              <a:off x="2920410" y="2998381"/>
              <a:ext cx="7286846" cy="1066800"/>
            </a:xfrm>
            <a:prstGeom prst="rect">
              <a:avLst/>
            </a:prstGeom>
            <a:solidFill>
              <a:srgbClr val="70C7E0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89370" y="3050451"/>
              <a:ext cx="769810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defRPr>
              </a:lvl1pPr>
            </a:lstStyle>
            <a:p>
              <a:r>
                <a:rPr lang="zh-CN" altLang="en-US" sz="6000"/>
                <a:t>岗位之星，我评选。</a:t>
              </a:r>
              <a:endParaRPr lang="zh-CN" altLang="en-US" sz="6000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99" y="465454"/>
            <a:ext cx="4368598" cy="3403784"/>
          </a:xfrm>
          <a:prstGeom prst="rect">
            <a:avLst/>
          </a:prstGeom>
        </p:spPr>
      </p:pic>
      <p:sp>
        <p:nvSpPr>
          <p:cNvPr id="36" name="PA-文本框 35"/>
          <p:cNvSpPr txBox="1"/>
          <p:nvPr>
            <p:custDataLst>
              <p:tags r:id="rId2"/>
            </p:custDataLst>
          </p:nvPr>
        </p:nvSpPr>
        <p:spPr>
          <a:xfrm>
            <a:off x="1787226" y="3869007"/>
            <a:ext cx="994537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algn="l"/>
            <a:r>
              <a:rPr lang="en-US" altLang="zh-CN" sz="4800">
                <a:solidFill>
                  <a:srgbClr val="2BA6C7"/>
                </a:solidFill>
                <a:effectLst/>
              </a:rPr>
              <a:t>      </a:t>
            </a:r>
            <a:r>
              <a:rPr lang="zh-CN" altLang="en-US" sz="48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回顾自己的岗位职责后，小组讨</a:t>
            </a:r>
            <a:endParaRPr lang="zh-CN" altLang="en-US" sz="48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48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论，选出本组的“岗位之星”，并说说</a:t>
            </a:r>
            <a:endParaRPr lang="zh-CN" altLang="en-US" sz="48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4800" b="1">
                <a:solidFill>
                  <a:srgbClr val="2BA6C7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你们的理由。</a:t>
            </a:r>
            <a:endParaRPr lang="zh-CN" altLang="en-US" sz="4800" b="1">
              <a:solidFill>
                <a:srgbClr val="2BA6C7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983">
        <p:blinds dir="vert"/>
      </p:transition>
    </mc:Choice>
    <mc:Fallback>
      <p:transition spd="slow" advTm="498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86885" y="2586355"/>
            <a:ext cx="8164200" cy="1066800"/>
            <a:chOff x="2920410" y="2998381"/>
            <a:chExt cx="7871410" cy="1066800"/>
          </a:xfrm>
        </p:grpSpPr>
        <p:sp>
          <p:nvSpPr>
            <p:cNvPr id="7" name="矩形 6"/>
            <p:cNvSpPr/>
            <p:nvPr/>
          </p:nvSpPr>
          <p:spPr>
            <a:xfrm>
              <a:off x="2920410" y="2998381"/>
              <a:ext cx="7286846" cy="1066800"/>
            </a:xfrm>
            <a:prstGeom prst="rect">
              <a:avLst/>
            </a:prstGeom>
            <a:solidFill>
              <a:srgbClr val="70C7E0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05500" y="3050451"/>
              <a:ext cx="738632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defRPr>
              </a:lvl1pPr>
            </a:lstStyle>
            <a:p>
              <a:r>
                <a:rPr lang="zh-CN" altLang="en-US" sz="6000"/>
                <a:t>岗位之星，颁奖典礼。</a:t>
              </a:r>
              <a:endParaRPr lang="zh-CN" altLang="en-US" sz="6000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99" y="1417954"/>
            <a:ext cx="4368598" cy="3403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983">
        <p:blinds dir="vert"/>
      </p:transition>
    </mc:Choice>
    <mc:Fallback>
      <p:transition spd="slow" advTm="498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5.2.9"/>
</p:tagLst>
</file>

<file path=ppt/tags/tag2.xml><?xml version="1.0" encoding="utf-8"?>
<p:tagLst xmlns:p="http://schemas.openxmlformats.org/presentationml/2006/main">
  <p:tag name="PA" val="v5.2.9"/>
</p:tagLst>
</file>

<file path=ppt/tags/tag3.xml><?xml version="1.0" encoding="utf-8"?>
<p:tagLst xmlns:p="http://schemas.openxmlformats.org/presentationml/2006/main">
  <p:tag name="PA" val="v5.2.9"/>
</p:tagLst>
</file>

<file path=ppt/tags/tag4.xml><?xml version="1.0" encoding="utf-8"?>
<p:tagLst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3E3E"/>
        </a:solidFill>
        <a:ln>
          <a:noFill/>
        </a:ln>
      </a:spPr>
      <a:bodyPr vert="horz" wrap="square" lIns="91440" tIns="45720" rIns="91440" bIns="45720" numCol="1" anchor="t" anchorCtr="0" compatLnSpc="1"/>
      <a:lstStyle>
        <a:defPPr algn="l">
          <a:defRPr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WPS 文字</Application>
  <PresentationFormat>宽屏</PresentationFormat>
  <Paragraphs>98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8" baseType="lpstr">
      <vt:lpstr>Arial</vt:lpstr>
      <vt:lpstr>方正书宋_GBK</vt:lpstr>
      <vt:lpstr>Wingdings</vt:lpstr>
      <vt:lpstr>Yuanti SC Regular</vt:lpstr>
      <vt:lpstr>字魂27号-布丁体</vt:lpstr>
      <vt:lpstr>苹方-简</vt:lpstr>
      <vt:lpstr>娃娃体-简</vt:lpstr>
      <vt:lpstr>华康娃娃体W5(P)</vt:lpstr>
      <vt:lpstr>微软雅黑</vt:lpstr>
      <vt:lpstr>汉仪旗黑</vt:lpstr>
      <vt:lpstr>宋体</vt:lpstr>
      <vt:lpstr>站酷快乐体2016修订版</vt:lpstr>
      <vt:lpstr>汉仪书宋二KW</vt:lpstr>
      <vt:lpstr>华文宋体</vt:lpstr>
      <vt:lpstr>Source Han Serif SC</vt:lpstr>
      <vt:lpstr>落落补 汤圆</vt:lpstr>
      <vt:lpstr>Times New Roman</vt:lpstr>
      <vt:lpstr>华文楷体</vt:lpstr>
      <vt:lpstr>宋体</vt:lpstr>
      <vt:lpstr>Arial Unicode MS</vt:lpstr>
      <vt:lpstr>等线 Light</vt:lpstr>
      <vt:lpstr>汉仪中等线KW</vt:lpstr>
      <vt:lpstr>等线</vt:lpstr>
      <vt:lpstr>Calibri</vt:lpstr>
      <vt:lpstr>Helvetica Neue</vt:lpstr>
      <vt:lpstr>冬青黑体简体中文</vt:lpstr>
      <vt:lpstr>Lantinghei SC Extralight</vt:lpstr>
      <vt:lpstr>Xingkai SC Light</vt:lpstr>
      <vt:lpstr>STHeiti Light</vt:lpstr>
      <vt:lpstr>Yuanti SC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123</dc:creator>
  <cp:lastModifiedBy>liyun</cp:lastModifiedBy>
  <cp:revision>57</cp:revision>
  <dcterms:created xsi:type="dcterms:W3CDTF">2021-04-16T13:00:50Z</dcterms:created>
  <dcterms:modified xsi:type="dcterms:W3CDTF">2021-04-16T13:00:50Z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2052-3.4.2.5348</vt:lpwstr>
  </property>
</Properties>
</file>