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5" r:id="rId4"/>
    <p:sldMasterId id="2147483688" r:id="rId5"/>
    <p:sldMasterId id="2147483701" r:id="rId6"/>
    <p:sldMasterId id="2147483708" r:id="rId7"/>
    <p:sldMasterId id="2147483715" r:id="rId8"/>
    <p:sldMasterId id="2147483722" r:id="rId9"/>
    <p:sldMasterId id="2147483729" r:id="rId10"/>
    <p:sldMasterId id="2147483736" r:id="rId11"/>
    <p:sldMasterId id="2147483742" r:id="rId12"/>
  </p:sldMasterIdLst>
  <p:sldIdLst>
    <p:sldId id="338" r:id="rId13"/>
    <p:sldId id="256" r:id="rId14"/>
    <p:sldId id="339" r:id="rId15"/>
    <p:sldId id="363" r:id="rId16"/>
    <p:sldId id="361" r:id="rId17"/>
    <p:sldId id="362" r:id="rId18"/>
    <p:sldId id="340" r:id="rId19"/>
    <p:sldId id="341" r:id="rId20"/>
    <p:sldId id="342" r:id="rId21"/>
    <p:sldId id="343" r:id="rId22"/>
    <p:sldId id="345" r:id="rId23"/>
    <p:sldId id="346" r:id="rId24"/>
    <p:sldId id="360" r:id="rId25"/>
    <p:sldId id="279" r:id="rId26"/>
    <p:sldId id="347" r:id="rId27"/>
    <p:sldId id="348" r:id="rId28"/>
    <p:sldId id="351" r:id="rId29"/>
    <p:sldId id="288" r:id="rId30"/>
    <p:sldId id="349" r:id="rId31"/>
    <p:sldId id="353" r:id="rId32"/>
    <p:sldId id="352" r:id="rId33"/>
    <p:sldId id="295" r:id="rId34"/>
    <p:sldId id="344" r:id="rId35"/>
    <p:sldId id="359" r:id="rId36"/>
    <p:sldId id="354" r:id="rId37"/>
    <p:sldId id="358" r:id="rId38"/>
    <p:sldId id="355" r:id="rId39"/>
    <p:sldId id="380" r:id="rId40"/>
    <p:sldId id="364" r:id="rId41"/>
    <p:sldId id="365" r:id="rId42"/>
    <p:sldId id="374" r:id="rId43"/>
    <p:sldId id="369" r:id="rId44"/>
    <p:sldId id="370" r:id="rId45"/>
    <p:sldId id="371" r:id="rId46"/>
    <p:sldId id="375" r:id="rId47"/>
    <p:sldId id="376" r:id="rId48"/>
    <p:sldId id="377" r:id="rId49"/>
    <p:sldId id="378" r:id="rId50"/>
    <p:sldId id="379" r:id="rId51"/>
    <p:sldId id="367" r:id="rId52"/>
    <p:sldId id="366" r:id="rId53"/>
    <p:sldId id="368" r:id="rId54"/>
    <p:sldId id="373" r:id="rId55"/>
  </p:sldIdLst>
  <p:sldSz cx="12192000" cy="6858000"/>
  <p:notesSz cx="6858000" cy="9144000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1pPr>
    <a:lvl2pPr marL="4572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2pPr>
    <a:lvl3pPr marL="9144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3pPr>
    <a:lvl4pPr marL="13716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4pPr>
    <a:lvl5pPr marL="18288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5pPr>
    <a:lvl6pPr marL="22860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6pPr>
    <a:lvl7pPr marL="27432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7pPr>
    <a:lvl8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8pPr>
    <a:lvl9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6" autoAdjust="0"/>
    <p:restoredTop sz="98791" autoAdjust="0"/>
  </p:normalViewPr>
  <p:slideViewPr>
    <p:cSldViewPr snapToGrid="0">
      <p:cViewPr varScale="1">
        <p:scale>
          <a:sx n="71" d="100"/>
          <a:sy n="71" d="100"/>
        </p:scale>
        <p:origin x="-648" y="-96"/>
      </p:cViewPr>
      <p:guideLst>
        <p:guide orient="horz" pos="2175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slide" Target="slides/slide43.xml"/><Relationship Id="rId54" Type="http://schemas.openxmlformats.org/officeDocument/2006/relationships/slide" Target="slides/slide42.xml"/><Relationship Id="rId53" Type="http://schemas.openxmlformats.org/officeDocument/2006/relationships/slide" Target="slides/slide41.xml"/><Relationship Id="rId52" Type="http://schemas.openxmlformats.org/officeDocument/2006/relationships/slide" Target="slides/slide40.xml"/><Relationship Id="rId51" Type="http://schemas.openxmlformats.org/officeDocument/2006/relationships/slide" Target="slides/slide39.xml"/><Relationship Id="rId50" Type="http://schemas.openxmlformats.org/officeDocument/2006/relationships/slide" Target="slides/slide38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37.xml"/><Relationship Id="rId48" Type="http://schemas.openxmlformats.org/officeDocument/2006/relationships/slide" Target="slides/slide36.xml"/><Relationship Id="rId47" Type="http://schemas.openxmlformats.org/officeDocument/2006/relationships/slide" Target="slides/slide35.xml"/><Relationship Id="rId46" Type="http://schemas.openxmlformats.org/officeDocument/2006/relationships/slide" Target="slides/slide34.xml"/><Relationship Id="rId45" Type="http://schemas.openxmlformats.org/officeDocument/2006/relationships/slide" Target="slides/slide33.xml"/><Relationship Id="rId44" Type="http://schemas.openxmlformats.org/officeDocument/2006/relationships/slide" Target="slides/slide32.xml"/><Relationship Id="rId43" Type="http://schemas.openxmlformats.org/officeDocument/2006/relationships/slide" Target="slides/slide31.xml"/><Relationship Id="rId42" Type="http://schemas.openxmlformats.org/officeDocument/2006/relationships/slide" Target="slides/slide30.xml"/><Relationship Id="rId41" Type="http://schemas.openxmlformats.org/officeDocument/2006/relationships/slide" Target="slides/slide29.xml"/><Relationship Id="rId40" Type="http://schemas.openxmlformats.org/officeDocument/2006/relationships/slide" Target="slides/slide28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7.xml"/><Relationship Id="rId38" Type="http://schemas.openxmlformats.org/officeDocument/2006/relationships/slide" Target="slides/slide26.xml"/><Relationship Id="rId37" Type="http://schemas.openxmlformats.org/officeDocument/2006/relationships/slide" Target="slides/slide25.xml"/><Relationship Id="rId36" Type="http://schemas.openxmlformats.org/officeDocument/2006/relationships/slide" Target="slides/slide24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slide" Target="slides/slide1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914400" y="2130459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dt" idx="10"/>
          </p:nvPr>
        </p:nvSpPr>
        <p:spPr>
          <a:xfrm>
            <a:off x="838200" y="6356383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algn="l"/>
            <a:endParaRPr lang="zh-CN" altLang="en-US" sz="1200">
              <a:solidFill>
                <a:srgbClr val="898989"/>
              </a:solidFill>
              <a:latin typeface="微软雅黑 Light" charset="-122"/>
              <a:ea typeface="微软雅黑 Light" charset="-122"/>
              <a:cs typeface="Calibri" panose="020F0502020204030204" charset="0"/>
            </a:endParaRPr>
          </a:p>
        </p:txBody>
      </p:sp>
      <p:sp>
        <p:nvSpPr>
          <p:cNvPr id="8" name="文本框"/>
          <p:cNvSpPr>
            <a:spLocks noGrp="1"/>
          </p:cNvSpPr>
          <p:nvPr>
            <p:ph type="ftr"/>
          </p:nvPr>
        </p:nvSpPr>
        <p:spPr>
          <a:xfrm>
            <a:off x="4038600" y="6356383"/>
            <a:ext cx="41148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algn="ctr"/>
            <a:endParaRPr lang="zh-CN" altLang="en-US" sz="1200">
              <a:solidFill>
                <a:srgbClr val="898989"/>
              </a:solidFill>
              <a:latin typeface="微软雅黑 Light" charset="-122"/>
              <a:ea typeface="微软雅黑 Light" charset="-122"/>
              <a:cs typeface="Calibri" panose="020F0502020204030204" charset="0"/>
            </a:endParaRPr>
          </a:p>
        </p:txBody>
      </p:sp>
      <p:sp>
        <p:nvSpPr>
          <p:cNvPr id="9" name="文本框"/>
          <p:cNvSpPr>
            <a:spLocks noGrp="1"/>
          </p:cNvSpPr>
          <p:nvPr>
            <p:ph type="sldNum"/>
          </p:nvPr>
        </p:nvSpPr>
        <p:spPr>
          <a:xfrm>
            <a:off x="8610600" y="6356383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微软雅黑 Light" charset="-122"/>
                <a:ea typeface="微软雅黑 Light" charset="-122"/>
                <a:cs typeface="Calibri" panose="020F0502020204030204" charset="0"/>
              </a:rPr>
            </a:fld>
            <a:endParaRPr lang="zh-CN" altLang="en-US" sz="1200">
              <a:solidFill>
                <a:srgbClr val="898989"/>
              </a:solidFill>
              <a:latin typeface="微软雅黑 Light" charset="-122"/>
              <a:ea typeface="微软雅黑 Light" charset="-122"/>
              <a:cs typeface="Calibri" panose="020F050202020403020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 bwMode="auto">
          <a:xfrm>
            <a:off x="738720" y="36513"/>
            <a:ext cx="10521949" cy="6821487"/>
            <a:chOff x="0" y="0"/>
            <a:chExt cx="4971" cy="4297"/>
          </a:xfrm>
        </p:grpSpPr>
        <p:sp>
          <p:nvSpPr>
            <p:cNvPr id="5" name="矩形 4"/>
            <p:cNvSpPr>
              <a:spLocks noChangeArrowheads="1"/>
            </p:cNvSpPr>
            <p:nvPr/>
          </p:nvSpPr>
          <p:spPr bwMode="auto">
            <a:xfrm>
              <a:off x="35" y="0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未知"/>
            <p:cNvSpPr>
              <a:spLocks noEditPoints="1" noChangeArrowheads="1"/>
            </p:cNvSpPr>
            <p:nvPr/>
          </p:nvSpPr>
          <p:spPr bwMode="auto">
            <a:xfrm>
              <a:off x="35" y="202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未知"/>
            <p:cNvSpPr>
              <a:spLocks noEditPoints="1" noChangeArrowheads="1"/>
            </p:cNvSpPr>
            <p:nvPr/>
          </p:nvSpPr>
          <p:spPr bwMode="auto">
            <a:xfrm>
              <a:off x="35" y="607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未知"/>
            <p:cNvSpPr>
              <a:spLocks noEditPoints="1" noChangeArrowheads="1"/>
            </p:cNvSpPr>
            <p:nvPr/>
          </p:nvSpPr>
          <p:spPr bwMode="auto">
            <a:xfrm>
              <a:off x="35" y="101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未知"/>
            <p:cNvSpPr>
              <a:spLocks noEditPoints="1" noChangeArrowheads="1"/>
            </p:cNvSpPr>
            <p:nvPr/>
          </p:nvSpPr>
          <p:spPr bwMode="auto">
            <a:xfrm>
              <a:off x="35" y="141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未知"/>
            <p:cNvSpPr>
              <a:spLocks noEditPoints="1" noChangeArrowheads="1"/>
            </p:cNvSpPr>
            <p:nvPr/>
          </p:nvSpPr>
          <p:spPr bwMode="auto">
            <a:xfrm>
              <a:off x="35" y="182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未知"/>
            <p:cNvSpPr>
              <a:spLocks noEditPoints="1" noChangeArrowheads="1"/>
            </p:cNvSpPr>
            <p:nvPr/>
          </p:nvSpPr>
          <p:spPr bwMode="auto">
            <a:xfrm>
              <a:off x="35" y="2224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未知"/>
            <p:cNvSpPr>
              <a:spLocks noEditPoints="1" noChangeArrowheads="1"/>
            </p:cNvSpPr>
            <p:nvPr/>
          </p:nvSpPr>
          <p:spPr bwMode="auto">
            <a:xfrm>
              <a:off x="35" y="2629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未知"/>
            <p:cNvSpPr>
              <a:spLocks noEditPoints="1" noChangeArrowheads="1"/>
            </p:cNvSpPr>
            <p:nvPr/>
          </p:nvSpPr>
          <p:spPr bwMode="auto">
            <a:xfrm>
              <a:off x="35" y="303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未知"/>
            <p:cNvSpPr>
              <a:spLocks noEditPoints="1" noChangeArrowheads="1"/>
            </p:cNvSpPr>
            <p:nvPr/>
          </p:nvSpPr>
          <p:spPr bwMode="auto">
            <a:xfrm>
              <a:off x="35" y="3438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未知"/>
            <p:cNvSpPr>
              <a:spLocks noEditPoints="1" noChangeArrowheads="1"/>
            </p:cNvSpPr>
            <p:nvPr/>
          </p:nvSpPr>
          <p:spPr bwMode="auto">
            <a:xfrm>
              <a:off x="35" y="384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35" y="4246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480" y="0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未知"/>
            <p:cNvSpPr>
              <a:spLocks noEditPoints="1" noChangeArrowheads="1"/>
            </p:cNvSpPr>
            <p:nvPr/>
          </p:nvSpPr>
          <p:spPr bwMode="auto">
            <a:xfrm>
              <a:off x="480" y="202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未知"/>
            <p:cNvSpPr>
              <a:spLocks noEditPoints="1" noChangeArrowheads="1"/>
            </p:cNvSpPr>
            <p:nvPr/>
          </p:nvSpPr>
          <p:spPr bwMode="auto">
            <a:xfrm>
              <a:off x="480" y="607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未知"/>
            <p:cNvSpPr>
              <a:spLocks noEditPoints="1" noChangeArrowheads="1"/>
            </p:cNvSpPr>
            <p:nvPr/>
          </p:nvSpPr>
          <p:spPr bwMode="auto">
            <a:xfrm>
              <a:off x="480" y="101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未知"/>
            <p:cNvSpPr>
              <a:spLocks noEditPoints="1" noChangeArrowheads="1"/>
            </p:cNvSpPr>
            <p:nvPr/>
          </p:nvSpPr>
          <p:spPr bwMode="auto">
            <a:xfrm>
              <a:off x="480" y="141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未知"/>
            <p:cNvSpPr>
              <a:spLocks noEditPoints="1" noChangeArrowheads="1"/>
            </p:cNvSpPr>
            <p:nvPr/>
          </p:nvSpPr>
          <p:spPr bwMode="auto">
            <a:xfrm>
              <a:off x="480" y="182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未知"/>
            <p:cNvSpPr>
              <a:spLocks noEditPoints="1" noChangeArrowheads="1"/>
            </p:cNvSpPr>
            <p:nvPr/>
          </p:nvSpPr>
          <p:spPr bwMode="auto">
            <a:xfrm>
              <a:off x="480" y="2224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未知"/>
            <p:cNvSpPr>
              <a:spLocks noEditPoints="1" noChangeArrowheads="1"/>
            </p:cNvSpPr>
            <p:nvPr/>
          </p:nvSpPr>
          <p:spPr bwMode="auto">
            <a:xfrm>
              <a:off x="480" y="2629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未知"/>
            <p:cNvSpPr>
              <a:spLocks noEditPoints="1" noChangeArrowheads="1"/>
            </p:cNvSpPr>
            <p:nvPr/>
          </p:nvSpPr>
          <p:spPr bwMode="auto">
            <a:xfrm>
              <a:off x="480" y="303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未知"/>
            <p:cNvSpPr>
              <a:spLocks noEditPoints="1" noChangeArrowheads="1"/>
            </p:cNvSpPr>
            <p:nvPr/>
          </p:nvSpPr>
          <p:spPr bwMode="auto">
            <a:xfrm>
              <a:off x="480" y="3438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未知"/>
            <p:cNvSpPr>
              <a:spLocks noEditPoints="1" noChangeArrowheads="1"/>
            </p:cNvSpPr>
            <p:nvPr/>
          </p:nvSpPr>
          <p:spPr bwMode="auto">
            <a:xfrm>
              <a:off x="480" y="384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矩形 27"/>
            <p:cNvSpPr>
              <a:spLocks noChangeArrowheads="1"/>
            </p:cNvSpPr>
            <p:nvPr/>
          </p:nvSpPr>
          <p:spPr bwMode="auto">
            <a:xfrm>
              <a:off x="480" y="4246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930" y="0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未知"/>
            <p:cNvSpPr>
              <a:spLocks noEditPoints="1" noChangeArrowheads="1"/>
            </p:cNvSpPr>
            <p:nvPr/>
          </p:nvSpPr>
          <p:spPr bwMode="auto">
            <a:xfrm>
              <a:off x="930" y="202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未知"/>
            <p:cNvSpPr>
              <a:spLocks noEditPoints="1" noChangeArrowheads="1"/>
            </p:cNvSpPr>
            <p:nvPr/>
          </p:nvSpPr>
          <p:spPr bwMode="auto">
            <a:xfrm>
              <a:off x="930" y="607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未知"/>
            <p:cNvSpPr>
              <a:spLocks noEditPoints="1" noChangeArrowheads="1"/>
            </p:cNvSpPr>
            <p:nvPr/>
          </p:nvSpPr>
          <p:spPr bwMode="auto">
            <a:xfrm>
              <a:off x="930" y="101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未知"/>
            <p:cNvSpPr>
              <a:spLocks noEditPoints="1" noChangeArrowheads="1"/>
            </p:cNvSpPr>
            <p:nvPr/>
          </p:nvSpPr>
          <p:spPr bwMode="auto">
            <a:xfrm>
              <a:off x="930" y="141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未知"/>
            <p:cNvSpPr>
              <a:spLocks noEditPoints="1" noChangeArrowheads="1"/>
            </p:cNvSpPr>
            <p:nvPr/>
          </p:nvSpPr>
          <p:spPr bwMode="auto">
            <a:xfrm>
              <a:off x="930" y="182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未知"/>
            <p:cNvSpPr>
              <a:spLocks noEditPoints="1" noChangeArrowheads="1"/>
            </p:cNvSpPr>
            <p:nvPr/>
          </p:nvSpPr>
          <p:spPr bwMode="auto">
            <a:xfrm>
              <a:off x="930" y="2224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未知"/>
            <p:cNvSpPr>
              <a:spLocks noEditPoints="1" noChangeArrowheads="1"/>
            </p:cNvSpPr>
            <p:nvPr/>
          </p:nvSpPr>
          <p:spPr bwMode="auto">
            <a:xfrm>
              <a:off x="930" y="2629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未知"/>
            <p:cNvSpPr>
              <a:spLocks noEditPoints="1" noChangeArrowheads="1"/>
            </p:cNvSpPr>
            <p:nvPr/>
          </p:nvSpPr>
          <p:spPr bwMode="auto">
            <a:xfrm>
              <a:off x="930" y="303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" name="未知"/>
            <p:cNvSpPr>
              <a:spLocks noEditPoints="1" noChangeArrowheads="1"/>
            </p:cNvSpPr>
            <p:nvPr/>
          </p:nvSpPr>
          <p:spPr bwMode="auto">
            <a:xfrm>
              <a:off x="930" y="3438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9" name="未知"/>
            <p:cNvSpPr>
              <a:spLocks noEditPoints="1" noChangeArrowheads="1"/>
            </p:cNvSpPr>
            <p:nvPr/>
          </p:nvSpPr>
          <p:spPr bwMode="auto">
            <a:xfrm>
              <a:off x="930" y="384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0" name="矩形 39"/>
            <p:cNvSpPr>
              <a:spLocks noChangeArrowheads="1"/>
            </p:cNvSpPr>
            <p:nvPr/>
          </p:nvSpPr>
          <p:spPr bwMode="auto">
            <a:xfrm>
              <a:off x="930" y="4246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1" name="矩形 40"/>
            <p:cNvSpPr>
              <a:spLocks noChangeArrowheads="1"/>
            </p:cNvSpPr>
            <p:nvPr/>
          </p:nvSpPr>
          <p:spPr bwMode="auto">
            <a:xfrm>
              <a:off x="1375" y="0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2" name="未知"/>
            <p:cNvSpPr>
              <a:spLocks noEditPoints="1" noChangeArrowheads="1"/>
            </p:cNvSpPr>
            <p:nvPr/>
          </p:nvSpPr>
          <p:spPr bwMode="auto">
            <a:xfrm>
              <a:off x="1375" y="202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3" name="未知"/>
            <p:cNvSpPr>
              <a:spLocks noEditPoints="1" noChangeArrowheads="1"/>
            </p:cNvSpPr>
            <p:nvPr/>
          </p:nvSpPr>
          <p:spPr bwMode="auto">
            <a:xfrm>
              <a:off x="1375" y="607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4" name="未知"/>
            <p:cNvSpPr>
              <a:spLocks noEditPoints="1" noChangeArrowheads="1"/>
            </p:cNvSpPr>
            <p:nvPr/>
          </p:nvSpPr>
          <p:spPr bwMode="auto">
            <a:xfrm>
              <a:off x="1375" y="101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5" name="未知"/>
            <p:cNvSpPr>
              <a:spLocks noEditPoints="1" noChangeArrowheads="1"/>
            </p:cNvSpPr>
            <p:nvPr/>
          </p:nvSpPr>
          <p:spPr bwMode="auto">
            <a:xfrm>
              <a:off x="1375" y="141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6" name="未知"/>
            <p:cNvSpPr>
              <a:spLocks noEditPoints="1" noChangeArrowheads="1"/>
            </p:cNvSpPr>
            <p:nvPr/>
          </p:nvSpPr>
          <p:spPr bwMode="auto">
            <a:xfrm>
              <a:off x="1375" y="182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7" name="未知"/>
            <p:cNvSpPr>
              <a:spLocks noEditPoints="1" noChangeArrowheads="1"/>
            </p:cNvSpPr>
            <p:nvPr/>
          </p:nvSpPr>
          <p:spPr bwMode="auto">
            <a:xfrm>
              <a:off x="1375" y="2224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8" name="未知"/>
            <p:cNvSpPr>
              <a:spLocks noEditPoints="1" noChangeArrowheads="1"/>
            </p:cNvSpPr>
            <p:nvPr/>
          </p:nvSpPr>
          <p:spPr bwMode="auto">
            <a:xfrm>
              <a:off x="1375" y="2629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9" name="未知"/>
            <p:cNvSpPr>
              <a:spLocks noEditPoints="1" noChangeArrowheads="1"/>
            </p:cNvSpPr>
            <p:nvPr/>
          </p:nvSpPr>
          <p:spPr bwMode="auto">
            <a:xfrm>
              <a:off x="1375" y="303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0" name="未知"/>
            <p:cNvSpPr>
              <a:spLocks noEditPoints="1" noChangeArrowheads="1"/>
            </p:cNvSpPr>
            <p:nvPr/>
          </p:nvSpPr>
          <p:spPr bwMode="auto">
            <a:xfrm>
              <a:off x="1375" y="3438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" name="未知"/>
            <p:cNvSpPr>
              <a:spLocks noEditPoints="1" noChangeArrowheads="1"/>
            </p:cNvSpPr>
            <p:nvPr/>
          </p:nvSpPr>
          <p:spPr bwMode="auto">
            <a:xfrm>
              <a:off x="1375" y="384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>
              <a:spLocks noChangeArrowheads="1"/>
            </p:cNvSpPr>
            <p:nvPr/>
          </p:nvSpPr>
          <p:spPr bwMode="auto">
            <a:xfrm>
              <a:off x="1375" y="4246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3" name="矩形 52"/>
            <p:cNvSpPr>
              <a:spLocks noChangeArrowheads="1"/>
            </p:cNvSpPr>
            <p:nvPr/>
          </p:nvSpPr>
          <p:spPr bwMode="auto">
            <a:xfrm>
              <a:off x="1820" y="0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" name="未知"/>
            <p:cNvSpPr>
              <a:spLocks noEditPoints="1" noChangeArrowheads="1"/>
            </p:cNvSpPr>
            <p:nvPr/>
          </p:nvSpPr>
          <p:spPr bwMode="auto">
            <a:xfrm>
              <a:off x="1820" y="202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5" name="未知"/>
            <p:cNvSpPr>
              <a:spLocks noEditPoints="1" noChangeArrowheads="1"/>
            </p:cNvSpPr>
            <p:nvPr/>
          </p:nvSpPr>
          <p:spPr bwMode="auto">
            <a:xfrm>
              <a:off x="1820" y="607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6" name="未知"/>
            <p:cNvSpPr>
              <a:spLocks noEditPoints="1" noChangeArrowheads="1"/>
            </p:cNvSpPr>
            <p:nvPr/>
          </p:nvSpPr>
          <p:spPr bwMode="auto">
            <a:xfrm>
              <a:off x="1820" y="101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7" name="未知"/>
            <p:cNvSpPr>
              <a:spLocks noEditPoints="1" noChangeArrowheads="1"/>
            </p:cNvSpPr>
            <p:nvPr/>
          </p:nvSpPr>
          <p:spPr bwMode="auto">
            <a:xfrm>
              <a:off x="1820" y="141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8" name="未知"/>
            <p:cNvSpPr>
              <a:spLocks noEditPoints="1" noChangeArrowheads="1"/>
            </p:cNvSpPr>
            <p:nvPr/>
          </p:nvSpPr>
          <p:spPr bwMode="auto">
            <a:xfrm>
              <a:off x="1820" y="182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9" name="未知"/>
            <p:cNvSpPr>
              <a:spLocks noEditPoints="1" noChangeArrowheads="1"/>
            </p:cNvSpPr>
            <p:nvPr/>
          </p:nvSpPr>
          <p:spPr bwMode="auto">
            <a:xfrm>
              <a:off x="1820" y="2224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0" name="未知"/>
            <p:cNvSpPr>
              <a:spLocks noEditPoints="1" noChangeArrowheads="1"/>
            </p:cNvSpPr>
            <p:nvPr/>
          </p:nvSpPr>
          <p:spPr bwMode="auto">
            <a:xfrm>
              <a:off x="1820" y="2629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" name="未知"/>
            <p:cNvSpPr>
              <a:spLocks noEditPoints="1" noChangeArrowheads="1"/>
            </p:cNvSpPr>
            <p:nvPr/>
          </p:nvSpPr>
          <p:spPr bwMode="auto">
            <a:xfrm>
              <a:off x="1820" y="303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2" name="未知"/>
            <p:cNvSpPr>
              <a:spLocks noEditPoints="1" noChangeArrowheads="1"/>
            </p:cNvSpPr>
            <p:nvPr/>
          </p:nvSpPr>
          <p:spPr bwMode="auto">
            <a:xfrm>
              <a:off x="1820" y="3438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3" name="未知"/>
            <p:cNvSpPr>
              <a:spLocks noEditPoints="1" noChangeArrowheads="1"/>
            </p:cNvSpPr>
            <p:nvPr/>
          </p:nvSpPr>
          <p:spPr bwMode="auto">
            <a:xfrm>
              <a:off x="1820" y="384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" name="矩形 63"/>
            <p:cNvSpPr>
              <a:spLocks noChangeArrowheads="1"/>
            </p:cNvSpPr>
            <p:nvPr/>
          </p:nvSpPr>
          <p:spPr bwMode="auto">
            <a:xfrm>
              <a:off x="1820" y="4246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5" name="矩形 64"/>
            <p:cNvSpPr>
              <a:spLocks noChangeArrowheads="1"/>
            </p:cNvSpPr>
            <p:nvPr/>
          </p:nvSpPr>
          <p:spPr bwMode="auto">
            <a:xfrm>
              <a:off x="2271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6" name="未知"/>
            <p:cNvSpPr>
              <a:spLocks noEditPoints="1" noChangeArrowheads="1"/>
            </p:cNvSpPr>
            <p:nvPr/>
          </p:nvSpPr>
          <p:spPr bwMode="auto">
            <a:xfrm>
              <a:off x="2271" y="202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7" name="未知"/>
            <p:cNvSpPr>
              <a:spLocks noEditPoints="1" noChangeArrowheads="1"/>
            </p:cNvSpPr>
            <p:nvPr/>
          </p:nvSpPr>
          <p:spPr bwMode="auto">
            <a:xfrm>
              <a:off x="2271" y="607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8" name="未知"/>
            <p:cNvSpPr>
              <a:spLocks noEditPoints="1" noChangeArrowheads="1"/>
            </p:cNvSpPr>
            <p:nvPr/>
          </p:nvSpPr>
          <p:spPr bwMode="auto">
            <a:xfrm>
              <a:off x="2271" y="101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9" name="未知"/>
            <p:cNvSpPr>
              <a:spLocks noEditPoints="1" noChangeArrowheads="1"/>
            </p:cNvSpPr>
            <p:nvPr/>
          </p:nvSpPr>
          <p:spPr bwMode="auto">
            <a:xfrm>
              <a:off x="2271" y="141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0" name="未知"/>
            <p:cNvSpPr>
              <a:spLocks noEditPoints="1" noChangeArrowheads="1"/>
            </p:cNvSpPr>
            <p:nvPr/>
          </p:nvSpPr>
          <p:spPr bwMode="auto">
            <a:xfrm>
              <a:off x="2271" y="182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1" name="未知"/>
            <p:cNvSpPr>
              <a:spLocks noEditPoints="1" noChangeArrowheads="1"/>
            </p:cNvSpPr>
            <p:nvPr/>
          </p:nvSpPr>
          <p:spPr bwMode="auto">
            <a:xfrm>
              <a:off x="2271" y="2224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2" name="未知"/>
            <p:cNvSpPr>
              <a:spLocks noEditPoints="1" noChangeArrowheads="1"/>
            </p:cNvSpPr>
            <p:nvPr/>
          </p:nvSpPr>
          <p:spPr bwMode="auto">
            <a:xfrm>
              <a:off x="2271" y="2629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3" name="未知"/>
            <p:cNvSpPr>
              <a:spLocks noEditPoints="1" noChangeArrowheads="1"/>
            </p:cNvSpPr>
            <p:nvPr/>
          </p:nvSpPr>
          <p:spPr bwMode="auto">
            <a:xfrm>
              <a:off x="2271" y="303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4" name="未知"/>
            <p:cNvSpPr>
              <a:spLocks noEditPoints="1" noChangeArrowheads="1"/>
            </p:cNvSpPr>
            <p:nvPr/>
          </p:nvSpPr>
          <p:spPr bwMode="auto">
            <a:xfrm>
              <a:off x="2271" y="3438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5" name="未知"/>
            <p:cNvSpPr>
              <a:spLocks noEditPoints="1" noChangeArrowheads="1"/>
            </p:cNvSpPr>
            <p:nvPr/>
          </p:nvSpPr>
          <p:spPr bwMode="auto">
            <a:xfrm>
              <a:off x="2271" y="384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6" name="矩形 75"/>
            <p:cNvSpPr>
              <a:spLocks noChangeArrowheads="1"/>
            </p:cNvSpPr>
            <p:nvPr/>
          </p:nvSpPr>
          <p:spPr bwMode="auto">
            <a:xfrm>
              <a:off x="2271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7" name="矩形 76"/>
            <p:cNvSpPr>
              <a:spLocks noChangeArrowheads="1"/>
            </p:cNvSpPr>
            <p:nvPr/>
          </p:nvSpPr>
          <p:spPr bwMode="auto">
            <a:xfrm>
              <a:off x="2716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8" name="未知"/>
            <p:cNvSpPr>
              <a:spLocks noEditPoints="1" noChangeArrowheads="1"/>
            </p:cNvSpPr>
            <p:nvPr/>
          </p:nvSpPr>
          <p:spPr bwMode="auto">
            <a:xfrm>
              <a:off x="2716" y="202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9" name="未知"/>
            <p:cNvSpPr>
              <a:spLocks noEditPoints="1" noChangeArrowheads="1"/>
            </p:cNvSpPr>
            <p:nvPr/>
          </p:nvSpPr>
          <p:spPr bwMode="auto">
            <a:xfrm>
              <a:off x="2716" y="607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0" name="未知"/>
            <p:cNvSpPr>
              <a:spLocks noEditPoints="1" noChangeArrowheads="1"/>
            </p:cNvSpPr>
            <p:nvPr/>
          </p:nvSpPr>
          <p:spPr bwMode="auto">
            <a:xfrm>
              <a:off x="2716" y="101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1" name="未知"/>
            <p:cNvSpPr>
              <a:spLocks noEditPoints="1" noChangeArrowheads="1"/>
            </p:cNvSpPr>
            <p:nvPr/>
          </p:nvSpPr>
          <p:spPr bwMode="auto">
            <a:xfrm>
              <a:off x="2716" y="141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2" name="未知"/>
            <p:cNvSpPr>
              <a:spLocks noEditPoints="1" noChangeArrowheads="1"/>
            </p:cNvSpPr>
            <p:nvPr/>
          </p:nvSpPr>
          <p:spPr bwMode="auto">
            <a:xfrm>
              <a:off x="2716" y="182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3" name="未知"/>
            <p:cNvSpPr>
              <a:spLocks noEditPoints="1" noChangeArrowheads="1"/>
            </p:cNvSpPr>
            <p:nvPr/>
          </p:nvSpPr>
          <p:spPr bwMode="auto">
            <a:xfrm>
              <a:off x="2716" y="2224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4" name="未知"/>
            <p:cNvSpPr>
              <a:spLocks noEditPoints="1" noChangeArrowheads="1"/>
            </p:cNvSpPr>
            <p:nvPr/>
          </p:nvSpPr>
          <p:spPr bwMode="auto">
            <a:xfrm>
              <a:off x="2716" y="2629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5" name="未知"/>
            <p:cNvSpPr>
              <a:spLocks noEditPoints="1" noChangeArrowheads="1"/>
            </p:cNvSpPr>
            <p:nvPr/>
          </p:nvSpPr>
          <p:spPr bwMode="auto">
            <a:xfrm>
              <a:off x="2716" y="303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6" name="未知"/>
            <p:cNvSpPr>
              <a:spLocks noEditPoints="1" noChangeArrowheads="1"/>
            </p:cNvSpPr>
            <p:nvPr/>
          </p:nvSpPr>
          <p:spPr bwMode="auto">
            <a:xfrm>
              <a:off x="2716" y="3438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7" name="未知"/>
            <p:cNvSpPr>
              <a:spLocks noEditPoints="1" noChangeArrowheads="1"/>
            </p:cNvSpPr>
            <p:nvPr/>
          </p:nvSpPr>
          <p:spPr bwMode="auto">
            <a:xfrm>
              <a:off x="2716" y="384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8" name="矩形 87"/>
            <p:cNvSpPr>
              <a:spLocks noChangeArrowheads="1"/>
            </p:cNvSpPr>
            <p:nvPr/>
          </p:nvSpPr>
          <p:spPr bwMode="auto">
            <a:xfrm>
              <a:off x="2716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9" name="矩形 88"/>
            <p:cNvSpPr>
              <a:spLocks noChangeArrowheads="1"/>
            </p:cNvSpPr>
            <p:nvPr/>
          </p:nvSpPr>
          <p:spPr bwMode="auto">
            <a:xfrm>
              <a:off x="3161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0" name="未知"/>
            <p:cNvSpPr>
              <a:spLocks noEditPoints="1" noChangeArrowheads="1"/>
            </p:cNvSpPr>
            <p:nvPr/>
          </p:nvSpPr>
          <p:spPr bwMode="auto">
            <a:xfrm>
              <a:off x="3161" y="202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1" name="未知"/>
            <p:cNvSpPr>
              <a:spLocks noEditPoints="1" noChangeArrowheads="1"/>
            </p:cNvSpPr>
            <p:nvPr/>
          </p:nvSpPr>
          <p:spPr bwMode="auto">
            <a:xfrm>
              <a:off x="3161" y="607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2" name="未知"/>
            <p:cNvSpPr>
              <a:spLocks noEditPoints="1" noChangeArrowheads="1"/>
            </p:cNvSpPr>
            <p:nvPr/>
          </p:nvSpPr>
          <p:spPr bwMode="auto">
            <a:xfrm>
              <a:off x="3161" y="101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3" name="未知"/>
            <p:cNvSpPr>
              <a:spLocks noEditPoints="1" noChangeArrowheads="1"/>
            </p:cNvSpPr>
            <p:nvPr/>
          </p:nvSpPr>
          <p:spPr bwMode="auto">
            <a:xfrm>
              <a:off x="3161" y="141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4" name="未知"/>
            <p:cNvSpPr>
              <a:spLocks noEditPoints="1" noChangeArrowheads="1"/>
            </p:cNvSpPr>
            <p:nvPr/>
          </p:nvSpPr>
          <p:spPr bwMode="auto">
            <a:xfrm>
              <a:off x="3161" y="182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5" name="未知"/>
            <p:cNvSpPr>
              <a:spLocks noEditPoints="1" noChangeArrowheads="1"/>
            </p:cNvSpPr>
            <p:nvPr/>
          </p:nvSpPr>
          <p:spPr bwMode="auto">
            <a:xfrm>
              <a:off x="3161" y="2224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6" name="未知"/>
            <p:cNvSpPr>
              <a:spLocks noEditPoints="1" noChangeArrowheads="1"/>
            </p:cNvSpPr>
            <p:nvPr/>
          </p:nvSpPr>
          <p:spPr bwMode="auto">
            <a:xfrm>
              <a:off x="3161" y="2629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7" name="未知"/>
            <p:cNvSpPr>
              <a:spLocks noEditPoints="1" noChangeArrowheads="1"/>
            </p:cNvSpPr>
            <p:nvPr/>
          </p:nvSpPr>
          <p:spPr bwMode="auto">
            <a:xfrm>
              <a:off x="3161" y="303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8" name="未知"/>
            <p:cNvSpPr>
              <a:spLocks noEditPoints="1" noChangeArrowheads="1"/>
            </p:cNvSpPr>
            <p:nvPr/>
          </p:nvSpPr>
          <p:spPr bwMode="auto">
            <a:xfrm>
              <a:off x="3161" y="3438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9" name="未知"/>
            <p:cNvSpPr>
              <a:spLocks noEditPoints="1" noChangeArrowheads="1"/>
            </p:cNvSpPr>
            <p:nvPr/>
          </p:nvSpPr>
          <p:spPr bwMode="auto">
            <a:xfrm>
              <a:off x="3161" y="384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0" name="矩形 99"/>
            <p:cNvSpPr>
              <a:spLocks noChangeArrowheads="1"/>
            </p:cNvSpPr>
            <p:nvPr/>
          </p:nvSpPr>
          <p:spPr bwMode="auto">
            <a:xfrm>
              <a:off x="3161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1" name="矩形 100"/>
            <p:cNvSpPr>
              <a:spLocks noChangeArrowheads="1"/>
            </p:cNvSpPr>
            <p:nvPr/>
          </p:nvSpPr>
          <p:spPr bwMode="auto">
            <a:xfrm>
              <a:off x="3611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2" name="未知"/>
            <p:cNvSpPr>
              <a:spLocks noEditPoints="1" noChangeArrowheads="1"/>
            </p:cNvSpPr>
            <p:nvPr/>
          </p:nvSpPr>
          <p:spPr bwMode="auto">
            <a:xfrm>
              <a:off x="3611" y="202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3" name="未知"/>
            <p:cNvSpPr>
              <a:spLocks noEditPoints="1" noChangeArrowheads="1"/>
            </p:cNvSpPr>
            <p:nvPr/>
          </p:nvSpPr>
          <p:spPr bwMode="auto">
            <a:xfrm>
              <a:off x="3611" y="607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" name="未知"/>
            <p:cNvSpPr>
              <a:spLocks noEditPoints="1" noChangeArrowheads="1"/>
            </p:cNvSpPr>
            <p:nvPr/>
          </p:nvSpPr>
          <p:spPr bwMode="auto">
            <a:xfrm>
              <a:off x="3611" y="101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5" name="未知"/>
            <p:cNvSpPr>
              <a:spLocks noEditPoints="1" noChangeArrowheads="1"/>
            </p:cNvSpPr>
            <p:nvPr/>
          </p:nvSpPr>
          <p:spPr bwMode="auto">
            <a:xfrm>
              <a:off x="3611" y="141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6" name="未知"/>
            <p:cNvSpPr>
              <a:spLocks noEditPoints="1" noChangeArrowheads="1"/>
            </p:cNvSpPr>
            <p:nvPr/>
          </p:nvSpPr>
          <p:spPr bwMode="auto">
            <a:xfrm>
              <a:off x="3611" y="182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7" name="未知"/>
            <p:cNvSpPr>
              <a:spLocks noEditPoints="1" noChangeArrowheads="1"/>
            </p:cNvSpPr>
            <p:nvPr/>
          </p:nvSpPr>
          <p:spPr bwMode="auto">
            <a:xfrm>
              <a:off x="3611" y="2224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8" name="未知"/>
            <p:cNvSpPr>
              <a:spLocks noEditPoints="1" noChangeArrowheads="1"/>
            </p:cNvSpPr>
            <p:nvPr/>
          </p:nvSpPr>
          <p:spPr bwMode="auto">
            <a:xfrm>
              <a:off x="3611" y="2629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9" name="未知"/>
            <p:cNvSpPr>
              <a:spLocks noEditPoints="1" noChangeArrowheads="1"/>
            </p:cNvSpPr>
            <p:nvPr/>
          </p:nvSpPr>
          <p:spPr bwMode="auto">
            <a:xfrm>
              <a:off x="3611" y="303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0" name="未知"/>
            <p:cNvSpPr>
              <a:spLocks noEditPoints="1" noChangeArrowheads="1"/>
            </p:cNvSpPr>
            <p:nvPr/>
          </p:nvSpPr>
          <p:spPr bwMode="auto">
            <a:xfrm>
              <a:off x="3611" y="3438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1" name="未知"/>
            <p:cNvSpPr>
              <a:spLocks noEditPoints="1" noChangeArrowheads="1"/>
            </p:cNvSpPr>
            <p:nvPr/>
          </p:nvSpPr>
          <p:spPr bwMode="auto">
            <a:xfrm>
              <a:off x="3611" y="384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2" name="矩形 111"/>
            <p:cNvSpPr>
              <a:spLocks noChangeArrowheads="1"/>
            </p:cNvSpPr>
            <p:nvPr/>
          </p:nvSpPr>
          <p:spPr bwMode="auto">
            <a:xfrm>
              <a:off x="3611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3" name="矩形 112"/>
            <p:cNvSpPr>
              <a:spLocks noChangeArrowheads="1"/>
            </p:cNvSpPr>
            <p:nvPr/>
          </p:nvSpPr>
          <p:spPr bwMode="auto">
            <a:xfrm>
              <a:off x="4056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4" name="未知"/>
            <p:cNvSpPr>
              <a:spLocks noEditPoints="1" noChangeArrowheads="1"/>
            </p:cNvSpPr>
            <p:nvPr/>
          </p:nvSpPr>
          <p:spPr bwMode="auto">
            <a:xfrm>
              <a:off x="4056" y="202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5" name="未知"/>
            <p:cNvSpPr>
              <a:spLocks noEditPoints="1" noChangeArrowheads="1"/>
            </p:cNvSpPr>
            <p:nvPr/>
          </p:nvSpPr>
          <p:spPr bwMode="auto">
            <a:xfrm>
              <a:off x="4056" y="607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6" name="未知"/>
            <p:cNvSpPr>
              <a:spLocks noEditPoints="1" noChangeArrowheads="1"/>
            </p:cNvSpPr>
            <p:nvPr/>
          </p:nvSpPr>
          <p:spPr bwMode="auto">
            <a:xfrm>
              <a:off x="4056" y="101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7" name="未知"/>
            <p:cNvSpPr>
              <a:spLocks noEditPoints="1" noChangeArrowheads="1"/>
            </p:cNvSpPr>
            <p:nvPr/>
          </p:nvSpPr>
          <p:spPr bwMode="auto">
            <a:xfrm>
              <a:off x="4056" y="141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8" name="未知"/>
            <p:cNvSpPr>
              <a:spLocks noEditPoints="1" noChangeArrowheads="1"/>
            </p:cNvSpPr>
            <p:nvPr/>
          </p:nvSpPr>
          <p:spPr bwMode="auto">
            <a:xfrm>
              <a:off x="4056" y="182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9" name="未知"/>
            <p:cNvSpPr>
              <a:spLocks noEditPoints="1" noChangeArrowheads="1"/>
            </p:cNvSpPr>
            <p:nvPr/>
          </p:nvSpPr>
          <p:spPr bwMode="auto">
            <a:xfrm>
              <a:off x="4056" y="2224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0" name="未知"/>
            <p:cNvSpPr>
              <a:spLocks noEditPoints="1" noChangeArrowheads="1"/>
            </p:cNvSpPr>
            <p:nvPr/>
          </p:nvSpPr>
          <p:spPr bwMode="auto">
            <a:xfrm>
              <a:off x="4056" y="2629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1" name="未知"/>
            <p:cNvSpPr>
              <a:spLocks noEditPoints="1" noChangeArrowheads="1"/>
            </p:cNvSpPr>
            <p:nvPr/>
          </p:nvSpPr>
          <p:spPr bwMode="auto">
            <a:xfrm>
              <a:off x="4056" y="303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2" name="未知"/>
            <p:cNvSpPr>
              <a:spLocks noEditPoints="1" noChangeArrowheads="1"/>
            </p:cNvSpPr>
            <p:nvPr/>
          </p:nvSpPr>
          <p:spPr bwMode="auto">
            <a:xfrm>
              <a:off x="4056" y="3438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3" name="未知"/>
            <p:cNvSpPr>
              <a:spLocks noEditPoints="1" noChangeArrowheads="1"/>
            </p:cNvSpPr>
            <p:nvPr/>
          </p:nvSpPr>
          <p:spPr bwMode="auto">
            <a:xfrm>
              <a:off x="4056" y="384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4" name="矩形 123"/>
            <p:cNvSpPr>
              <a:spLocks noChangeArrowheads="1"/>
            </p:cNvSpPr>
            <p:nvPr/>
          </p:nvSpPr>
          <p:spPr bwMode="auto">
            <a:xfrm>
              <a:off x="4056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" name="矩形 124"/>
            <p:cNvSpPr>
              <a:spLocks noChangeArrowheads="1"/>
            </p:cNvSpPr>
            <p:nvPr/>
          </p:nvSpPr>
          <p:spPr bwMode="auto">
            <a:xfrm>
              <a:off x="4501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" name="未知"/>
            <p:cNvSpPr>
              <a:spLocks noEditPoints="1" noChangeArrowheads="1"/>
            </p:cNvSpPr>
            <p:nvPr/>
          </p:nvSpPr>
          <p:spPr bwMode="auto">
            <a:xfrm>
              <a:off x="4501" y="202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7" name="未知"/>
            <p:cNvSpPr>
              <a:spLocks noEditPoints="1" noChangeArrowheads="1"/>
            </p:cNvSpPr>
            <p:nvPr/>
          </p:nvSpPr>
          <p:spPr bwMode="auto">
            <a:xfrm>
              <a:off x="4501" y="607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8" name="未知"/>
            <p:cNvSpPr>
              <a:spLocks noEditPoints="1" noChangeArrowheads="1"/>
            </p:cNvSpPr>
            <p:nvPr/>
          </p:nvSpPr>
          <p:spPr bwMode="auto">
            <a:xfrm>
              <a:off x="4501" y="101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9" name="未知"/>
            <p:cNvSpPr>
              <a:spLocks noEditPoints="1" noChangeArrowheads="1"/>
            </p:cNvSpPr>
            <p:nvPr/>
          </p:nvSpPr>
          <p:spPr bwMode="auto">
            <a:xfrm>
              <a:off x="4501" y="141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" name="未知"/>
            <p:cNvSpPr>
              <a:spLocks noEditPoints="1" noChangeArrowheads="1"/>
            </p:cNvSpPr>
            <p:nvPr/>
          </p:nvSpPr>
          <p:spPr bwMode="auto">
            <a:xfrm>
              <a:off x="4501" y="182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1" name="未知"/>
            <p:cNvSpPr>
              <a:spLocks noEditPoints="1" noChangeArrowheads="1"/>
            </p:cNvSpPr>
            <p:nvPr/>
          </p:nvSpPr>
          <p:spPr bwMode="auto">
            <a:xfrm>
              <a:off x="4501" y="2224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2" name="未知"/>
            <p:cNvSpPr>
              <a:spLocks noEditPoints="1" noChangeArrowheads="1"/>
            </p:cNvSpPr>
            <p:nvPr/>
          </p:nvSpPr>
          <p:spPr bwMode="auto">
            <a:xfrm>
              <a:off x="4501" y="2629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" name="未知"/>
            <p:cNvSpPr>
              <a:spLocks noEditPoints="1" noChangeArrowheads="1"/>
            </p:cNvSpPr>
            <p:nvPr/>
          </p:nvSpPr>
          <p:spPr bwMode="auto">
            <a:xfrm>
              <a:off x="4501" y="303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4" name="未知"/>
            <p:cNvSpPr>
              <a:spLocks noEditPoints="1" noChangeArrowheads="1"/>
            </p:cNvSpPr>
            <p:nvPr/>
          </p:nvSpPr>
          <p:spPr bwMode="auto">
            <a:xfrm>
              <a:off x="4501" y="3438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5" name="未知"/>
            <p:cNvSpPr>
              <a:spLocks noEditPoints="1" noChangeArrowheads="1"/>
            </p:cNvSpPr>
            <p:nvPr/>
          </p:nvSpPr>
          <p:spPr bwMode="auto">
            <a:xfrm>
              <a:off x="4501" y="384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6" name="矩形 135"/>
            <p:cNvSpPr>
              <a:spLocks noChangeArrowheads="1"/>
            </p:cNvSpPr>
            <p:nvPr/>
          </p:nvSpPr>
          <p:spPr bwMode="auto">
            <a:xfrm>
              <a:off x="4501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" name="矩形 136"/>
            <p:cNvSpPr>
              <a:spLocks noChangeArrowheads="1"/>
            </p:cNvSpPr>
            <p:nvPr/>
          </p:nvSpPr>
          <p:spPr bwMode="auto">
            <a:xfrm>
              <a:off x="4951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8" name="未知"/>
            <p:cNvSpPr>
              <a:spLocks noEditPoints="1" noChangeArrowheads="1"/>
            </p:cNvSpPr>
            <p:nvPr/>
          </p:nvSpPr>
          <p:spPr bwMode="auto">
            <a:xfrm>
              <a:off x="4951" y="202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9" name="未知"/>
            <p:cNvSpPr>
              <a:spLocks noEditPoints="1" noChangeArrowheads="1"/>
            </p:cNvSpPr>
            <p:nvPr/>
          </p:nvSpPr>
          <p:spPr bwMode="auto">
            <a:xfrm>
              <a:off x="4951" y="607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0" name="未知"/>
            <p:cNvSpPr>
              <a:spLocks noEditPoints="1" noChangeArrowheads="1"/>
            </p:cNvSpPr>
            <p:nvPr/>
          </p:nvSpPr>
          <p:spPr bwMode="auto">
            <a:xfrm>
              <a:off x="4951" y="101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1" name="未知"/>
            <p:cNvSpPr>
              <a:spLocks noEditPoints="1" noChangeArrowheads="1"/>
            </p:cNvSpPr>
            <p:nvPr/>
          </p:nvSpPr>
          <p:spPr bwMode="auto">
            <a:xfrm>
              <a:off x="4951" y="141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2" name="未知"/>
            <p:cNvSpPr>
              <a:spLocks noEditPoints="1" noChangeArrowheads="1"/>
            </p:cNvSpPr>
            <p:nvPr/>
          </p:nvSpPr>
          <p:spPr bwMode="auto">
            <a:xfrm>
              <a:off x="4951" y="182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3" name="未知"/>
            <p:cNvSpPr>
              <a:spLocks noEditPoints="1" noChangeArrowheads="1"/>
            </p:cNvSpPr>
            <p:nvPr/>
          </p:nvSpPr>
          <p:spPr bwMode="auto">
            <a:xfrm>
              <a:off x="4951" y="2224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4" name="未知"/>
            <p:cNvSpPr>
              <a:spLocks noEditPoints="1" noChangeArrowheads="1"/>
            </p:cNvSpPr>
            <p:nvPr/>
          </p:nvSpPr>
          <p:spPr bwMode="auto">
            <a:xfrm>
              <a:off x="4951" y="2629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5" name="未知"/>
            <p:cNvSpPr>
              <a:spLocks noEditPoints="1" noChangeArrowheads="1"/>
            </p:cNvSpPr>
            <p:nvPr/>
          </p:nvSpPr>
          <p:spPr bwMode="auto">
            <a:xfrm>
              <a:off x="4951" y="303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6" name="未知"/>
            <p:cNvSpPr>
              <a:spLocks noEditPoints="1" noChangeArrowheads="1"/>
            </p:cNvSpPr>
            <p:nvPr/>
          </p:nvSpPr>
          <p:spPr bwMode="auto">
            <a:xfrm>
              <a:off x="4951" y="3438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7" name="未知"/>
            <p:cNvSpPr>
              <a:spLocks noEditPoints="1" noChangeArrowheads="1"/>
            </p:cNvSpPr>
            <p:nvPr/>
          </p:nvSpPr>
          <p:spPr bwMode="auto">
            <a:xfrm>
              <a:off x="4951" y="384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8" name="矩形 147"/>
            <p:cNvSpPr>
              <a:spLocks noChangeArrowheads="1"/>
            </p:cNvSpPr>
            <p:nvPr/>
          </p:nvSpPr>
          <p:spPr bwMode="auto">
            <a:xfrm>
              <a:off x="4951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9" name="未知"/>
            <p:cNvSpPr>
              <a:spLocks noChangeArrowheads="1"/>
            </p:cNvSpPr>
            <p:nvPr/>
          </p:nvSpPr>
          <p:spPr bwMode="auto">
            <a:xfrm>
              <a:off x="0" y="3281"/>
              <a:ext cx="20" cy="10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196" name="标题 2195"/>
          <p:cNvSpPr>
            <a:spLocks noGrp="1" noRot="1"/>
          </p:cNvSpPr>
          <p:nvPr>
            <p:ph type="ctrTitle"/>
          </p:nvPr>
        </p:nvSpPr>
        <p:spPr>
          <a:xfrm>
            <a:off x="914400" y="20574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kern="1200"/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2200" name="副标题 2199"/>
          <p:cNvSpPr>
            <a:spLocks noGrp="1" noRot="1"/>
          </p:cNvSpPr>
          <p:nvPr>
            <p:ph type="subTitle" idx="1"/>
          </p:nvPr>
        </p:nvSpPr>
        <p:spPr>
          <a:xfrm>
            <a:off x="1828800" y="3505200"/>
            <a:ext cx="85344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50" name="日期占位符 2196"/>
          <p:cNvSpPr>
            <a:spLocks noGrp="1"/>
          </p:cNvSpPr>
          <p:nvPr>
            <p:ph type="dt" sz="half" idx="10"/>
          </p:nvPr>
        </p:nvSpPr>
        <p:spPr>
          <a:xfrm>
            <a:off x="402190" y="6248400"/>
            <a:ext cx="3052233" cy="476250"/>
          </a:xfrm>
          <a:prstGeom prst="rect">
            <a:avLst/>
          </a:prstGeom>
        </p:spPr>
        <p:txBody>
          <a:bodyPr anchor="t"/>
          <a:lstStyle>
            <a:lvl1pPr>
              <a:defRPr sz="1400" noProof="1">
                <a:ea typeface="+mn-ea"/>
                <a:cs typeface="Arial" panose="020B0604020202020204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1" name="页脚占位符 219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7625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2" name="灯片编号占位符 2198"/>
          <p:cNvSpPr>
            <a:spLocks noGrp="1"/>
          </p:cNvSpPr>
          <p:nvPr>
            <p:ph type="sldNum" sz="quarter" idx="12"/>
          </p:nvPr>
        </p:nvSpPr>
        <p:spPr>
          <a:xfrm>
            <a:off x="8737624" y="6248400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510E9-E50A-4405-8FB4-155622A1AC5D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6F392-1AF3-4C87-A8C7-0B16B6D11D82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77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502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FB4D8-1D25-4D42-970D-87DAE5FC5692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257B7-C0FB-4C0D-8338-EBC5108173D8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2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2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04672-580D-4FC3-9422-D5DB27A38325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1573E-ABE5-45F1-A4FC-C6686D59F2E7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6A662-19A4-4C9F-8DA7-E38734CD3B03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64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E44A-5434-4EA4-9EB7-E8020CE39BEB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C461-DDF3-47C2-A306-6CB066FA1EA4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9EF6E-282F-4DA8-B1C3-630FA67C1047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38684" y="228639"/>
            <a:ext cx="2846917" cy="594836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7933" y="228639"/>
            <a:ext cx="8375712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AD5CE-B38B-4FB4-BDE4-B0A09612D46D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97933" y="228600"/>
            <a:ext cx="11387667" cy="1143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81B53-9E8B-45CD-9AD0-E25793259A7A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 bwMode="auto">
          <a:xfrm>
            <a:off x="738720" y="36513"/>
            <a:ext cx="10521949" cy="6821487"/>
            <a:chOff x="0" y="0"/>
            <a:chExt cx="4971" cy="4297"/>
          </a:xfrm>
        </p:grpSpPr>
        <p:sp>
          <p:nvSpPr>
            <p:cNvPr id="5" name="矩形 4"/>
            <p:cNvSpPr>
              <a:spLocks noChangeArrowheads="1"/>
            </p:cNvSpPr>
            <p:nvPr/>
          </p:nvSpPr>
          <p:spPr bwMode="auto">
            <a:xfrm>
              <a:off x="35" y="0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未知"/>
            <p:cNvSpPr>
              <a:spLocks noEditPoints="1" noChangeArrowheads="1"/>
            </p:cNvSpPr>
            <p:nvPr/>
          </p:nvSpPr>
          <p:spPr bwMode="auto">
            <a:xfrm>
              <a:off x="35" y="202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未知"/>
            <p:cNvSpPr>
              <a:spLocks noEditPoints="1" noChangeArrowheads="1"/>
            </p:cNvSpPr>
            <p:nvPr/>
          </p:nvSpPr>
          <p:spPr bwMode="auto">
            <a:xfrm>
              <a:off x="35" y="607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未知"/>
            <p:cNvSpPr>
              <a:spLocks noEditPoints="1" noChangeArrowheads="1"/>
            </p:cNvSpPr>
            <p:nvPr/>
          </p:nvSpPr>
          <p:spPr bwMode="auto">
            <a:xfrm>
              <a:off x="35" y="101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未知"/>
            <p:cNvSpPr>
              <a:spLocks noEditPoints="1" noChangeArrowheads="1"/>
            </p:cNvSpPr>
            <p:nvPr/>
          </p:nvSpPr>
          <p:spPr bwMode="auto">
            <a:xfrm>
              <a:off x="35" y="141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未知"/>
            <p:cNvSpPr>
              <a:spLocks noEditPoints="1" noChangeArrowheads="1"/>
            </p:cNvSpPr>
            <p:nvPr/>
          </p:nvSpPr>
          <p:spPr bwMode="auto">
            <a:xfrm>
              <a:off x="35" y="182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未知"/>
            <p:cNvSpPr>
              <a:spLocks noEditPoints="1" noChangeArrowheads="1"/>
            </p:cNvSpPr>
            <p:nvPr/>
          </p:nvSpPr>
          <p:spPr bwMode="auto">
            <a:xfrm>
              <a:off x="35" y="2224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未知"/>
            <p:cNvSpPr>
              <a:spLocks noEditPoints="1" noChangeArrowheads="1"/>
            </p:cNvSpPr>
            <p:nvPr/>
          </p:nvSpPr>
          <p:spPr bwMode="auto">
            <a:xfrm>
              <a:off x="35" y="2629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未知"/>
            <p:cNvSpPr>
              <a:spLocks noEditPoints="1" noChangeArrowheads="1"/>
            </p:cNvSpPr>
            <p:nvPr/>
          </p:nvSpPr>
          <p:spPr bwMode="auto">
            <a:xfrm>
              <a:off x="35" y="303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未知"/>
            <p:cNvSpPr>
              <a:spLocks noEditPoints="1" noChangeArrowheads="1"/>
            </p:cNvSpPr>
            <p:nvPr/>
          </p:nvSpPr>
          <p:spPr bwMode="auto">
            <a:xfrm>
              <a:off x="35" y="3438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未知"/>
            <p:cNvSpPr>
              <a:spLocks noEditPoints="1" noChangeArrowheads="1"/>
            </p:cNvSpPr>
            <p:nvPr/>
          </p:nvSpPr>
          <p:spPr bwMode="auto">
            <a:xfrm>
              <a:off x="35" y="384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35" y="4246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480" y="0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未知"/>
            <p:cNvSpPr>
              <a:spLocks noEditPoints="1" noChangeArrowheads="1"/>
            </p:cNvSpPr>
            <p:nvPr/>
          </p:nvSpPr>
          <p:spPr bwMode="auto">
            <a:xfrm>
              <a:off x="480" y="202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未知"/>
            <p:cNvSpPr>
              <a:spLocks noEditPoints="1" noChangeArrowheads="1"/>
            </p:cNvSpPr>
            <p:nvPr/>
          </p:nvSpPr>
          <p:spPr bwMode="auto">
            <a:xfrm>
              <a:off x="480" y="607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未知"/>
            <p:cNvSpPr>
              <a:spLocks noEditPoints="1" noChangeArrowheads="1"/>
            </p:cNvSpPr>
            <p:nvPr/>
          </p:nvSpPr>
          <p:spPr bwMode="auto">
            <a:xfrm>
              <a:off x="480" y="101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未知"/>
            <p:cNvSpPr>
              <a:spLocks noEditPoints="1" noChangeArrowheads="1"/>
            </p:cNvSpPr>
            <p:nvPr/>
          </p:nvSpPr>
          <p:spPr bwMode="auto">
            <a:xfrm>
              <a:off x="480" y="141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未知"/>
            <p:cNvSpPr>
              <a:spLocks noEditPoints="1" noChangeArrowheads="1"/>
            </p:cNvSpPr>
            <p:nvPr/>
          </p:nvSpPr>
          <p:spPr bwMode="auto">
            <a:xfrm>
              <a:off x="480" y="182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未知"/>
            <p:cNvSpPr>
              <a:spLocks noEditPoints="1" noChangeArrowheads="1"/>
            </p:cNvSpPr>
            <p:nvPr/>
          </p:nvSpPr>
          <p:spPr bwMode="auto">
            <a:xfrm>
              <a:off x="480" y="2224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未知"/>
            <p:cNvSpPr>
              <a:spLocks noEditPoints="1" noChangeArrowheads="1"/>
            </p:cNvSpPr>
            <p:nvPr/>
          </p:nvSpPr>
          <p:spPr bwMode="auto">
            <a:xfrm>
              <a:off x="480" y="2629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未知"/>
            <p:cNvSpPr>
              <a:spLocks noEditPoints="1" noChangeArrowheads="1"/>
            </p:cNvSpPr>
            <p:nvPr/>
          </p:nvSpPr>
          <p:spPr bwMode="auto">
            <a:xfrm>
              <a:off x="480" y="303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未知"/>
            <p:cNvSpPr>
              <a:spLocks noEditPoints="1" noChangeArrowheads="1"/>
            </p:cNvSpPr>
            <p:nvPr/>
          </p:nvSpPr>
          <p:spPr bwMode="auto">
            <a:xfrm>
              <a:off x="480" y="3438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未知"/>
            <p:cNvSpPr>
              <a:spLocks noEditPoints="1" noChangeArrowheads="1"/>
            </p:cNvSpPr>
            <p:nvPr/>
          </p:nvSpPr>
          <p:spPr bwMode="auto">
            <a:xfrm>
              <a:off x="480" y="384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矩形 27"/>
            <p:cNvSpPr>
              <a:spLocks noChangeArrowheads="1"/>
            </p:cNvSpPr>
            <p:nvPr/>
          </p:nvSpPr>
          <p:spPr bwMode="auto">
            <a:xfrm>
              <a:off x="480" y="4246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930" y="0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未知"/>
            <p:cNvSpPr>
              <a:spLocks noEditPoints="1" noChangeArrowheads="1"/>
            </p:cNvSpPr>
            <p:nvPr/>
          </p:nvSpPr>
          <p:spPr bwMode="auto">
            <a:xfrm>
              <a:off x="930" y="202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未知"/>
            <p:cNvSpPr>
              <a:spLocks noEditPoints="1" noChangeArrowheads="1"/>
            </p:cNvSpPr>
            <p:nvPr/>
          </p:nvSpPr>
          <p:spPr bwMode="auto">
            <a:xfrm>
              <a:off x="930" y="607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未知"/>
            <p:cNvSpPr>
              <a:spLocks noEditPoints="1" noChangeArrowheads="1"/>
            </p:cNvSpPr>
            <p:nvPr/>
          </p:nvSpPr>
          <p:spPr bwMode="auto">
            <a:xfrm>
              <a:off x="930" y="101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未知"/>
            <p:cNvSpPr>
              <a:spLocks noEditPoints="1" noChangeArrowheads="1"/>
            </p:cNvSpPr>
            <p:nvPr/>
          </p:nvSpPr>
          <p:spPr bwMode="auto">
            <a:xfrm>
              <a:off x="930" y="141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未知"/>
            <p:cNvSpPr>
              <a:spLocks noEditPoints="1" noChangeArrowheads="1"/>
            </p:cNvSpPr>
            <p:nvPr/>
          </p:nvSpPr>
          <p:spPr bwMode="auto">
            <a:xfrm>
              <a:off x="930" y="182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未知"/>
            <p:cNvSpPr>
              <a:spLocks noEditPoints="1" noChangeArrowheads="1"/>
            </p:cNvSpPr>
            <p:nvPr/>
          </p:nvSpPr>
          <p:spPr bwMode="auto">
            <a:xfrm>
              <a:off x="930" y="2224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未知"/>
            <p:cNvSpPr>
              <a:spLocks noEditPoints="1" noChangeArrowheads="1"/>
            </p:cNvSpPr>
            <p:nvPr/>
          </p:nvSpPr>
          <p:spPr bwMode="auto">
            <a:xfrm>
              <a:off x="930" y="2629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未知"/>
            <p:cNvSpPr>
              <a:spLocks noEditPoints="1" noChangeArrowheads="1"/>
            </p:cNvSpPr>
            <p:nvPr/>
          </p:nvSpPr>
          <p:spPr bwMode="auto">
            <a:xfrm>
              <a:off x="930" y="303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" name="未知"/>
            <p:cNvSpPr>
              <a:spLocks noEditPoints="1" noChangeArrowheads="1"/>
            </p:cNvSpPr>
            <p:nvPr/>
          </p:nvSpPr>
          <p:spPr bwMode="auto">
            <a:xfrm>
              <a:off x="930" y="3438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9" name="未知"/>
            <p:cNvSpPr>
              <a:spLocks noEditPoints="1" noChangeArrowheads="1"/>
            </p:cNvSpPr>
            <p:nvPr/>
          </p:nvSpPr>
          <p:spPr bwMode="auto">
            <a:xfrm>
              <a:off x="930" y="384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0" name="矩形 39"/>
            <p:cNvSpPr>
              <a:spLocks noChangeArrowheads="1"/>
            </p:cNvSpPr>
            <p:nvPr/>
          </p:nvSpPr>
          <p:spPr bwMode="auto">
            <a:xfrm>
              <a:off x="930" y="4246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1" name="矩形 40"/>
            <p:cNvSpPr>
              <a:spLocks noChangeArrowheads="1"/>
            </p:cNvSpPr>
            <p:nvPr/>
          </p:nvSpPr>
          <p:spPr bwMode="auto">
            <a:xfrm>
              <a:off x="1375" y="0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2" name="未知"/>
            <p:cNvSpPr>
              <a:spLocks noEditPoints="1" noChangeArrowheads="1"/>
            </p:cNvSpPr>
            <p:nvPr/>
          </p:nvSpPr>
          <p:spPr bwMode="auto">
            <a:xfrm>
              <a:off x="1375" y="202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3" name="未知"/>
            <p:cNvSpPr>
              <a:spLocks noEditPoints="1" noChangeArrowheads="1"/>
            </p:cNvSpPr>
            <p:nvPr/>
          </p:nvSpPr>
          <p:spPr bwMode="auto">
            <a:xfrm>
              <a:off x="1375" y="607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4" name="未知"/>
            <p:cNvSpPr>
              <a:spLocks noEditPoints="1" noChangeArrowheads="1"/>
            </p:cNvSpPr>
            <p:nvPr/>
          </p:nvSpPr>
          <p:spPr bwMode="auto">
            <a:xfrm>
              <a:off x="1375" y="101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5" name="未知"/>
            <p:cNvSpPr>
              <a:spLocks noEditPoints="1" noChangeArrowheads="1"/>
            </p:cNvSpPr>
            <p:nvPr/>
          </p:nvSpPr>
          <p:spPr bwMode="auto">
            <a:xfrm>
              <a:off x="1375" y="141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6" name="未知"/>
            <p:cNvSpPr>
              <a:spLocks noEditPoints="1" noChangeArrowheads="1"/>
            </p:cNvSpPr>
            <p:nvPr/>
          </p:nvSpPr>
          <p:spPr bwMode="auto">
            <a:xfrm>
              <a:off x="1375" y="182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7" name="未知"/>
            <p:cNvSpPr>
              <a:spLocks noEditPoints="1" noChangeArrowheads="1"/>
            </p:cNvSpPr>
            <p:nvPr/>
          </p:nvSpPr>
          <p:spPr bwMode="auto">
            <a:xfrm>
              <a:off x="1375" y="2224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8" name="未知"/>
            <p:cNvSpPr>
              <a:spLocks noEditPoints="1" noChangeArrowheads="1"/>
            </p:cNvSpPr>
            <p:nvPr/>
          </p:nvSpPr>
          <p:spPr bwMode="auto">
            <a:xfrm>
              <a:off x="1375" y="2629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9" name="未知"/>
            <p:cNvSpPr>
              <a:spLocks noEditPoints="1" noChangeArrowheads="1"/>
            </p:cNvSpPr>
            <p:nvPr/>
          </p:nvSpPr>
          <p:spPr bwMode="auto">
            <a:xfrm>
              <a:off x="1375" y="303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0" name="未知"/>
            <p:cNvSpPr>
              <a:spLocks noEditPoints="1" noChangeArrowheads="1"/>
            </p:cNvSpPr>
            <p:nvPr/>
          </p:nvSpPr>
          <p:spPr bwMode="auto">
            <a:xfrm>
              <a:off x="1375" y="3438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" name="未知"/>
            <p:cNvSpPr>
              <a:spLocks noEditPoints="1" noChangeArrowheads="1"/>
            </p:cNvSpPr>
            <p:nvPr/>
          </p:nvSpPr>
          <p:spPr bwMode="auto">
            <a:xfrm>
              <a:off x="1375" y="384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>
              <a:spLocks noChangeArrowheads="1"/>
            </p:cNvSpPr>
            <p:nvPr/>
          </p:nvSpPr>
          <p:spPr bwMode="auto">
            <a:xfrm>
              <a:off x="1375" y="4246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3" name="矩形 52"/>
            <p:cNvSpPr>
              <a:spLocks noChangeArrowheads="1"/>
            </p:cNvSpPr>
            <p:nvPr/>
          </p:nvSpPr>
          <p:spPr bwMode="auto">
            <a:xfrm>
              <a:off x="1820" y="0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" name="未知"/>
            <p:cNvSpPr>
              <a:spLocks noEditPoints="1" noChangeArrowheads="1"/>
            </p:cNvSpPr>
            <p:nvPr/>
          </p:nvSpPr>
          <p:spPr bwMode="auto">
            <a:xfrm>
              <a:off x="1820" y="202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5" name="未知"/>
            <p:cNvSpPr>
              <a:spLocks noEditPoints="1" noChangeArrowheads="1"/>
            </p:cNvSpPr>
            <p:nvPr/>
          </p:nvSpPr>
          <p:spPr bwMode="auto">
            <a:xfrm>
              <a:off x="1820" y="607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6" name="未知"/>
            <p:cNvSpPr>
              <a:spLocks noEditPoints="1" noChangeArrowheads="1"/>
            </p:cNvSpPr>
            <p:nvPr/>
          </p:nvSpPr>
          <p:spPr bwMode="auto">
            <a:xfrm>
              <a:off x="1820" y="101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7" name="未知"/>
            <p:cNvSpPr>
              <a:spLocks noEditPoints="1" noChangeArrowheads="1"/>
            </p:cNvSpPr>
            <p:nvPr/>
          </p:nvSpPr>
          <p:spPr bwMode="auto">
            <a:xfrm>
              <a:off x="1820" y="141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8" name="未知"/>
            <p:cNvSpPr>
              <a:spLocks noEditPoints="1" noChangeArrowheads="1"/>
            </p:cNvSpPr>
            <p:nvPr/>
          </p:nvSpPr>
          <p:spPr bwMode="auto">
            <a:xfrm>
              <a:off x="1820" y="182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9" name="未知"/>
            <p:cNvSpPr>
              <a:spLocks noEditPoints="1" noChangeArrowheads="1"/>
            </p:cNvSpPr>
            <p:nvPr/>
          </p:nvSpPr>
          <p:spPr bwMode="auto">
            <a:xfrm>
              <a:off x="1820" y="2224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0" name="未知"/>
            <p:cNvSpPr>
              <a:spLocks noEditPoints="1" noChangeArrowheads="1"/>
            </p:cNvSpPr>
            <p:nvPr/>
          </p:nvSpPr>
          <p:spPr bwMode="auto">
            <a:xfrm>
              <a:off x="1820" y="2629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" name="未知"/>
            <p:cNvSpPr>
              <a:spLocks noEditPoints="1" noChangeArrowheads="1"/>
            </p:cNvSpPr>
            <p:nvPr/>
          </p:nvSpPr>
          <p:spPr bwMode="auto">
            <a:xfrm>
              <a:off x="1820" y="303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2" name="未知"/>
            <p:cNvSpPr>
              <a:spLocks noEditPoints="1" noChangeArrowheads="1"/>
            </p:cNvSpPr>
            <p:nvPr/>
          </p:nvSpPr>
          <p:spPr bwMode="auto">
            <a:xfrm>
              <a:off x="1820" y="3438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3" name="未知"/>
            <p:cNvSpPr>
              <a:spLocks noEditPoints="1" noChangeArrowheads="1"/>
            </p:cNvSpPr>
            <p:nvPr/>
          </p:nvSpPr>
          <p:spPr bwMode="auto">
            <a:xfrm>
              <a:off x="1820" y="384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" name="矩形 63"/>
            <p:cNvSpPr>
              <a:spLocks noChangeArrowheads="1"/>
            </p:cNvSpPr>
            <p:nvPr/>
          </p:nvSpPr>
          <p:spPr bwMode="auto">
            <a:xfrm>
              <a:off x="1820" y="4246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5" name="矩形 64"/>
            <p:cNvSpPr>
              <a:spLocks noChangeArrowheads="1"/>
            </p:cNvSpPr>
            <p:nvPr/>
          </p:nvSpPr>
          <p:spPr bwMode="auto">
            <a:xfrm>
              <a:off x="2271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6" name="未知"/>
            <p:cNvSpPr>
              <a:spLocks noEditPoints="1" noChangeArrowheads="1"/>
            </p:cNvSpPr>
            <p:nvPr/>
          </p:nvSpPr>
          <p:spPr bwMode="auto">
            <a:xfrm>
              <a:off x="2271" y="202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7" name="未知"/>
            <p:cNvSpPr>
              <a:spLocks noEditPoints="1" noChangeArrowheads="1"/>
            </p:cNvSpPr>
            <p:nvPr/>
          </p:nvSpPr>
          <p:spPr bwMode="auto">
            <a:xfrm>
              <a:off x="2271" y="607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8" name="未知"/>
            <p:cNvSpPr>
              <a:spLocks noEditPoints="1" noChangeArrowheads="1"/>
            </p:cNvSpPr>
            <p:nvPr/>
          </p:nvSpPr>
          <p:spPr bwMode="auto">
            <a:xfrm>
              <a:off x="2271" y="101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9" name="未知"/>
            <p:cNvSpPr>
              <a:spLocks noEditPoints="1" noChangeArrowheads="1"/>
            </p:cNvSpPr>
            <p:nvPr/>
          </p:nvSpPr>
          <p:spPr bwMode="auto">
            <a:xfrm>
              <a:off x="2271" y="141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0" name="未知"/>
            <p:cNvSpPr>
              <a:spLocks noEditPoints="1" noChangeArrowheads="1"/>
            </p:cNvSpPr>
            <p:nvPr/>
          </p:nvSpPr>
          <p:spPr bwMode="auto">
            <a:xfrm>
              <a:off x="2271" y="182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1" name="未知"/>
            <p:cNvSpPr>
              <a:spLocks noEditPoints="1" noChangeArrowheads="1"/>
            </p:cNvSpPr>
            <p:nvPr/>
          </p:nvSpPr>
          <p:spPr bwMode="auto">
            <a:xfrm>
              <a:off x="2271" y="2224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2" name="未知"/>
            <p:cNvSpPr>
              <a:spLocks noEditPoints="1" noChangeArrowheads="1"/>
            </p:cNvSpPr>
            <p:nvPr/>
          </p:nvSpPr>
          <p:spPr bwMode="auto">
            <a:xfrm>
              <a:off x="2271" y="2629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3" name="未知"/>
            <p:cNvSpPr>
              <a:spLocks noEditPoints="1" noChangeArrowheads="1"/>
            </p:cNvSpPr>
            <p:nvPr/>
          </p:nvSpPr>
          <p:spPr bwMode="auto">
            <a:xfrm>
              <a:off x="2271" y="303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4" name="未知"/>
            <p:cNvSpPr>
              <a:spLocks noEditPoints="1" noChangeArrowheads="1"/>
            </p:cNvSpPr>
            <p:nvPr/>
          </p:nvSpPr>
          <p:spPr bwMode="auto">
            <a:xfrm>
              <a:off x="2271" y="3438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5" name="未知"/>
            <p:cNvSpPr>
              <a:spLocks noEditPoints="1" noChangeArrowheads="1"/>
            </p:cNvSpPr>
            <p:nvPr/>
          </p:nvSpPr>
          <p:spPr bwMode="auto">
            <a:xfrm>
              <a:off x="2271" y="384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6" name="矩形 75"/>
            <p:cNvSpPr>
              <a:spLocks noChangeArrowheads="1"/>
            </p:cNvSpPr>
            <p:nvPr/>
          </p:nvSpPr>
          <p:spPr bwMode="auto">
            <a:xfrm>
              <a:off x="2271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7" name="矩形 76"/>
            <p:cNvSpPr>
              <a:spLocks noChangeArrowheads="1"/>
            </p:cNvSpPr>
            <p:nvPr/>
          </p:nvSpPr>
          <p:spPr bwMode="auto">
            <a:xfrm>
              <a:off x="2716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8" name="未知"/>
            <p:cNvSpPr>
              <a:spLocks noEditPoints="1" noChangeArrowheads="1"/>
            </p:cNvSpPr>
            <p:nvPr/>
          </p:nvSpPr>
          <p:spPr bwMode="auto">
            <a:xfrm>
              <a:off x="2716" y="202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9" name="未知"/>
            <p:cNvSpPr>
              <a:spLocks noEditPoints="1" noChangeArrowheads="1"/>
            </p:cNvSpPr>
            <p:nvPr/>
          </p:nvSpPr>
          <p:spPr bwMode="auto">
            <a:xfrm>
              <a:off x="2716" y="607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0" name="未知"/>
            <p:cNvSpPr>
              <a:spLocks noEditPoints="1" noChangeArrowheads="1"/>
            </p:cNvSpPr>
            <p:nvPr/>
          </p:nvSpPr>
          <p:spPr bwMode="auto">
            <a:xfrm>
              <a:off x="2716" y="101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1" name="未知"/>
            <p:cNvSpPr>
              <a:spLocks noEditPoints="1" noChangeArrowheads="1"/>
            </p:cNvSpPr>
            <p:nvPr/>
          </p:nvSpPr>
          <p:spPr bwMode="auto">
            <a:xfrm>
              <a:off x="2716" y="141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2" name="未知"/>
            <p:cNvSpPr>
              <a:spLocks noEditPoints="1" noChangeArrowheads="1"/>
            </p:cNvSpPr>
            <p:nvPr/>
          </p:nvSpPr>
          <p:spPr bwMode="auto">
            <a:xfrm>
              <a:off x="2716" y="182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3" name="未知"/>
            <p:cNvSpPr>
              <a:spLocks noEditPoints="1" noChangeArrowheads="1"/>
            </p:cNvSpPr>
            <p:nvPr/>
          </p:nvSpPr>
          <p:spPr bwMode="auto">
            <a:xfrm>
              <a:off x="2716" y="2224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4" name="未知"/>
            <p:cNvSpPr>
              <a:spLocks noEditPoints="1" noChangeArrowheads="1"/>
            </p:cNvSpPr>
            <p:nvPr/>
          </p:nvSpPr>
          <p:spPr bwMode="auto">
            <a:xfrm>
              <a:off x="2716" y="2629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5" name="未知"/>
            <p:cNvSpPr>
              <a:spLocks noEditPoints="1" noChangeArrowheads="1"/>
            </p:cNvSpPr>
            <p:nvPr/>
          </p:nvSpPr>
          <p:spPr bwMode="auto">
            <a:xfrm>
              <a:off x="2716" y="303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6" name="未知"/>
            <p:cNvSpPr>
              <a:spLocks noEditPoints="1" noChangeArrowheads="1"/>
            </p:cNvSpPr>
            <p:nvPr/>
          </p:nvSpPr>
          <p:spPr bwMode="auto">
            <a:xfrm>
              <a:off x="2716" y="3438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7" name="未知"/>
            <p:cNvSpPr>
              <a:spLocks noEditPoints="1" noChangeArrowheads="1"/>
            </p:cNvSpPr>
            <p:nvPr/>
          </p:nvSpPr>
          <p:spPr bwMode="auto">
            <a:xfrm>
              <a:off x="2716" y="384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8" name="矩形 87"/>
            <p:cNvSpPr>
              <a:spLocks noChangeArrowheads="1"/>
            </p:cNvSpPr>
            <p:nvPr/>
          </p:nvSpPr>
          <p:spPr bwMode="auto">
            <a:xfrm>
              <a:off x="2716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9" name="矩形 88"/>
            <p:cNvSpPr>
              <a:spLocks noChangeArrowheads="1"/>
            </p:cNvSpPr>
            <p:nvPr/>
          </p:nvSpPr>
          <p:spPr bwMode="auto">
            <a:xfrm>
              <a:off x="3161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0" name="未知"/>
            <p:cNvSpPr>
              <a:spLocks noEditPoints="1" noChangeArrowheads="1"/>
            </p:cNvSpPr>
            <p:nvPr/>
          </p:nvSpPr>
          <p:spPr bwMode="auto">
            <a:xfrm>
              <a:off x="3161" y="202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1" name="未知"/>
            <p:cNvSpPr>
              <a:spLocks noEditPoints="1" noChangeArrowheads="1"/>
            </p:cNvSpPr>
            <p:nvPr/>
          </p:nvSpPr>
          <p:spPr bwMode="auto">
            <a:xfrm>
              <a:off x="3161" y="607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2" name="未知"/>
            <p:cNvSpPr>
              <a:spLocks noEditPoints="1" noChangeArrowheads="1"/>
            </p:cNvSpPr>
            <p:nvPr/>
          </p:nvSpPr>
          <p:spPr bwMode="auto">
            <a:xfrm>
              <a:off x="3161" y="101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3" name="未知"/>
            <p:cNvSpPr>
              <a:spLocks noEditPoints="1" noChangeArrowheads="1"/>
            </p:cNvSpPr>
            <p:nvPr/>
          </p:nvSpPr>
          <p:spPr bwMode="auto">
            <a:xfrm>
              <a:off x="3161" y="141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4" name="未知"/>
            <p:cNvSpPr>
              <a:spLocks noEditPoints="1" noChangeArrowheads="1"/>
            </p:cNvSpPr>
            <p:nvPr/>
          </p:nvSpPr>
          <p:spPr bwMode="auto">
            <a:xfrm>
              <a:off x="3161" y="182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5" name="未知"/>
            <p:cNvSpPr>
              <a:spLocks noEditPoints="1" noChangeArrowheads="1"/>
            </p:cNvSpPr>
            <p:nvPr/>
          </p:nvSpPr>
          <p:spPr bwMode="auto">
            <a:xfrm>
              <a:off x="3161" y="2224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6" name="未知"/>
            <p:cNvSpPr>
              <a:spLocks noEditPoints="1" noChangeArrowheads="1"/>
            </p:cNvSpPr>
            <p:nvPr/>
          </p:nvSpPr>
          <p:spPr bwMode="auto">
            <a:xfrm>
              <a:off x="3161" y="2629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7" name="未知"/>
            <p:cNvSpPr>
              <a:spLocks noEditPoints="1" noChangeArrowheads="1"/>
            </p:cNvSpPr>
            <p:nvPr/>
          </p:nvSpPr>
          <p:spPr bwMode="auto">
            <a:xfrm>
              <a:off x="3161" y="303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8" name="未知"/>
            <p:cNvSpPr>
              <a:spLocks noEditPoints="1" noChangeArrowheads="1"/>
            </p:cNvSpPr>
            <p:nvPr/>
          </p:nvSpPr>
          <p:spPr bwMode="auto">
            <a:xfrm>
              <a:off x="3161" y="3438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9" name="未知"/>
            <p:cNvSpPr>
              <a:spLocks noEditPoints="1" noChangeArrowheads="1"/>
            </p:cNvSpPr>
            <p:nvPr/>
          </p:nvSpPr>
          <p:spPr bwMode="auto">
            <a:xfrm>
              <a:off x="3161" y="384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0" name="矩形 99"/>
            <p:cNvSpPr>
              <a:spLocks noChangeArrowheads="1"/>
            </p:cNvSpPr>
            <p:nvPr/>
          </p:nvSpPr>
          <p:spPr bwMode="auto">
            <a:xfrm>
              <a:off x="3161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1" name="矩形 100"/>
            <p:cNvSpPr>
              <a:spLocks noChangeArrowheads="1"/>
            </p:cNvSpPr>
            <p:nvPr/>
          </p:nvSpPr>
          <p:spPr bwMode="auto">
            <a:xfrm>
              <a:off x="3611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2" name="未知"/>
            <p:cNvSpPr>
              <a:spLocks noEditPoints="1" noChangeArrowheads="1"/>
            </p:cNvSpPr>
            <p:nvPr/>
          </p:nvSpPr>
          <p:spPr bwMode="auto">
            <a:xfrm>
              <a:off x="3611" y="202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3" name="未知"/>
            <p:cNvSpPr>
              <a:spLocks noEditPoints="1" noChangeArrowheads="1"/>
            </p:cNvSpPr>
            <p:nvPr/>
          </p:nvSpPr>
          <p:spPr bwMode="auto">
            <a:xfrm>
              <a:off x="3611" y="607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" name="未知"/>
            <p:cNvSpPr>
              <a:spLocks noEditPoints="1" noChangeArrowheads="1"/>
            </p:cNvSpPr>
            <p:nvPr/>
          </p:nvSpPr>
          <p:spPr bwMode="auto">
            <a:xfrm>
              <a:off x="3611" y="101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5" name="未知"/>
            <p:cNvSpPr>
              <a:spLocks noEditPoints="1" noChangeArrowheads="1"/>
            </p:cNvSpPr>
            <p:nvPr/>
          </p:nvSpPr>
          <p:spPr bwMode="auto">
            <a:xfrm>
              <a:off x="3611" y="141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6" name="未知"/>
            <p:cNvSpPr>
              <a:spLocks noEditPoints="1" noChangeArrowheads="1"/>
            </p:cNvSpPr>
            <p:nvPr/>
          </p:nvSpPr>
          <p:spPr bwMode="auto">
            <a:xfrm>
              <a:off x="3611" y="182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7" name="未知"/>
            <p:cNvSpPr>
              <a:spLocks noEditPoints="1" noChangeArrowheads="1"/>
            </p:cNvSpPr>
            <p:nvPr/>
          </p:nvSpPr>
          <p:spPr bwMode="auto">
            <a:xfrm>
              <a:off x="3611" y="2224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8" name="未知"/>
            <p:cNvSpPr>
              <a:spLocks noEditPoints="1" noChangeArrowheads="1"/>
            </p:cNvSpPr>
            <p:nvPr/>
          </p:nvSpPr>
          <p:spPr bwMode="auto">
            <a:xfrm>
              <a:off x="3611" y="2629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9" name="未知"/>
            <p:cNvSpPr>
              <a:spLocks noEditPoints="1" noChangeArrowheads="1"/>
            </p:cNvSpPr>
            <p:nvPr/>
          </p:nvSpPr>
          <p:spPr bwMode="auto">
            <a:xfrm>
              <a:off x="3611" y="303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0" name="未知"/>
            <p:cNvSpPr>
              <a:spLocks noEditPoints="1" noChangeArrowheads="1"/>
            </p:cNvSpPr>
            <p:nvPr/>
          </p:nvSpPr>
          <p:spPr bwMode="auto">
            <a:xfrm>
              <a:off x="3611" y="3438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1" name="未知"/>
            <p:cNvSpPr>
              <a:spLocks noEditPoints="1" noChangeArrowheads="1"/>
            </p:cNvSpPr>
            <p:nvPr/>
          </p:nvSpPr>
          <p:spPr bwMode="auto">
            <a:xfrm>
              <a:off x="3611" y="384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2" name="矩形 111"/>
            <p:cNvSpPr>
              <a:spLocks noChangeArrowheads="1"/>
            </p:cNvSpPr>
            <p:nvPr/>
          </p:nvSpPr>
          <p:spPr bwMode="auto">
            <a:xfrm>
              <a:off x="3611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3" name="矩形 112"/>
            <p:cNvSpPr>
              <a:spLocks noChangeArrowheads="1"/>
            </p:cNvSpPr>
            <p:nvPr/>
          </p:nvSpPr>
          <p:spPr bwMode="auto">
            <a:xfrm>
              <a:off x="4056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4" name="未知"/>
            <p:cNvSpPr>
              <a:spLocks noEditPoints="1" noChangeArrowheads="1"/>
            </p:cNvSpPr>
            <p:nvPr/>
          </p:nvSpPr>
          <p:spPr bwMode="auto">
            <a:xfrm>
              <a:off x="4056" y="202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5" name="未知"/>
            <p:cNvSpPr>
              <a:spLocks noEditPoints="1" noChangeArrowheads="1"/>
            </p:cNvSpPr>
            <p:nvPr/>
          </p:nvSpPr>
          <p:spPr bwMode="auto">
            <a:xfrm>
              <a:off x="4056" y="607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6" name="未知"/>
            <p:cNvSpPr>
              <a:spLocks noEditPoints="1" noChangeArrowheads="1"/>
            </p:cNvSpPr>
            <p:nvPr/>
          </p:nvSpPr>
          <p:spPr bwMode="auto">
            <a:xfrm>
              <a:off x="4056" y="101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7" name="未知"/>
            <p:cNvSpPr>
              <a:spLocks noEditPoints="1" noChangeArrowheads="1"/>
            </p:cNvSpPr>
            <p:nvPr/>
          </p:nvSpPr>
          <p:spPr bwMode="auto">
            <a:xfrm>
              <a:off x="4056" y="141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8" name="未知"/>
            <p:cNvSpPr>
              <a:spLocks noEditPoints="1" noChangeArrowheads="1"/>
            </p:cNvSpPr>
            <p:nvPr/>
          </p:nvSpPr>
          <p:spPr bwMode="auto">
            <a:xfrm>
              <a:off x="4056" y="182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9" name="未知"/>
            <p:cNvSpPr>
              <a:spLocks noEditPoints="1" noChangeArrowheads="1"/>
            </p:cNvSpPr>
            <p:nvPr/>
          </p:nvSpPr>
          <p:spPr bwMode="auto">
            <a:xfrm>
              <a:off x="4056" y="2224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0" name="未知"/>
            <p:cNvSpPr>
              <a:spLocks noEditPoints="1" noChangeArrowheads="1"/>
            </p:cNvSpPr>
            <p:nvPr/>
          </p:nvSpPr>
          <p:spPr bwMode="auto">
            <a:xfrm>
              <a:off x="4056" y="2629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1" name="未知"/>
            <p:cNvSpPr>
              <a:spLocks noEditPoints="1" noChangeArrowheads="1"/>
            </p:cNvSpPr>
            <p:nvPr/>
          </p:nvSpPr>
          <p:spPr bwMode="auto">
            <a:xfrm>
              <a:off x="4056" y="303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2" name="未知"/>
            <p:cNvSpPr>
              <a:spLocks noEditPoints="1" noChangeArrowheads="1"/>
            </p:cNvSpPr>
            <p:nvPr/>
          </p:nvSpPr>
          <p:spPr bwMode="auto">
            <a:xfrm>
              <a:off x="4056" y="3438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3" name="未知"/>
            <p:cNvSpPr>
              <a:spLocks noEditPoints="1" noChangeArrowheads="1"/>
            </p:cNvSpPr>
            <p:nvPr/>
          </p:nvSpPr>
          <p:spPr bwMode="auto">
            <a:xfrm>
              <a:off x="4056" y="384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4" name="矩形 123"/>
            <p:cNvSpPr>
              <a:spLocks noChangeArrowheads="1"/>
            </p:cNvSpPr>
            <p:nvPr/>
          </p:nvSpPr>
          <p:spPr bwMode="auto">
            <a:xfrm>
              <a:off x="4056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" name="矩形 124"/>
            <p:cNvSpPr>
              <a:spLocks noChangeArrowheads="1"/>
            </p:cNvSpPr>
            <p:nvPr/>
          </p:nvSpPr>
          <p:spPr bwMode="auto">
            <a:xfrm>
              <a:off x="4501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" name="未知"/>
            <p:cNvSpPr>
              <a:spLocks noEditPoints="1" noChangeArrowheads="1"/>
            </p:cNvSpPr>
            <p:nvPr/>
          </p:nvSpPr>
          <p:spPr bwMode="auto">
            <a:xfrm>
              <a:off x="4501" y="202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7" name="未知"/>
            <p:cNvSpPr>
              <a:spLocks noEditPoints="1" noChangeArrowheads="1"/>
            </p:cNvSpPr>
            <p:nvPr/>
          </p:nvSpPr>
          <p:spPr bwMode="auto">
            <a:xfrm>
              <a:off x="4501" y="607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8" name="未知"/>
            <p:cNvSpPr>
              <a:spLocks noEditPoints="1" noChangeArrowheads="1"/>
            </p:cNvSpPr>
            <p:nvPr/>
          </p:nvSpPr>
          <p:spPr bwMode="auto">
            <a:xfrm>
              <a:off x="4501" y="101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9" name="未知"/>
            <p:cNvSpPr>
              <a:spLocks noEditPoints="1" noChangeArrowheads="1"/>
            </p:cNvSpPr>
            <p:nvPr/>
          </p:nvSpPr>
          <p:spPr bwMode="auto">
            <a:xfrm>
              <a:off x="4501" y="141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" name="未知"/>
            <p:cNvSpPr>
              <a:spLocks noEditPoints="1" noChangeArrowheads="1"/>
            </p:cNvSpPr>
            <p:nvPr/>
          </p:nvSpPr>
          <p:spPr bwMode="auto">
            <a:xfrm>
              <a:off x="4501" y="182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1" name="未知"/>
            <p:cNvSpPr>
              <a:spLocks noEditPoints="1" noChangeArrowheads="1"/>
            </p:cNvSpPr>
            <p:nvPr/>
          </p:nvSpPr>
          <p:spPr bwMode="auto">
            <a:xfrm>
              <a:off x="4501" y="2224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2" name="未知"/>
            <p:cNvSpPr>
              <a:spLocks noEditPoints="1" noChangeArrowheads="1"/>
            </p:cNvSpPr>
            <p:nvPr/>
          </p:nvSpPr>
          <p:spPr bwMode="auto">
            <a:xfrm>
              <a:off x="4501" y="2629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" name="未知"/>
            <p:cNvSpPr>
              <a:spLocks noEditPoints="1" noChangeArrowheads="1"/>
            </p:cNvSpPr>
            <p:nvPr/>
          </p:nvSpPr>
          <p:spPr bwMode="auto">
            <a:xfrm>
              <a:off x="4501" y="303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4" name="未知"/>
            <p:cNvSpPr>
              <a:spLocks noEditPoints="1" noChangeArrowheads="1"/>
            </p:cNvSpPr>
            <p:nvPr/>
          </p:nvSpPr>
          <p:spPr bwMode="auto">
            <a:xfrm>
              <a:off x="4501" y="3438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5" name="未知"/>
            <p:cNvSpPr>
              <a:spLocks noEditPoints="1" noChangeArrowheads="1"/>
            </p:cNvSpPr>
            <p:nvPr/>
          </p:nvSpPr>
          <p:spPr bwMode="auto">
            <a:xfrm>
              <a:off x="4501" y="384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6" name="矩形 135"/>
            <p:cNvSpPr>
              <a:spLocks noChangeArrowheads="1"/>
            </p:cNvSpPr>
            <p:nvPr/>
          </p:nvSpPr>
          <p:spPr bwMode="auto">
            <a:xfrm>
              <a:off x="4501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" name="矩形 136"/>
            <p:cNvSpPr>
              <a:spLocks noChangeArrowheads="1"/>
            </p:cNvSpPr>
            <p:nvPr/>
          </p:nvSpPr>
          <p:spPr bwMode="auto">
            <a:xfrm>
              <a:off x="4951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8" name="未知"/>
            <p:cNvSpPr>
              <a:spLocks noEditPoints="1" noChangeArrowheads="1"/>
            </p:cNvSpPr>
            <p:nvPr/>
          </p:nvSpPr>
          <p:spPr bwMode="auto">
            <a:xfrm>
              <a:off x="4951" y="202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9" name="未知"/>
            <p:cNvSpPr>
              <a:spLocks noEditPoints="1" noChangeArrowheads="1"/>
            </p:cNvSpPr>
            <p:nvPr/>
          </p:nvSpPr>
          <p:spPr bwMode="auto">
            <a:xfrm>
              <a:off x="4951" y="607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0" name="未知"/>
            <p:cNvSpPr>
              <a:spLocks noEditPoints="1" noChangeArrowheads="1"/>
            </p:cNvSpPr>
            <p:nvPr/>
          </p:nvSpPr>
          <p:spPr bwMode="auto">
            <a:xfrm>
              <a:off x="4951" y="101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1" name="未知"/>
            <p:cNvSpPr>
              <a:spLocks noEditPoints="1" noChangeArrowheads="1"/>
            </p:cNvSpPr>
            <p:nvPr/>
          </p:nvSpPr>
          <p:spPr bwMode="auto">
            <a:xfrm>
              <a:off x="4951" y="141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2" name="未知"/>
            <p:cNvSpPr>
              <a:spLocks noEditPoints="1" noChangeArrowheads="1"/>
            </p:cNvSpPr>
            <p:nvPr/>
          </p:nvSpPr>
          <p:spPr bwMode="auto">
            <a:xfrm>
              <a:off x="4951" y="182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3" name="未知"/>
            <p:cNvSpPr>
              <a:spLocks noEditPoints="1" noChangeArrowheads="1"/>
            </p:cNvSpPr>
            <p:nvPr/>
          </p:nvSpPr>
          <p:spPr bwMode="auto">
            <a:xfrm>
              <a:off x="4951" y="2224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4" name="未知"/>
            <p:cNvSpPr>
              <a:spLocks noEditPoints="1" noChangeArrowheads="1"/>
            </p:cNvSpPr>
            <p:nvPr/>
          </p:nvSpPr>
          <p:spPr bwMode="auto">
            <a:xfrm>
              <a:off x="4951" y="2629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5" name="未知"/>
            <p:cNvSpPr>
              <a:spLocks noEditPoints="1" noChangeArrowheads="1"/>
            </p:cNvSpPr>
            <p:nvPr/>
          </p:nvSpPr>
          <p:spPr bwMode="auto">
            <a:xfrm>
              <a:off x="4951" y="303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6" name="未知"/>
            <p:cNvSpPr>
              <a:spLocks noEditPoints="1" noChangeArrowheads="1"/>
            </p:cNvSpPr>
            <p:nvPr/>
          </p:nvSpPr>
          <p:spPr bwMode="auto">
            <a:xfrm>
              <a:off x="4951" y="3438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7" name="未知"/>
            <p:cNvSpPr>
              <a:spLocks noEditPoints="1" noChangeArrowheads="1"/>
            </p:cNvSpPr>
            <p:nvPr/>
          </p:nvSpPr>
          <p:spPr bwMode="auto">
            <a:xfrm>
              <a:off x="4951" y="384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8" name="矩形 147"/>
            <p:cNvSpPr>
              <a:spLocks noChangeArrowheads="1"/>
            </p:cNvSpPr>
            <p:nvPr/>
          </p:nvSpPr>
          <p:spPr bwMode="auto">
            <a:xfrm>
              <a:off x="4951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9" name="未知"/>
            <p:cNvSpPr>
              <a:spLocks noChangeArrowheads="1"/>
            </p:cNvSpPr>
            <p:nvPr/>
          </p:nvSpPr>
          <p:spPr bwMode="auto">
            <a:xfrm>
              <a:off x="0" y="3281"/>
              <a:ext cx="20" cy="10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196" name="标题 2195"/>
          <p:cNvSpPr>
            <a:spLocks noGrp="1" noRot="1"/>
          </p:cNvSpPr>
          <p:nvPr>
            <p:ph type="ctrTitle"/>
          </p:nvPr>
        </p:nvSpPr>
        <p:spPr>
          <a:xfrm>
            <a:off x="914400" y="20574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kern="1200"/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2200" name="副标题 2199"/>
          <p:cNvSpPr>
            <a:spLocks noGrp="1" noRot="1"/>
          </p:cNvSpPr>
          <p:nvPr>
            <p:ph type="subTitle" idx="1"/>
          </p:nvPr>
        </p:nvSpPr>
        <p:spPr>
          <a:xfrm>
            <a:off x="1828800" y="3505200"/>
            <a:ext cx="85344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50" name="日期占位符 2196"/>
          <p:cNvSpPr>
            <a:spLocks noGrp="1"/>
          </p:cNvSpPr>
          <p:nvPr>
            <p:ph type="dt" sz="half" idx="10"/>
          </p:nvPr>
        </p:nvSpPr>
        <p:spPr>
          <a:xfrm>
            <a:off x="402189" y="6248400"/>
            <a:ext cx="3052233" cy="476250"/>
          </a:xfrm>
          <a:prstGeom prst="rect">
            <a:avLst/>
          </a:prstGeom>
        </p:spPr>
        <p:txBody>
          <a:bodyPr anchor="t"/>
          <a:lstStyle>
            <a:lvl1pPr>
              <a:defRPr sz="1400" noProof="1">
                <a:ea typeface="+mn-ea"/>
                <a:cs typeface="Arial" panose="020B0604020202020204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1" name="页脚占位符 219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7625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2" name="灯片编号占位符 2198"/>
          <p:cNvSpPr>
            <a:spLocks noGrp="1"/>
          </p:cNvSpPr>
          <p:nvPr>
            <p:ph type="sldNum" sz="quarter" idx="12"/>
          </p:nvPr>
        </p:nvSpPr>
        <p:spPr>
          <a:xfrm>
            <a:off x="8737622" y="6248400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510E9-E50A-4405-8FB4-155622A1AC5D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6F392-1AF3-4C87-A8C7-0B16B6D11D82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75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500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FB4D8-1D25-4D42-970D-87DAE5FC5692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257B7-C0FB-4C0D-8338-EBC5108173D8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2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2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04672-580D-4FC3-9422-D5DB27A38325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1573E-ABE5-45F1-A4FC-C6686D59F2E7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6A662-19A4-4C9F-8DA7-E38734CD3B03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62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E44A-5434-4EA4-9EB7-E8020CE39BEB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C461-DDF3-47C2-A306-6CB066FA1EA4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9EF6E-282F-4DA8-B1C3-630FA67C1047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38684" y="228637"/>
            <a:ext cx="2846917" cy="594836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7933" y="228637"/>
            <a:ext cx="8375712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AD5CE-B38B-4FB4-BDE4-B0A09612D46D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97933" y="228600"/>
            <a:ext cx="11387667" cy="1143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81B53-9E8B-45CD-9AD0-E25793259A7A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 bwMode="auto">
          <a:xfrm>
            <a:off x="738720" y="36513"/>
            <a:ext cx="10521949" cy="6821487"/>
            <a:chOff x="0" y="0"/>
            <a:chExt cx="4971" cy="4297"/>
          </a:xfrm>
        </p:grpSpPr>
        <p:sp>
          <p:nvSpPr>
            <p:cNvPr id="5" name="矩形 4"/>
            <p:cNvSpPr>
              <a:spLocks noChangeArrowheads="1"/>
            </p:cNvSpPr>
            <p:nvPr/>
          </p:nvSpPr>
          <p:spPr bwMode="auto">
            <a:xfrm>
              <a:off x="35" y="0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未知"/>
            <p:cNvSpPr>
              <a:spLocks noEditPoints="1" noChangeArrowheads="1"/>
            </p:cNvSpPr>
            <p:nvPr/>
          </p:nvSpPr>
          <p:spPr bwMode="auto">
            <a:xfrm>
              <a:off x="35" y="202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未知"/>
            <p:cNvSpPr>
              <a:spLocks noEditPoints="1" noChangeArrowheads="1"/>
            </p:cNvSpPr>
            <p:nvPr/>
          </p:nvSpPr>
          <p:spPr bwMode="auto">
            <a:xfrm>
              <a:off x="35" y="607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未知"/>
            <p:cNvSpPr>
              <a:spLocks noEditPoints="1" noChangeArrowheads="1"/>
            </p:cNvSpPr>
            <p:nvPr/>
          </p:nvSpPr>
          <p:spPr bwMode="auto">
            <a:xfrm>
              <a:off x="35" y="101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未知"/>
            <p:cNvSpPr>
              <a:spLocks noEditPoints="1" noChangeArrowheads="1"/>
            </p:cNvSpPr>
            <p:nvPr/>
          </p:nvSpPr>
          <p:spPr bwMode="auto">
            <a:xfrm>
              <a:off x="35" y="141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未知"/>
            <p:cNvSpPr>
              <a:spLocks noEditPoints="1" noChangeArrowheads="1"/>
            </p:cNvSpPr>
            <p:nvPr/>
          </p:nvSpPr>
          <p:spPr bwMode="auto">
            <a:xfrm>
              <a:off x="35" y="182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未知"/>
            <p:cNvSpPr>
              <a:spLocks noEditPoints="1" noChangeArrowheads="1"/>
            </p:cNvSpPr>
            <p:nvPr/>
          </p:nvSpPr>
          <p:spPr bwMode="auto">
            <a:xfrm>
              <a:off x="35" y="2224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未知"/>
            <p:cNvSpPr>
              <a:spLocks noEditPoints="1" noChangeArrowheads="1"/>
            </p:cNvSpPr>
            <p:nvPr/>
          </p:nvSpPr>
          <p:spPr bwMode="auto">
            <a:xfrm>
              <a:off x="35" y="2629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未知"/>
            <p:cNvSpPr>
              <a:spLocks noEditPoints="1" noChangeArrowheads="1"/>
            </p:cNvSpPr>
            <p:nvPr/>
          </p:nvSpPr>
          <p:spPr bwMode="auto">
            <a:xfrm>
              <a:off x="35" y="303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未知"/>
            <p:cNvSpPr>
              <a:spLocks noEditPoints="1" noChangeArrowheads="1"/>
            </p:cNvSpPr>
            <p:nvPr/>
          </p:nvSpPr>
          <p:spPr bwMode="auto">
            <a:xfrm>
              <a:off x="35" y="3438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未知"/>
            <p:cNvSpPr>
              <a:spLocks noEditPoints="1" noChangeArrowheads="1"/>
            </p:cNvSpPr>
            <p:nvPr/>
          </p:nvSpPr>
          <p:spPr bwMode="auto">
            <a:xfrm>
              <a:off x="35" y="384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35" y="4246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480" y="0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未知"/>
            <p:cNvSpPr>
              <a:spLocks noEditPoints="1" noChangeArrowheads="1"/>
            </p:cNvSpPr>
            <p:nvPr/>
          </p:nvSpPr>
          <p:spPr bwMode="auto">
            <a:xfrm>
              <a:off x="480" y="202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未知"/>
            <p:cNvSpPr>
              <a:spLocks noEditPoints="1" noChangeArrowheads="1"/>
            </p:cNvSpPr>
            <p:nvPr/>
          </p:nvSpPr>
          <p:spPr bwMode="auto">
            <a:xfrm>
              <a:off x="480" y="607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未知"/>
            <p:cNvSpPr>
              <a:spLocks noEditPoints="1" noChangeArrowheads="1"/>
            </p:cNvSpPr>
            <p:nvPr/>
          </p:nvSpPr>
          <p:spPr bwMode="auto">
            <a:xfrm>
              <a:off x="480" y="101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未知"/>
            <p:cNvSpPr>
              <a:spLocks noEditPoints="1" noChangeArrowheads="1"/>
            </p:cNvSpPr>
            <p:nvPr/>
          </p:nvSpPr>
          <p:spPr bwMode="auto">
            <a:xfrm>
              <a:off x="480" y="141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未知"/>
            <p:cNvSpPr>
              <a:spLocks noEditPoints="1" noChangeArrowheads="1"/>
            </p:cNvSpPr>
            <p:nvPr/>
          </p:nvSpPr>
          <p:spPr bwMode="auto">
            <a:xfrm>
              <a:off x="480" y="182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未知"/>
            <p:cNvSpPr>
              <a:spLocks noEditPoints="1" noChangeArrowheads="1"/>
            </p:cNvSpPr>
            <p:nvPr/>
          </p:nvSpPr>
          <p:spPr bwMode="auto">
            <a:xfrm>
              <a:off x="480" y="2224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未知"/>
            <p:cNvSpPr>
              <a:spLocks noEditPoints="1" noChangeArrowheads="1"/>
            </p:cNvSpPr>
            <p:nvPr/>
          </p:nvSpPr>
          <p:spPr bwMode="auto">
            <a:xfrm>
              <a:off x="480" y="2629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未知"/>
            <p:cNvSpPr>
              <a:spLocks noEditPoints="1" noChangeArrowheads="1"/>
            </p:cNvSpPr>
            <p:nvPr/>
          </p:nvSpPr>
          <p:spPr bwMode="auto">
            <a:xfrm>
              <a:off x="480" y="303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未知"/>
            <p:cNvSpPr>
              <a:spLocks noEditPoints="1" noChangeArrowheads="1"/>
            </p:cNvSpPr>
            <p:nvPr/>
          </p:nvSpPr>
          <p:spPr bwMode="auto">
            <a:xfrm>
              <a:off x="480" y="3438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未知"/>
            <p:cNvSpPr>
              <a:spLocks noEditPoints="1" noChangeArrowheads="1"/>
            </p:cNvSpPr>
            <p:nvPr/>
          </p:nvSpPr>
          <p:spPr bwMode="auto">
            <a:xfrm>
              <a:off x="480" y="384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矩形 27"/>
            <p:cNvSpPr>
              <a:spLocks noChangeArrowheads="1"/>
            </p:cNvSpPr>
            <p:nvPr/>
          </p:nvSpPr>
          <p:spPr bwMode="auto">
            <a:xfrm>
              <a:off x="480" y="4246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930" y="0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未知"/>
            <p:cNvSpPr>
              <a:spLocks noEditPoints="1" noChangeArrowheads="1"/>
            </p:cNvSpPr>
            <p:nvPr/>
          </p:nvSpPr>
          <p:spPr bwMode="auto">
            <a:xfrm>
              <a:off x="930" y="202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未知"/>
            <p:cNvSpPr>
              <a:spLocks noEditPoints="1" noChangeArrowheads="1"/>
            </p:cNvSpPr>
            <p:nvPr/>
          </p:nvSpPr>
          <p:spPr bwMode="auto">
            <a:xfrm>
              <a:off x="930" y="607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未知"/>
            <p:cNvSpPr>
              <a:spLocks noEditPoints="1" noChangeArrowheads="1"/>
            </p:cNvSpPr>
            <p:nvPr/>
          </p:nvSpPr>
          <p:spPr bwMode="auto">
            <a:xfrm>
              <a:off x="930" y="101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未知"/>
            <p:cNvSpPr>
              <a:spLocks noEditPoints="1" noChangeArrowheads="1"/>
            </p:cNvSpPr>
            <p:nvPr/>
          </p:nvSpPr>
          <p:spPr bwMode="auto">
            <a:xfrm>
              <a:off x="930" y="141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未知"/>
            <p:cNvSpPr>
              <a:spLocks noEditPoints="1" noChangeArrowheads="1"/>
            </p:cNvSpPr>
            <p:nvPr/>
          </p:nvSpPr>
          <p:spPr bwMode="auto">
            <a:xfrm>
              <a:off x="930" y="182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未知"/>
            <p:cNvSpPr>
              <a:spLocks noEditPoints="1" noChangeArrowheads="1"/>
            </p:cNvSpPr>
            <p:nvPr/>
          </p:nvSpPr>
          <p:spPr bwMode="auto">
            <a:xfrm>
              <a:off x="930" y="2224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未知"/>
            <p:cNvSpPr>
              <a:spLocks noEditPoints="1" noChangeArrowheads="1"/>
            </p:cNvSpPr>
            <p:nvPr/>
          </p:nvSpPr>
          <p:spPr bwMode="auto">
            <a:xfrm>
              <a:off x="930" y="2629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未知"/>
            <p:cNvSpPr>
              <a:spLocks noEditPoints="1" noChangeArrowheads="1"/>
            </p:cNvSpPr>
            <p:nvPr/>
          </p:nvSpPr>
          <p:spPr bwMode="auto">
            <a:xfrm>
              <a:off x="930" y="303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" name="未知"/>
            <p:cNvSpPr>
              <a:spLocks noEditPoints="1" noChangeArrowheads="1"/>
            </p:cNvSpPr>
            <p:nvPr/>
          </p:nvSpPr>
          <p:spPr bwMode="auto">
            <a:xfrm>
              <a:off x="930" y="3438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9" name="未知"/>
            <p:cNvSpPr>
              <a:spLocks noEditPoints="1" noChangeArrowheads="1"/>
            </p:cNvSpPr>
            <p:nvPr/>
          </p:nvSpPr>
          <p:spPr bwMode="auto">
            <a:xfrm>
              <a:off x="930" y="384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0" name="矩形 39"/>
            <p:cNvSpPr>
              <a:spLocks noChangeArrowheads="1"/>
            </p:cNvSpPr>
            <p:nvPr/>
          </p:nvSpPr>
          <p:spPr bwMode="auto">
            <a:xfrm>
              <a:off x="930" y="4246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1" name="矩形 40"/>
            <p:cNvSpPr>
              <a:spLocks noChangeArrowheads="1"/>
            </p:cNvSpPr>
            <p:nvPr/>
          </p:nvSpPr>
          <p:spPr bwMode="auto">
            <a:xfrm>
              <a:off x="1375" y="0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2" name="未知"/>
            <p:cNvSpPr>
              <a:spLocks noEditPoints="1" noChangeArrowheads="1"/>
            </p:cNvSpPr>
            <p:nvPr/>
          </p:nvSpPr>
          <p:spPr bwMode="auto">
            <a:xfrm>
              <a:off x="1375" y="202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3" name="未知"/>
            <p:cNvSpPr>
              <a:spLocks noEditPoints="1" noChangeArrowheads="1"/>
            </p:cNvSpPr>
            <p:nvPr/>
          </p:nvSpPr>
          <p:spPr bwMode="auto">
            <a:xfrm>
              <a:off x="1375" y="607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4" name="未知"/>
            <p:cNvSpPr>
              <a:spLocks noEditPoints="1" noChangeArrowheads="1"/>
            </p:cNvSpPr>
            <p:nvPr/>
          </p:nvSpPr>
          <p:spPr bwMode="auto">
            <a:xfrm>
              <a:off x="1375" y="101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5" name="未知"/>
            <p:cNvSpPr>
              <a:spLocks noEditPoints="1" noChangeArrowheads="1"/>
            </p:cNvSpPr>
            <p:nvPr/>
          </p:nvSpPr>
          <p:spPr bwMode="auto">
            <a:xfrm>
              <a:off x="1375" y="141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6" name="未知"/>
            <p:cNvSpPr>
              <a:spLocks noEditPoints="1" noChangeArrowheads="1"/>
            </p:cNvSpPr>
            <p:nvPr/>
          </p:nvSpPr>
          <p:spPr bwMode="auto">
            <a:xfrm>
              <a:off x="1375" y="182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7" name="未知"/>
            <p:cNvSpPr>
              <a:spLocks noEditPoints="1" noChangeArrowheads="1"/>
            </p:cNvSpPr>
            <p:nvPr/>
          </p:nvSpPr>
          <p:spPr bwMode="auto">
            <a:xfrm>
              <a:off x="1375" y="2224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8" name="未知"/>
            <p:cNvSpPr>
              <a:spLocks noEditPoints="1" noChangeArrowheads="1"/>
            </p:cNvSpPr>
            <p:nvPr/>
          </p:nvSpPr>
          <p:spPr bwMode="auto">
            <a:xfrm>
              <a:off x="1375" y="2629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9" name="未知"/>
            <p:cNvSpPr>
              <a:spLocks noEditPoints="1" noChangeArrowheads="1"/>
            </p:cNvSpPr>
            <p:nvPr/>
          </p:nvSpPr>
          <p:spPr bwMode="auto">
            <a:xfrm>
              <a:off x="1375" y="303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0" name="未知"/>
            <p:cNvSpPr>
              <a:spLocks noEditPoints="1" noChangeArrowheads="1"/>
            </p:cNvSpPr>
            <p:nvPr/>
          </p:nvSpPr>
          <p:spPr bwMode="auto">
            <a:xfrm>
              <a:off x="1375" y="3438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" name="未知"/>
            <p:cNvSpPr>
              <a:spLocks noEditPoints="1" noChangeArrowheads="1"/>
            </p:cNvSpPr>
            <p:nvPr/>
          </p:nvSpPr>
          <p:spPr bwMode="auto">
            <a:xfrm>
              <a:off x="1375" y="384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>
              <a:spLocks noChangeArrowheads="1"/>
            </p:cNvSpPr>
            <p:nvPr/>
          </p:nvSpPr>
          <p:spPr bwMode="auto">
            <a:xfrm>
              <a:off x="1375" y="4246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3" name="矩形 52"/>
            <p:cNvSpPr>
              <a:spLocks noChangeArrowheads="1"/>
            </p:cNvSpPr>
            <p:nvPr/>
          </p:nvSpPr>
          <p:spPr bwMode="auto">
            <a:xfrm>
              <a:off x="1820" y="0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" name="未知"/>
            <p:cNvSpPr>
              <a:spLocks noEditPoints="1" noChangeArrowheads="1"/>
            </p:cNvSpPr>
            <p:nvPr/>
          </p:nvSpPr>
          <p:spPr bwMode="auto">
            <a:xfrm>
              <a:off x="1820" y="202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5" name="未知"/>
            <p:cNvSpPr>
              <a:spLocks noEditPoints="1" noChangeArrowheads="1"/>
            </p:cNvSpPr>
            <p:nvPr/>
          </p:nvSpPr>
          <p:spPr bwMode="auto">
            <a:xfrm>
              <a:off x="1820" y="607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6" name="未知"/>
            <p:cNvSpPr>
              <a:spLocks noEditPoints="1" noChangeArrowheads="1"/>
            </p:cNvSpPr>
            <p:nvPr/>
          </p:nvSpPr>
          <p:spPr bwMode="auto">
            <a:xfrm>
              <a:off x="1820" y="101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7" name="未知"/>
            <p:cNvSpPr>
              <a:spLocks noEditPoints="1" noChangeArrowheads="1"/>
            </p:cNvSpPr>
            <p:nvPr/>
          </p:nvSpPr>
          <p:spPr bwMode="auto">
            <a:xfrm>
              <a:off x="1820" y="141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8" name="未知"/>
            <p:cNvSpPr>
              <a:spLocks noEditPoints="1" noChangeArrowheads="1"/>
            </p:cNvSpPr>
            <p:nvPr/>
          </p:nvSpPr>
          <p:spPr bwMode="auto">
            <a:xfrm>
              <a:off x="1820" y="182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9" name="未知"/>
            <p:cNvSpPr>
              <a:spLocks noEditPoints="1" noChangeArrowheads="1"/>
            </p:cNvSpPr>
            <p:nvPr/>
          </p:nvSpPr>
          <p:spPr bwMode="auto">
            <a:xfrm>
              <a:off x="1820" y="2224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0" name="未知"/>
            <p:cNvSpPr>
              <a:spLocks noEditPoints="1" noChangeArrowheads="1"/>
            </p:cNvSpPr>
            <p:nvPr/>
          </p:nvSpPr>
          <p:spPr bwMode="auto">
            <a:xfrm>
              <a:off x="1820" y="2629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" name="未知"/>
            <p:cNvSpPr>
              <a:spLocks noEditPoints="1" noChangeArrowheads="1"/>
            </p:cNvSpPr>
            <p:nvPr/>
          </p:nvSpPr>
          <p:spPr bwMode="auto">
            <a:xfrm>
              <a:off x="1820" y="303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2" name="未知"/>
            <p:cNvSpPr>
              <a:spLocks noEditPoints="1" noChangeArrowheads="1"/>
            </p:cNvSpPr>
            <p:nvPr/>
          </p:nvSpPr>
          <p:spPr bwMode="auto">
            <a:xfrm>
              <a:off x="1820" y="3438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3" name="未知"/>
            <p:cNvSpPr>
              <a:spLocks noEditPoints="1" noChangeArrowheads="1"/>
            </p:cNvSpPr>
            <p:nvPr/>
          </p:nvSpPr>
          <p:spPr bwMode="auto">
            <a:xfrm>
              <a:off x="1820" y="384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" name="矩形 63"/>
            <p:cNvSpPr>
              <a:spLocks noChangeArrowheads="1"/>
            </p:cNvSpPr>
            <p:nvPr/>
          </p:nvSpPr>
          <p:spPr bwMode="auto">
            <a:xfrm>
              <a:off x="1820" y="4246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5" name="矩形 64"/>
            <p:cNvSpPr>
              <a:spLocks noChangeArrowheads="1"/>
            </p:cNvSpPr>
            <p:nvPr/>
          </p:nvSpPr>
          <p:spPr bwMode="auto">
            <a:xfrm>
              <a:off x="2271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6" name="未知"/>
            <p:cNvSpPr>
              <a:spLocks noEditPoints="1" noChangeArrowheads="1"/>
            </p:cNvSpPr>
            <p:nvPr/>
          </p:nvSpPr>
          <p:spPr bwMode="auto">
            <a:xfrm>
              <a:off x="2271" y="202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7" name="未知"/>
            <p:cNvSpPr>
              <a:spLocks noEditPoints="1" noChangeArrowheads="1"/>
            </p:cNvSpPr>
            <p:nvPr/>
          </p:nvSpPr>
          <p:spPr bwMode="auto">
            <a:xfrm>
              <a:off x="2271" y="607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8" name="未知"/>
            <p:cNvSpPr>
              <a:spLocks noEditPoints="1" noChangeArrowheads="1"/>
            </p:cNvSpPr>
            <p:nvPr/>
          </p:nvSpPr>
          <p:spPr bwMode="auto">
            <a:xfrm>
              <a:off x="2271" y="101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9" name="未知"/>
            <p:cNvSpPr>
              <a:spLocks noEditPoints="1" noChangeArrowheads="1"/>
            </p:cNvSpPr>
            <p:nvPr/>
          </p:nvSpPr>
          <p:spPr bwMode="auto">
            <a:xfrm>
              <a:off x="2271" y="141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0" name="未知"/>
            <p:cNvSpPr>
              <a:spLocks noEditPoints="1" noChangeArrowheads="1"/>
            </p:cNvSpPr>
            <p:nvPr/>
          </p:nvSpPr>
          <p:spPr bwMode="auto">
            <a:xfrm>
              <a:off x="2271" y="182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1" name="未知"/>
            <p:cNvSpPr>
              <a:spLocks noEditPoints="1" noChangeArrowheads="1"/>
            </p:cNvSpPr>
            <p:nvPr/>
          </p:nvSpPr>
          <p:spPr bwMode="auto">
            <a:xfrm>
              <a:off x="2271" y="2224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2" name="未知"/>
            <p:cNvSpPr>
              <a:spLocks noEditPoints="1" noChangeArrowheads="1"/>
            </p:cNvSpPr>
            <p:nvPr/>
          </p:nvSpPr>
          <p:spPr bwMode="auto">
            <a:xfrm>
              <a:off x="2271" y="2629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3" name="未知"/>
            <p:cNvSpPr>
              <a:spLocks noEditPoints="1" noChangeArrowheads="1"/>
            </p:cNvSpPr>
            <p:nvPr/>
          </p:nvSpPr>
          <p:spPr bwMode="auto">
            <a:xfrm>
              <a:off x="2271" y="303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4" name="未知"/>
            <p:cNvSpPr>
              <a:spLocks noEditPoints="1" noChangeArrowheads="1"/>
            </p:cNvSpPr>
            <p:nvPr/>
          </p:nvSpPr>
          <p:spPr bwMode="auto">
            <a:xfrm>
              <a:off x="2271" y="3438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5" name="未知"/>
            <p:cNvSpPr>
              <a:spLocks noEditPoints="1" noChangeArrowheads="1"/>
            </p:cNvSpPr>
            <p:nvPr/>
          </p:nvSpPr>
          <p:spPr bwMode="auto">
            <a:xfrm>
              <a:off x="2271" y="384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6" name="矩形 75"/>
            <p:cNvSpPr>
              <a:spLocks noChangeArrowheads="1"/>
            </p:cNvSpPr>
            <p:nvPr/>
          </p:nvSpPr>
          <p:spPr bwMode="auto">
            <a:xfrm>
              <a:off x="2271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7" name="矩形 76"/>
            <p:cNvSpPr>
              <a:spLocks noChangeArrowheads="1"/>
            </p:cNvSpPr>
            <p:nvPr/>
          </p:nvSpPr>
          <p:spPr bwMode="auto">
            <a:xfrm>
              <a:off x="2716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8" name="未知"/>
            <p:cNvSpPr>
              <a:spLocks noEditPoints="1" noChangeArrowheads="1"/>
            </p:cNvSpPr>
            <p:nvPr/>
          </p:nvSpPr>
          <p:spPr bwMode="auto">
            <a:xfrm>
              <a:off x="2716" y="202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9" name="未知"/>
            <p:cNvSpPr>
              <a:spLocks noEditPoints="1" noChangeArrowheads="1"/>
            </p:cNvSpPr>
            <p:nvPr/>
          </p:nvSpPr>
          <p:spPr bwMode="auto">
            <a:xfrm>
              <a:off x="2716" y="607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0" name="未知"/>
            <p:cNvSpPr>
              <a:spLocks noEditPoints="1" noChangeArrowheads="1"/>
            </p:cNvSpPr>
            <p:nvPr/>
          </p:nvSpPr>
          <p:spPr bwMode="auto">
            <a:xfrm>
              <a:off x="2716" y="101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1" name="未知"/>
            <p:cNvSpPr>
              <a:spLocks noEditPoints="1" noChangeArrowheads="1"/>
            </p:cNvSpPr>
            <p:nvPr/>
          </p:nvSpPr>
          <p:spPr bwMode="auto">
            <a:xfrm>
              <a:off x="2716" y="141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2" name="未知"/>
            <p:cNvSpPr>
              <a:spLocks noEditPoints="1" noChangeArrowheads="1"/>
            </p:cNvSpPr>
            <p:nvPr/>
          </p:nvSpPr>
          <p:spPr bwMode="auto">
            <a:xfrm>
              <a:off x="2716" y="182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3" name="未知"/>
            <p:cNvSpPr>
              <a:spLocks noEditPoints="1" noChangeArrowheads="1"/>
            </p:cNvSpPr>
            <p:nvPr/>
          </p:nvSpPr>
          <p:spPr bwMode="auto">
            <a:xfrm>
              <a:off x="2716" y="2224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4" name="未知"/>
            <p:cNvSpPr>
              <a:spLocks noEditPoints="1" noChangeArrowheads="1"/>
            </p:cNvSpPr>
            <p:nvPr/>
          </p:nvSpPr>
          <p:spPr bwMode="auto">
            <a:xfrm>
              <a:off x="2716" y="2629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5" name="未知"/>
            <p:cNvSpPr>
              <a:spLocks noEditPoints="1" noChangeArrowheads="1"/>
            </p:cNvSpPr>
            <p:nvPr/>
          </p:nvSpPr>
          <p:spPr bwMode="auto">
            <a:xfrm>
              <a:off x="2716" y="303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6" name="未知"/>
            <p:cNvSpPr>
              <a:spLocks noEditPoints="1" noChangeArrowheads="1"/>
            </p:cNvSpPr>
            <p:nvPr/>
          </p:nvSpPr>
          <p:spPr bwMode="auto">
            <a:xfrm>
              <a:off x="2716" y="3438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7" name="未知"/>
            <p:cNvSpPr>
              <a:spLocks noEditPoints="1" noChangeArrowheads="1"/>
            </p:cNvSpPr>
            <p:nvPr/>
          </p:nvSpPr>
          <p:spPr bwMode="auto">
            <a:xfrm>
              <a:off x="2716" y="384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8" name="矩形 87"/>
            <p:cNvSpPr>
              <a:spLocks noChangeArrowheads="1"/>
            </p:cNvSpPr>
            <p:nvPr/>
          </p:nvSpPr>
          <p:spPr bwMode="auto">
            <a:xfrm>
              <a:off x="2716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9" name="矩形 88"/>
            <p:cNvSpPr>
              <a:spLocks noChangeArrowheads="1"/>
            </p:cNvSpPr>
            <p:nvPr/>
          </p:nvSpPr>
          <p:spPr bwMode="auto">
            <a:xfrm>
              <a:off x="3161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0" name="未知"/>
            <p:cNvSpPr>
              <a:spLocks noEditPoints="1" noChangeArrowheads="1"/>
            </p:cNvSpPr>
            <p:nvPr/>
          </p:nvSpPr>
          <p:spPr bwMode="auto">
            <a:xfrm>
              <a:off x="3161" y="202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1" name="未知"/>
            <p:cNvSpPr>
              <a:spLocks noEditPoints="1" noChangeArrowheads="1"/>
            </p:cNvSpPr>
            <p:nvPr/>
          </p:nvSpPr>
          <p:spPr bwMode="auto">
            <a:xfrm>
              <a:off x="3161" y="607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2" name="未知"/>
            <p:cNvSpPr>
              <a:spLocks noEditPoints="1" noChangeArrowheads="1"/>
            </p:cNvSpPr>
            <p:nvPr/>
          </p:nvSpPr>
          <p:spPr bwMode="auto">
            <a:xfrm>
              <a:off x="3161" y="101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3" name="未知"/>
            <p:cNvSpPr>
              <a:spLocks noEditPoints="1" noChangeArrowheads="1"/>
            </p:cNvSpPr>
            <p:nvPr/>
          </p:nvSpPr>
          <p:spPr bwMode="auto">
            <a:xfrm>
              <a:off x="3161" y="141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4" name="未知"/>
            <p:cNvSpPr>
              <a:spLocks noEditPoints="1" noChangeArrowheads="1"/>
            </p:cNvSpPr>
            <p:nvPr/>
          </p:nvSpPr>
          <p:spPr bwMode="auto">
            <a:xfrm>
              <a:off x="3161" y="182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5" name="未知"/>
            <p:cNvSpPr>
              <a:spLocks noEditPoints="1" noChangeArrowheads="1"/>
            </p:cNvSpPr>
            <p:nvPr/>
          </p:nvSpPr>
          <p:spPr bwMode="auto">
            <a:xfrm>
              <a:off x="3161" y="2224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6" name="未知"/>
            <p:cNvSpPr>
              <a:spLocks noEditPoints="1" noChangeArrowheads="1"/>
            </p:cNvSpPr>
            <p:nvPr/>
          </p:nvSpPr>
          <p:spPr bwMode="auto">
            <a:xfrm>
              <a:off x="3161" y="2629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7" name="未知"/>
            <p:cNvSpPr>
              <a:spLocks noEditPoints="1" noChangeArrowheads="1"/>
            </p:cNvSpPr>
            <p:nvPr/>
          </p:nvSpPr>
          <p:spPr bwMode="auto">
            <a:xfrm>
              <a:off x="3161" y="303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8" name="未知"/>
            <p:cNvSpPr>
              <a:spLocks noEditPoints="1" noChangeArrowheads="1"/>
            </p:cNvSpPr>
            <p:nvPr/>
          </p:nvSpPr>
          <p:spPr bwMode="auto">
            <a:xfrm>
              <a:off x="3161" y="3438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9" name="未知"/>
            <p:cNvSpPr>
              <a:spLocks noEditPoints="1" noChangeArrowheads="1"/>
            </p:cNvSpPr>
            <p:nvPr/>
          </p:nvSpPr>
          <p:spPr bwMode="auto">
            <a:xfrm>
              <a:off x="3161" y="384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0" name="矩形 99"/>
            <p:cNvSpPr>
              <a:spLocks noChangeArrowheads="1"/>
            </p:cNvSpPr>
            <p:nvPr/>
          </p:nvSpPr>
          <p:spPr bwMode="auto">
            <a:xfrm>
              <a:off x="3161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1" name="矩形 100"/>
            <p:cNvSpPr>
              <a:spLocks noChangeArrowheads="1"/>
            </p:cNvSpPr>
            <p:nvPr/>
          </p:nvSpPr>
          <p:spPr bwMode="auto">
            <a:xfrm>
              <a:off x="3611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2" name="未知"/>
            <p:cNvSpPr>
              <a:spLocks noEditPoints="1" noChangeArrowheads="1"/>
            </p:cNvSpPr>
            <p:nvPr/>
          </p:nvSpPr>
          <p:spPr bwMode="auto">
            <a:xfrm>
              <a:off x="3611" y="202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3" name="未知"/>
            <p:cNvSpPr>
              <a:spLocks noEditPoints="1" noChangeArrowheads="1"/>
            </p:cNvSpPr>
            <p:nvPr/>
          </p:nvSpPr>
          <p:spPr bwMode="auto">
            <a:xfrm>
              <a:off x="3611" y="607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" name="未知"/>
            <p:cNvSpPr>
              <a:spLocks noEditPoints="1" noChangeArrowheads="1"/>
            </p:cNvSpPr>
            <p:nvPr/>
          </p:nvSpPr>
          <p:spPr bwMode="auto">
            <a:xfrm>
              <a:off x="3611" y="101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5" name="未知"/>
            <p:cNvSpPr>
              <a:spLocks noEditPoints="1" noChangeArrowheads="1"/>
            </p:cNvSpPr>
            <p:nvPr/>
          </p:nvSpPr>
          <p:spPr bwMode="auto">
            <a:xfrm>
              <a:off x="3611" y="141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6" name="未知"/>
            <p:cNvSpPr>
              <a:spLocks noEditPoints="1" noChangeArrowheads="1"/>
            </p:cNvSpPr>
            <p:nvPr/>
          </p:nvSpPr>
          <p:spPr bwMode="auto">
            <a:xfrm>
              <a:off x="3611" y="182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7" name="未知"/>
            <p:cNvSpPr>
              <a:spLocks noEditPoints="1" noChangeArrowheads="1"/>
            </p:cNvSpPr>
            <p:nvPr/>
          </p:nvSpPr>
          <p:spPr bwMode="auto">
            <a:xfrm>
              <a:off x="3611" y="2224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8" name="未知"/>
            <p:cNvSpPr>
              <a:spLocks noEditPoints="1" noChangeArrowheads="1"/>
            </p:cNvSpPr>
            <p:nvPr/>
          </p:nvSpPr>
          <p:spPr bwMode="auto">
            <a:xfrm>
              <a:off x="3611" y="2629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9" name="未知"/>
            <p:cNvSpPr>
              <a:spLocks noEditPoints="1" noChangeArrowheads="1"/>
            </p:cNvSpPr>
            <p:nvPr/>
          </p:nvSpPr>
          <p:spPr bwMode="auto">
            <a:xfrm>
              <a:off x="3611" y="303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0" name="未知"/>
            <p:cNvSpPr>
              <a:spLocks noEditPoints="1" noChangeArrowheads="1"/>
            </p:cNvSpPr>
            <p:nvPr/>
          </p:nvSpPr>
          <p:spPr bwMode="auto">
            <a:xfrm>
              <a:off x="3611" y="3438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1" name="未知"/>
            <p:cNvSpPr>
              <a:spLocks noEditPoints="1" noChangeArrowheads="1"/>
            </p:cNvSpPr>
            <p:nvPr/>
          </p:nvSpPr>
          <p:spPr bwMode="auto">
            <a:xfrm>
              <a:off x="3611" y="384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2" name="矩形 111"/>
            <p:cNvSpPr>
              <a:spLocks noChangeArrowheads="1"/>
            </p:cNvSpPr>
            <p:nvPr/>
          </p:nvSpPr>
          <p:spPr bwMode="auto">
            <a:xfrm>
              <a:off x="3611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3" name="矩形 112"/>
            <p:cNvSpPr>
              <a:spLocks noChangeArrowheads="1"/>
            </p:cNvSpPr>
            <p:nvPr/>
          </p:nvSpPr>
          <p:spPr bwMode="auto">
            <a:xfrm>
              <a:off x="4056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4" name="未知"/>
            <p:cNvSpPr>
              <a:spLocks noEditPoints="1" noChangeArrowheads="1"/>
            </p:cNvSpPr>
            <p:nvPr/>
          </p:nvSpPr>
          <p:spPr bwMode="auto">
            <a:xfrm>
              <a:off x="4056" y="202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5" name="未知"/>
            <p:cNvSpPr>
              <a:spLocks noEditPoints="1" noChangeArrowheads="1"/>
            </p:cNvSpPr>
            <p:nvPr/>
          </p:nvSpPr>
          <p:spPr bwMode="auto">
            <a:xfrm>
              <a:off x="4056" y="607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6" name="未知"/>
            <p:cNvSpPr>
              <a:spLocks noEditPoints="1" noChangeArrowheads="1"/>
            </p:cNvSpPr>
            <p:nvPr/>
          </p:nvSpPr>
          <p:spPr bwMode="auto">
            <a:xfrm>
              <a:off x="4056" y="101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7" name="未知"/>
            <p:cNvSpPr>
              <a:spLocks noEditPoints="1" noChangeArrowheads="1"/>
            </p:cNvSpPr>
            <p:nvPr/>
          </p:nvSpPr>
          <p:spPr bwMode="auto">
            <a:xfrm>
              <a:off x="4056" y="141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8" name="未知"/>
            <p:cNvSpPr>
              <a:spLocks noEditPoints="1" noChangeArrowheads="1"/>
            </p:cNvSpPr>
            <p:nvPr/>
          </p:nvSpPr>
          <p:spPr bwMode="auto">
            <a:xfrm>
              <a:off x="4056" y="182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9" name="未知"/>
            <p:cNvSpPr>
              <a:spLocks noEditPoints="1" noChangeArrowheads="1"/>
            </p:cNvSpPr>
            <p:nvPr/>
          </p:nvSpPr>
          <p:spPr bwMode="auto">
            <a:xfrm>
              <a:off x="4056" y="2224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0" name="未知"/>
            <p:cNvSpPr>
              <a:spLocks noEditPoints="1" noChangeArrowheads="1"/>
            </p:cNvSpPr>
            <p:nvPr/>
          </p:nvSpPr>
          <p:spPr bwMode="auto">
            <a:xfrm>
              <a:off x="4056" y="2629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1" name="未知"/>
            <p:cNvSpPr>
              <a:spLocks noEditPoints="1" noChangeArrowheads="1"/>
            </p:cNvSpPr>
            <p:nvPr/>
          </p:nvSpPr>
          <p:spPr bwMode="auto">
            <a:xfrm>
              <a:off x="4056" y="303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2" name="未知"/>
            <p:cNvSpPr>
              <a:spLocks noEditPoints="1" noChangeArrowheads="1"/>
            </p:cNvSpPr>
            <p:nvPr/>
          </p:nvSpPr>
          <p:spPr bwMode="auto">
            <a:xfrm>
              <a:off x="4056" y="3438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3" name="未知"/>
            <p:cNvSpPr>
              <a:spLocks noEditPoints="1" noChangeArrowheads="1"/>
            </p:cNvSpPr>
            <p:nvPr/>
          </p:nvSpPr>
          <p:spPr bwMode="auto">
            <a:xfrm>
              <a:off x="4056" y="384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4" name="矩形 123"/>
            <p:cNvSpPr>
              <a:spLocks noChangeArrowheads="1"/>
            </p:cNvSpPr>
            <p:nvPr/>
          </p:nvSpPr>
          <p:spPr bwMode="auto">
            <a:xfrm>
              <a:off x="4056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" name="矩形 124"/>
            <p:cNvSpPr>
              <a:spLocks noChangeArrowheads="1"/>
            </p:cNvSpPr>
            <p:nvPr/>
          </p:nvSpPr>
          <p:spPr bwMode="auto">
            <a:xfrm>
              <a:off x="4501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" name="未知"/>
            <p:cNvSpPr>
              <a:spLocks noEditPoints="1" noChangeArrowheads="1"/>
            </p:cNvSpPr>
            <p:nvPr/>
          </p:nvSpPr>
          <p:spPr bwMode="auto">
            <a:xfrm>
              <a:off x="4501" y="202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7" name="未知"/>
            <p:cNvSpPr>
              <a:spLocks noEditPoints="1" noChangeArrowheads="1"/>
            </p:cNvSpPr>
            <p:nvPr/>
          </p:nvSpPr>
          <p:spPr bwMode="auto">
            <a:xfrm>
              <a:off x="4501" y="607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8" name="未知"/>
            <p:cNvSpPr>
              <a:spLocks noEditPoints="1" noChangeArrowheads="1"/>
            </p:cNvSpPr>
            <p:nvPr/>
          </p:nvSpPr>
          <p:spPr bwMode="auto">
            <a:xfrm>
              <a:off x="4501" y="101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9" name="未知"/>
            <p:cNvSpPr>
              <a:spLocks noEditPoints="1" noChangeArrowheads="1"/>
            </p:cNvSpPr>
            <p:nvPr/>
          </p:nvSpPr>
          <p:spPr bwMode="auto">
            <a:xfrm>
              <a:off x="4501" y="141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" name="未知"/>
            <p:cNvSpPr>
              <a:spLocks noEditPoints="1" noChangeArrowheads="1"/>
            </p:cNvSpPr>
            <p:nvPr/>
          </p:nvSpPr>
          <p:spPr bwMode="auto">
            <a:xfrm>
              <a:off x="4501" y="182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1" name="未知"/>
            <p:cNvSpPr>
              <a:spLocks noEditPoints="1" noChangeArrowheads="1"/>
            </p:cNvSpPr>
            <p:nvPr/>
          </p:nvSpPr>
          <p:spPr bwMode="auto">
            <a:xfrm>
              <a:off x="4501" y="2224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2" name="未知"/>
            <p:cNvSpPr>
              <a:spLocks noEditPoints="1" noChangeArrowheads="1"/>
            </p:cNvSpPr>
            <p:nvPr/>
          </p:nvSpPr>
          <p:spPr bwMode="auto">
            <a:xfrm>
              <a:off x="4501" y="2629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" name="未知"/>
            <p:cNvSpPr>
              <a:spLocks noEditPoints="1" noChangeArrowheads="1"/>
            </p:cNvSpPr>
            <p:nvPr/>
          </p:nvSpPr>
          <p:spPr bwMode="auto">
            <a:xfrm>
              <a:off x="4501" y="303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4" name="未知"/>
            <p:cNvSpPr>
              <a:spLocks noEditPoints="1" noChangeArrowheads="1"/>
            </p:cNvSpPr>
            <p:nvPr/>
          </p:nvSpPr>
          <p:spPr bwMode="auto">
            <a:xfrm>
              <a:off x="4501" y="3438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5" name="未知"/>
            <p:cNvSpPr>
              <a:spLocks noEditPoints="1" noChangeArrowheads="1"/>
            </p:cNvSpPr>
            <p:nvPr/>
          </p:nvSpPr>
          <p:spPr bwMode="auto">
            <a:xfrm>
              <a:off x="4501" y="384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6" name="矩形 135"/>
            <p:cNvSpPr>
              <a:spLocks noChangeArrowheads="1"/>
            </p:cNvSpPr>
            <p:nvPr/>
          </p:nvSpPr>
          <p:spPr bwMode="auto">
            <a:xfrm>
              <a:off x="4501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" name="矩形 136"/>
            <p:cNvSpPr>
              <a:spLocks noChangeArrowheads="1"/>
            </p:cNvSpPr>
            <p:nvPr/>
          </p:nvSpPr>
          <p:spPr bwMode="auto">
            <a:xfrm>
              <a:off x="4951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8" name="未知"/>
            <p:cNvSpPr>
              <a:spLocks noEditPoints="1" noChangeArrowheads="1"/>
            </p:cNvSpPr>
            <p:nvPr/>
          </p:nvSpPr>
          <p:spPr bwMode="auto">
            <a:xfrm>
              <a:off x="4951" y="202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9" name="未知"/>
            <p:cNvSpPr>
              <a:spLocks noEditPoints="1" noChangeArrowheads="1"/>
            </p:cNvSpPr>
            <p:nvPr/>
          </p:nvSpPr>
          <p:spPr bwMode="auto">
            <a:xfrm>
              <a:off x="4951" y="607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0" name="未知"/>
            <p:cNvSpPr>
              <a:spLocks noEditPoints="1" noChangeArrowheads="1"/>
            </p:cNvSpPr>
            <p:nvPr/>
          </p:nvSpPr>
          <p:spPr bwMode="auto">
            <a:xfrm>
              <a:off x="4951" y="101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1" name="未知"/>
            <p:cNvSpPr>
              <a:spLocks noEditPoints="1" noChangeArrowheads="1"/>
            </p:cNvSpPr>
            <p:nvPr/>
          </p:nvSpPr>
          <p:spPr bwMode="auto">
            <a:xfrm>
              <a:off x="4951" y="141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2" name="未知"/>
            <p:cNvSpPr>
              <a:spLocks noEditPoints="1" noChangeArrowheads="1"/>
            </p:cNvSpPr>
            <p:nvPr/>
          </p:nvSpPr>
          <p:spPr bwMode="auto">
            <a:xfrm>
              <a:off x="4951" y="182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3" name="未知"/>
            <p:cNvSpPr>
              <a:spLocks noEditPoints="1" noChangeArrowheads="1"/>
            </p:cNvSpPr>
            <p:nvPr/>
          </p:nvSpPr>
          <p:spPr bwMode="auto">
            <a:xfrm>
              <a:off x="4951" y="2224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4" name="未知"/>
            <p:cNvSpPr>
              <a:spLocks noEditPoints="1" noChangeArrowheads="1"/>
            </p:cNvSpPr>
            <p:nvPr/>
          </p:nvSpPr>
          <p:spPr bwMode="auto">
            <a:xfrm>
              <a:off x="4951" y="2629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5" name="未知"/>
            <p:cNvSpPr>
              <a:spLocks noEditPoints="1" noChangeArrowheads="1"/>
            </p:cNvSpPr>
            <p:nvPr/>
          </p:nvSpPr>
          <p:spPr bwMode="auto">
            <a:xfrm>
              <a:off x="4951" y="303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6" name="未知"/>
            <p:cNvSpPr>
              <a:spLocks noEditPoints="1" noChangeArrowheads="1"/>
            </p:cNvSpPr>
            <p:nvPr/>
          </p:nvSpPr>
          <p:spPr bwMode="auto">
            <a:xfrm>
              <a:off x="4951" y="3438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7" name="未知"/>
            <p:cNvSpPr>
              <a:spLocks noEditPoints="1" noChangeArrowheads="1"/>
            </p:cNvSpPr>
            <p:nvPr/>
          </p:nvSpPr>
          <p:spPr bwMode="auto">
            <a:xfrm>
              <a:off x="4951" y="384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0 h 60"/>
                <a:gd name="T4" fmla="*/ 4 w 4"/>
                <a:gd name="T5" fmla="*/ 20 h 60"/>
                <a:gd name="T6" fmla="*/ 4 w 4"/>
                <a:gd name="T7" fmla="*/ 0 h 60"/>
                <a:gd name="T8" fmla="*/ 0 w 4"/>
                <a:gd name="T9" fmla="*/ 0 h 60"/>
                <a:gd name="T10" fmla="*/ 0 w 4"/>
                <a:gd name="T11" fmla="*/ 40 h 60"/>
                <a:gd name="T12" fmla="*/ 0 w 4"/>
                <a:gd name="T13" fmla="*/ 60 h 60"/>
                <a:gd name="T14" fmla="*/ 4 w 4"/>
                <a:gd name="T15" fmla="*/ 60 h 60"/>
                <a:gd name="T16" fmla="*/ 4 w 4"/>
                <a:gd name="T17" fmla="*/ 40 h 60"/>
                <a:gd name="T18" fmla="*/ 0 w 4"/>
                <a:gd name="T19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8" name="矩形 147"/>
            <p:cNvSpPr>
              <a:spLocks noChangeArrowheads="1"/>
            </p:cNvSpPr>
            <p:nvPr/>
          </p:nvSpPr>
          <p:spPr bwMode="auto">
            <a:xfrm>
              <a:off x="4951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9" name="未知"/>
            <p:cNvSpPr>
              <a:spLocks noChangeArrowheads="1"/>
            </p:cNvSpPr>
            <p:nvPr/>
          </p:nvSpPr>
          <p:spPr bwMode="auto">
            <a:xfrm>
              <a:off x="0" y="3281"/>
              <a:ext cx="20" cy="10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196" name="标题 2195"/>
          <p:cNvSpPr>
            <a:spLocks noGrp="1" noRot="1"/>
          </p:cNvSpPr>
          <p:nvPr>
            <p:ph type="ctrTitle"/>
          </p:nvPr>
        </p:nvSpPr>
        <p:spPr>
          <a:xfrm>
            <a:off x="914400" y="20574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kern="1200"/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2200" name="副标题 2199"/>
          <p:cNvSpPr>
            <a:spLocks noGrp="1" noRot="1"/>
          </p:cNvSpPr>
          <p:nvPr>
            <p:ph type="subTitle" idx="1"/>
          </p:nvPr>
        </p:nvSpPr>
        <p:spPr>
          <a:xfrm>
            <a:off x="1828800" y="3505200"/>
            <a:ext cx="85344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50" name="日期占位符 2196"/>
          <p:cNvSpPr>
            <a:spLocks noGrp="1"/>
          </p:cNvSpPr>
          <p:nvPr>
            <p:ph type="dt" sz="half" idx="10"/>
          </p:nvPr>
        </p:nvSpPr>
        <p:spPr>
          <a:xfrm>
            <a:off x="402185" y="6248400"/>
            <a:ext cx="3052233" cy="476250"/>
          </a:xfrm>
          <a:prstGeom prst="rect">
            <a:avLst/>
          </a:prstGeom>
        </p:spPr>
        <p:txBody>
          <a:bodyPr anchor="t"/>
          <a:lstStyle>
            <a:lvl1pPr>
              <a:defRPr sz="1400" noProof="1">
                <a:ea typeface="+mn-ea"/>
                <a:cs typeface="Arial" panose="020B0604020202020204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1" name="页脚占位符 219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7625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2" name="灯片编号占位符 2198"/>
          <p:cNvSpPr>
            <a:spLocks noGrp="1"/>
          </p:cNvSpPr>
          <p:nvPr>
            <p:ph type="sldNum" sz="quarter" idx="12"/>
          </p:nvPr>
        </p:nvSpPr>
        <p:spPr>
          <a:xfrm>
            <a:off x="8737618" y="6248400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510E9-E50A-4405-8FB4-155622A1AC5D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6F392-1AF3-4C87-A8C7-0B16B6D11D82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6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9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FB4D8-1D25-4D42-970D-87DAE5FC5692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257B7-C0FB-4C0D-8338-EBC5108173D8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2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2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04672-580D-4FC3-9422-D5DB27A38325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1573E-ABE5-45F1-A4FC-C6686D59F2E7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6A662-19A4-4C9F-8DA7-E38734CD3B03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5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E44A-5434-4EA4-9EB7-E8020CE39BEB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C461-DDF3-47C2-A306-6CB066FA1EA4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9EF6E-282F-4DA8-B1C3-630FA67C1047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38684" y="228631"/>
            <a:ext cx="2846917" cy="594836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7933" y="228631"/>
            <a:ext cx="8375712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AD5CE-B38B-4FB4-BDE4-B0A09612D46D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97933" y="228600"/>
            <a:ext cx="11387667" cy="1143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页脚占位符 10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10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81B53-9E8B-45CD-9AD0-E25793259A7A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en-US" altLang="zh-CN"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en-US" altLang="zh-CN"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fld id="{EE3EEF57-8501-4A95-BCC3-A0057A63E6DA}" type="slidenum">
              <a:rPr lang="zh-CN" altLang="en-US">
                <a:cs typeface="+mn-cs"/>
              </a:rPr>
            </a:fld>
            <a:endParaRPr lang="en-US" altLang="zh-CN"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en-US" altLang="zh-CN"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en-US" altLang="zh-CN"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fld id="{EE3EEF57-8501-4A95-BCC3-A0057A63E6DA}" type="slidenum">
              <a:rPr lang="zh-CN" altLang="en-US">
                <a:cs typeface="+mn-cs"/>
              </a:rPr>
            </a:fld>
            <a:endParaRPr lang="en-US" altLang="zh-CN"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en-US" altLang="zh-CN"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en-US" altLang="zh-CN"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fld id="{EE3EEF57-8501-4A95-BCC3-A0057A63E6DA}" type="slidenum">
              <a:rPr lang="zh-CN" altLang="en-US">
                <a:cs typeface="+mn-cs"/>
              </a:rPr>
            </a:fld>
            <a:endParaRPr lang="en-US" altLang="zh-CN"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en-US" altLang="zh-CN"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en-US" altLang="zh-CN"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fld id="{EE3EEF57-8501-4A95-BCC3-A0057A63E6DA}" type="slidenum">
              <a:rPr lang="zh-CN" altLang="en-US">
                <a:cs typeface="+mn-cs"/>
              </a:rPr>
            </a:fld>
            <a:endParaRPr lang="en-US" altLang="zh-CN"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en-US" altLang="zh-CN"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en-US" altLang="zh-CN"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fld id="{EE3EEF57-8501-4A95-BCC3-A0057A63E6DA}" type="slidenum">
              <a:rPr lang="zh-CN" altLang="en-US">
                <a:cs typeface="+mn-cs"/>
              </a:rPr>
            </a:fld>
            <a:endParaRPr lang="en-US" altLang="zh-CN"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2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6" y="27308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2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4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12192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Calibri" panose="020F0502020204030204" charset="0"/>
              <a:cs typeface="+mn-cs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4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12192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Calibri" panose="020F0502020204030204" charset="0"/>
              <a:cs typeface="+mn-cs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4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200" rtl="0"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olidFill>
                  <a:prstClr val="black"/>
                </a:solidFill>
                <a:latin typeface="Calibri" panose="020F0502020204030204" charset="0"/>
                <a:cs typeface="+mn-cs"/>
              </a:rPr>
            </a:fld>
            <a:endParaRPr lang="zh-CN" altLang="en-US" dirty="0">
              <a:solidFill>
                <a:prstClr val="black"/>
              </a:solidFill>
              <a:latin typeface="Calibri" panose="020F0502020204030204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7" Type="http://schemas.openxmlformats.org/officeDocument/2006/relationships/theme" Target="../theme/theme10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2" Type="http://schemas.openxmlformats.org/officeDocument/2006/relationships/theme" Target="../theme/theme11.xml"/><Relationship Id="rId11" Type="http://schemas.openxmlformats.org/officeDocument/2006/relationships/image" Target="../media/image3.jpeg"/><Relationship Id="rId1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85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4" Type="http://schemas.openxmlformats.org/officeDocument/2006/relationships/theme" Target="../theme/theme3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4" Type="http://schemas.openxmlformats.org/officeDocument/2006/relationships/theme" Target="../theme/theme4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7" Type="http://schemas.openxmlformats.org/officeDocument/2006/relationships/image" Target="../media/image2.jpeg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7" Type="http://schemas.openxmlformats.org/officeDocument/2006/relationships/image" Target="../media/image2.jpeg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7" Type="http://schemas.openxmlformats.org/officeDocument/2006/relationships/image" Target="../media/image2.jpeg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7" Type="http://schemas.openxmlformats.org/officeDocument/2006/relationships/image" Target="../media/image2.jpeg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7" Type="http://schemas.openxmlformats.org/officeDocument/2006/relationships/image" Target="../media/image2.jpeg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outerShdw blurRad="88900" dist="101600" dir="5400000" algn="ctr" rotWithShape="0">
              <a:srgbClr val="000000">
                <a:alpha val="1568"/>
              </a:srgbClr>
            </a:outerShdw>
          </a:effectLst>
        </p:spPr>
        <p:txBody>
          <a:bodyPr vert="horz" wrap="square" lIns="91440" tIns="45720" rIns="91440" bIns="45720"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idx="2"/>
          </p:nvPr>
        </p:nvSpPr>
        <p:spPr>
          <a:xfrm>
            <a:off x="838200" y="6356383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algn="l"/>
            <a:fld id="{CAD2D6BD-DE1B-4B5F-8B41-2702339687B9}" type="datetime1">
              <a:rPr lang="zh-CN" altLang="en-US" sz="1200">
                <a:solidFill>
                  <a:srgbClr val="898989"/>
                </a:solidFill>
                <a:latin typeface="微软雅黑 Light" charset="-122"/>
                <a:ea typeface="微软雅黑 Light" charset="-122"/>
                <a:cs typeface="Calibri" panose="020F0502020204030204" charset="0"/>
              </a:rPr>
            </a:fld>
            <a:endParaRPr lang="zh-CN" altLang="en-US" sz="1200">
              <a:solidFill>
                <a:srgbClr val="898989"/>
              </a:solidFill>
              <a:latin typeface="微软雅黑 Light" charset="-122"/>
              <a:ea typeface="微软雅黑 Light" charset="-122"/>
              <a:cs typeface="Calibri" panose="020F0502020204030204" charset="0"/>
            </a:endParaRPr>
          </a:p>
        </p:txBody>
      </p:sp>
      <p:sp>
        <p:nvSpPr>
          <p:cNvPr id="5" name="文本框"/>
          <p:cNvSpPr>
            <a:spLocks noGrp="1"/>
          </p:cNvSpPr>
          <p:nvPr>
            <p:ph type="ftr" idx="3"/>
          </p:nvPr>
        </p:nvSpPr>
        <p:spPr>
          <a:xfrm>
            <a:off x="4038600" y="6356383"/>
            <a:ext cx="41148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algn="ctr"/>
            <a:endParaRPr lang="zh-CN" altLang="en-US" sz="1200">
              <a:solidFill>
                <a:srgbClr val="898989"/>
              </a:solidFill>
              <a:latin typeface="微软雅黑 Light" charset="-122"/>
              <a:ea typeface="微软雅黑 Light" charset="-122"/>
              <a:cs typeface="Calibri" panose="020F0502020204030204" charset="0"/>
            </a:endParaRPr>
          </a:p>
        </p:txBody>
      </p:sp>
      <p:sp>
        <p:nvSpPr>
          <p:cNvPr id="6" name="文本框"/>
          <p:cNvSpPr>
            <a:spLocks noGrp="1"/>
          </p:cNvSpPr>
          <p:nvPr>
            <p:ph type="sldNum" idx="4"/>
          </p:nvPr>
        </p:nvSpPr>
        <p:spPr>
          <a:xfrm>
            <a:off x="8610600" y="6356383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微软雅黑 Light" charset="-122"/>
                <a:ea typeface="微软雅黑 Light" charset="-122"/>
                <a:cs typeface="Calibri" panose="020F0502020204030204" charset="0"/>
              </a:rPr>
            </a:fld>
            <a:endParaRPr lang="zh-CN" altLang="en-US" sz="1200">
              <a:solidFill>
                <a:srgbClr val="898989"/>
              </a:solidFill>
              <a:latin typeface="微软雅黑 Light" charset="-122"/>
              <a:ea typeface="微软雅黑 Light" charset="-122"/>
              <a:cs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ftr="0" dt="0"/>
  <p:txStyles>
    <p:titleStyle>
      <a:lvl1pPr algn="l" defTabSz="914400" eaLnBrk="1" fontAlgn="auto" latinLnBrk="0" hangingPunct="1">
        <a:lnSpc>
          <a:spcPct val="90000"/>
        </a:lnSpc>
        <a:spcBef>
          <a:spcPts val="0"/>
        </a:spcBef>
        <a:buNone/>
        <a:defRPr sz="4000" kern="1200">
          <a:solidFill>
            <a:srgbClr val="202020"/>
          </a:solidFill>
          <a:latin typeface="微软雅黑" panose="020B0503020204020204" charset="-122"/>
          <a:ea typeface="微软雅黑" panose="020B0503020204020204" charset="-122"/>
          <a:cs typeface="Calibri Light" panose="020F0302020204030204" charset="0"/>
        </a:defRPr>
      </a:lvl1pPr>
    </p:titleStyle>
    <p:bodyStyle>
      <a:lvl1pPr marL="228600" indent="-228600" algn="l" defTabSz="914400" eaLnBrk="1" fontAlgn="auto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rgbClr val="262626"/>
          </a:solidFill>
          <a:latin typeface="微软雅黑" panose="020B0503020204020204" charset="-122"/>
          <a:ea typeface="微软雅黑" panose="020B0503020204020204" charset="-122"/>
          <a:cs typeface="Calibri" panose="020F0502020204030204" charset="0"/>
        </a:defRPr>
      </a:lvl1pPr>
      <a:lvl2pPr marL="575945" indent="-228600" algn="l" defTabSz="91440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微软雅黑" panose="020B0503020204020204" charset="-122"/>
          <a:ea typeface="微软雅黑" panose="020B0503020204020204" charset="-122"/>
          <a:cs typeface="Calibri" panose="020F0502020204030204" charset="0"/>
        </a:defRPr>
      </a:lvl2pPr>
      <a:lvl3pPr marL="1007745" indent="-228600" algn="l" defTabSz="91440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rgbClr val="595959"/>
          </a:solidFill>
          <a:latin typeface="微软雅黑" panose="020B0503020204020204" charset="-122"/>
          <a:ea typeface="微软雅黑" panose="020B0503020204020204" charset="-122"/>
          <a:cs typeface="Calibri" panose="020F0502020204030204" charset="0"/>
        </a:defRPr>
      </a:lvl3pPr>
      <a:lvl4pPr marL="1511935" indent="-228600" algn="l" defTabSz="91440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rgbClr val="808080"/>
          </a:solidFill>
          <a:latin typeface="微软雅黑" panose="020B0503020204020204" charset="-122"/>
          <a:ea typeface="微软雅黑" panose="020B0503020204020204" charset="-122"/>
          <a:cs typeface="Calibri" panose="020F0502020204030204" charset="0"/>
        </a:defRPr>
      </a:lvl4pPr>
      <a:lvl5pPr marL="1943735" indent="-228600" algn="l" defTabSz="91440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rgbClr val="808080"/>
          </a:solidFill>
          <a:latin typeface="微软雅黑" panose="020B0503020204020204" charset="-122"/>
          <a:ea typeface="微软雅黑" panose="020B0503020204020204" charset="-122"/>
          <a:cs typeface="Calibri" panose="020F0502020204030204" charset="0"/>
        </a:defRPr>
      </a:lvl5pPr>
      <a:lvl6pPr marL="2514600" indent="-228600" algn="l" defTabSz="914400" eaLnBrk="1" fontAlgn="auto" latinLnBrk="0" hangingPunct="1">
        <a:lnSpc>
          <a:spcPct val="90000"/>
        </a:lnSpc>
        <a:spcBef>
          <a:spcPts val="500"/>
        </a:spcBef>
        <a:buNone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6pPr>
      <a:lvl7pPr marL="2971800" indent="-228600" algn="l" defTabSz="914400" eaLnBrk="1" fontAlgn="auto" latinLnBrk="0" hangingPunct="1">
        <a:lnSpc>
          <a:spcPct val="90000"/>
        </a:lnSpc>
        <a:spcBef>
          <a:spcPts val="500"/>
        </a:spcBef>
        <a:buNone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7pPr>
      <a:lvl8pPr marL="3429000" indent="-228600" algn="l" defTabSz="914400" eaLnBrk="1" fontAlgn="auto" latinLnBrk="0" hangingPunct="1">
        <a:lnSpc>
          <a:spcPct val="90000"/>
        </a:lnSpc>
        <a:spcBef>
          <a:spcPts val="500"/>
        </a:spcBef>
        <a:buNone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8pPr>
      <a:lvl9pPr marL="3429000" indent="-228600" algn="l" defTabSz="914400" eaLnBrk="1" fontAlgn="auto" latinLnBrk="0" hangingPunct="1">
        <a:lnSpc>
          <a:spcPct val="90000"/>
        </a:lnSpc>
        <a:spcBef>
          <a:spcPts val="500"/>
        </a:spcBef>
        <a:buNone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Calibri" panose="020F0502020204030204" charset="0"/>
        </a:defRPr>
      </a:lvl9pPr>
    </p:bodyStyle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MUBAN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518"/>
            <a:ext cx="12192000" cy="680296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60960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121920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82880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243840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Rot="1" noChangeArrowheads="1"/>
          </p:cNvSpPr>
          <p:nvPr>
            <p:ph type="title" idx="4294967295"/>
          </p:nvPr>
        </p:nvSpPr>
        <p:spPr bwMode="auto">
          <a:xfrm>
            <a:off x="397933" y="228600"/>
            <a:ext cx="113876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页脚占位符 1026"/>
          <p:cNvSpPr>
            <a:spLocks noGrp="1"/>
          </p:cNvSpPr>
          <p:nvPr>
            <p:ph type="ftr" sz="quarter" idx="3"/>
          </p:nvPr>
        </p:nvSpPr>
        <p:spPr>
          <a:xfrm>
            <a:off x="4161367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" name="灯片编号占位符 1027"/>
          <p:cNvSpPr>
            <a:spLocks noGrp="1"/>
          </p:cNvSpPr>
          <p:nvPr>
            <p:ph type="sldNum" sz="quarter" idx="4"/>
          </p:nvPr>
        </p:nvSpPr>
        <p:spPr>
          <a:xfrm>
            <a:off x="8733390" y="6245225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+mn-ea"/>
                <a:cs typeface="Arial" panose="020B0604020202020204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D7BB8BA8-FE59-496B-BCB5-EC1410968224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¡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Rot="1" noChangeArrowheads="1"/>
          </p:cNvSpPr>
          <p:nvPr>
            <p:ph type="title" idx="4294967295"/>
          </p:nvPr>
        </p:nvSpPr>
        <p:spPr bwMode="auto">
          <a:xfrm>
            <a:off x="397933" y="228600"/>
            <a:ext cx="113876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页脚占位符 1026"/>
          <p:cNvSpPr>
            <a:spLocks noGrp="1"/>
          </p:cNvSpPr>
          <p:nvPr>
            <p:ph type="ftr" sz="quarter" idx="3"/>
          </p:nvPr>
        </p:nvSpPr>
        <p:spPr>
          <a:xfrm>
            <a:off x="4161367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" name="灯片编号占位符 1027"/>
          <p:cNvSpPr>
            <a:spLocks noGrp="1"/>
          </p:cNvSpPr>
          <p:nvPr>
            <p:ph type="sldNum" sz="quarter" idx="4"/>
          </p:nvPr>
        </p:nvSpPr>
        <p:spPr>
          <a:xfrm>
            <a:off x="8733389" y="6245225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+mn-ea"/>
                <a:cs typeface="Arial" panose="020B0604020202020204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D7BB8BA8-FE59-496B-BCB5-EC1410968224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¡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Rot="1" noChangeArrowheads="1"/>
          </p:cNvSpPr>
          <p:nvPr>
            <p:ph type="title" idx="4294967295"/>
          </p:nvPr>
        </p:nvSpPr>
        <p:spPr bwMode="auto">
          <a:xfrm>
            <a:off x="397933" y="228600"/>
            <a:ext cx="113876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页脚占位符 1026"/>
          <p:cNvSpPr>
            <a:spLocks noGrp="1"/>
          </p:cNvSpPr>
          <p:nvPr>
            <p:ph type="ftr" sz="quarter" idx="3"/>
          </p:nvPr>
        </p:nvSpPr>
        <p:spPr>
          <a:xfrm>
            <a:off x="4161367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" name="灯片编号占位符 1027"/>
          <p:cNvSpPr>
            <a:spLocks noGrp="1"/>
          </p:cNvSpPr>
          <p:nvPr>
            <p:ph type="sldNum" sz="quarter" idx="4"/>
          </p:nvPr>
        </p:nvSpPr>
        <p:spPr>
          <a:xfrm>
            <a:off x="8733385" y="6245225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+mn-ea"/>
                <a:cs typeface="Arial" panose="020B0604020202020204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D7BB8BA8-FE59-496B-BCB5-EC1410968224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¡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MUBAN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91"/>
            <a:ext cx="12192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MUBAN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91"/>
            <a:ext cx="12192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MUBAN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91"/>
            <a:ext cx="12192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MUBAN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91"/>
            <a:ext cx="12192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MUBAN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9"/>
            <a:ext cx="12192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" Target="slide7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" Target="slide7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" Target="slide7.xml"/><Relationship Id="rId1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1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" Target="slide7.xml"/><Relationship Id="rId1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2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4.xml"/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5.xml"/><Relationship Id="rId1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0.xml"/><Relationship Id="rId1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1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Relationship Id="rId3" Type="http://schemas.openxmlformats.org/officeDocument/2006/relationships/slide" Target="slide15.xml"/><Relationship Id="rId2" Type="http://schemas.openxmlformats.org/officeDocument/2006/relationships/slide" Target="slide24.xml"/><Relationship Id="rId1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0.xml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image" Target="../media/image58.png"/><Relationship Id="rId1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" Target="slide27.xml"/><Relationship Id="rId8" Type="http://schemas.openxmlformats.org/officeDocument/2006/relationships/slide" Target="slide22.xml"/><Relationship Id="rId7" Type="http://schemas.openxmlformats.org/officeDocument/2006/relationships/slide" Target="slide18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4" Type="http://schemas.openxmlformats.org/officeDocument/2006/relationships/image" Target="../media/image15.jpeg"/><Relationship Id="rId3" Type="http://schemas.openxmlformats.org/officeDocument/2006/relationships/slide" Target="slide1.xml"/><Relationship Id="rId2" Type="http://schemas.openxmlformats.org/officeDocument/2006/relationships/image" Target="../media/image14.jpe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80660" y="5445258"/>
            <a:ext cx="7715304" cy="1074339"/>
            <a:chOff x="571472" y="5338680"/>
            <a:chExt cx="7715304" cy="1074339"/>
          </a:xfrm>
        </p:grpSpPr>
        <p:sp>
          <p:nvSpPr>
            <p:cNvPr id="3" name="TextBox 2"/>
            <p:cNvSpPr txBox="1"/>
            <p:nvPr/>
          </p:nvSpPr>
          <p:spPr>
            <a:xfrm>
              <a:off x="571472" y="5643578"/>
              <a:ext cx="77153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spc="9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荷叶圆圆的，绿绿的。</a:t>
              </a:r>
              <a:endParaRPr lang="zh-CN" altLang="en-US" sz="4400" b="1" spc="9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54364" y="5338680"/>
              <a:ext cx="6475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hé</a:t>
              </a:r>
              <a:r>
                <a:rPr lang="en-US" altLang="zh-CN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4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yè yuán yuán de     lǜ lǜ  de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01" y="75687"/>
            <a:ext cx="9072251" cy="5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7577" y="632332"/>
            <a:ext cx="5694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6600" b="1" dirty="0" smtClean="0">
                <a:latin typeface="宋体" panose="02010600030101010101" pitchFamily="2" charset="-122"/>
              </a:rPr>
              <a:t>（    ）</a:t>
            </a:r>
            <a:endParaRPr lang="zh-CN" altLang="en-US" sz="6600" b="1" dirty="0">
              <a:latin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60651" y="431104"/>
            <a:ext cx="3414727" cy="1321163"/>
            <a:chOff x="2431472" y="431070"/>
            <a:chExt cx="3414726" cy="1321163"/>
          </a:xfrm>
        </p:grpSpPr>
        <p:sp>
          <p:nvSpPr>
            <p:cNvPr id="2" name="TextBox 1"/>
            <p:cNvSpPr txBox="1"/>
            <p:nvPr/>
          </p:nvSpPr>
          <p:spPr>
            <a:xfrm>
              <a:off x="2431472" y="644237"/>
              <a:ext cx="31796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亮</a:t>
              </a:r>
              <a:r>
                <a:rPr lang="zh-CN" altLang="en-US" sz="66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晶晶</a:t>
              </a:r>
              <a:endPara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6402" y="431070"/>
              <a:ext cx="33297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liàng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jīng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jīng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41284" y="2005786"/>
            <a:ext cx="4264729" cy="4219899"/>
            <a:chOff x="341261" y="2005778"/>
            <a:chExt cx="4264729" cy="4219899"/>
          </a:xfrm>
        </p:grpSpPr>
        <p:grpSp>
          <p:nvGrpSpPr>
            <p:cNvPr id="10" name="组合 9"/>
            <p:cNvGrpSpPr/>
            <p:nvPr/>
          </p:nvGrpSpPr>
          <p:grpSpPr>
            <a:xfrm>
              <a:off x="341261" y="2005778"/>
              <a:ext cx="4264729" cy="4219899"/>
              <a:chOff x="341261" y="2316329"/>
              <a:chExt cx="4264729" cy="4219899"/>
            </a:xfrm>
          </p:grpSpPr>
          <p:pic>
            <p:nvPicPr>
              <p:cNvPr id="4" name="内容占位符 3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261" y="2316329"/>
                <a:ext cx="4264729" cy="3019379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680189" y="5705231"/>
                <a:ext cx="18495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8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星星</a:t>
                </a:r>
                <a:endParaRPr lang="zh-CN" altLang="en-US" sz="4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708029" y="5210355"/>
              <a:ext cx="1561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xīng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xing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94187" y="2000699"/>
            <a:ext cx="2871743" cy="4214766"/>
            <a:chOff x="5194164" y="2000682"/>
            <a:chExt cx="2871743" cy="4214766"/>
          </a:xfrm>
        </p:grpSpPr>
        <p:grpSp>
          <p:nvGrpSpPr>
            <p:cNvPr id="11" name="组合 10"/>
            <p:cNvGrpSpPr/>
            <p:nvPr/>
          </p:nvGrpSpPr>
          <p:grpSpPr>
            <a:xfrm>
              <a:off x="5194164" y="2000682"/>
              <a:ext cx="2871743" cy="4214766"/>
              <a:chOff x="5194164" y="2337112"/>
              <a:chExt cx="2871743" cy="4214766"/>
            </a:xfrm>
          </p:grpSpPr>
          <p:pic>
            <p:nvPicPr>
              <p:cNvPr id="5" name="图片"/>
              <p:cNvPicPr>
                <a:picLocks noChangeAspect="1"/>
              </p:cNvPicPr>
              <p:nvPr/>
            </p:nvPicPr>
            <p:blipFill>
              <a:blip r:embed="rId2" cstate="print"/>
              <a:srcRect l="7869" r="6631"/>
              <a:stretch>
                <a:fillRect/>
              </a:stretch>
            </p:blipFill>
            <p:spPr>
              <a:xfrm>
                <a:off x="5194164" y="2337112"/>
                <a:ext cx="2871743" cy="3019379"/>
              </a:xfrm>
              <a:prstGeom prst="rect">
                <a:avLst/>
              </a:prstGeom>
              <a:noFill/>
              <a:ln w="9525" cap="flat" cmpd="sng">
                <a:solidFill>
                  <a:srgbClr val="70AD47"/>
                </a:solidFill>
                <a:prstDash val="solid"/>
                <a:rou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767151" y="5720881"/>
                <a:ext cx="16417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8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钻石</a:t>
                </a:r>
                <a:endParaRPr lang="zh-CN" altLang="en-US" sz="4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857337" y="5175849"/>
              <a:ext cx="14664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zuàn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shí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710922" y="2012376"/>
            <a:ext cx="2900319" cy="4185821"/>
            <a:chOff x="8710900" y="2012373"/>
            <a:chExt cx="2900318" cy="4185821"/>
          </a:xfrm>
        </p:grpSpPr>
        <p:grpSp>
          <p:nvGrpSpPr>
            <p:cNvPr id="12" name="组合 11"/>
            <p:cNvGrpSpPr/>
            <p:nvPr/>
          </p:nvGrpSpPr>
          <p:grpSpPr>
            <a:xfrm>
              <a:off x="8710900" y="2012373"/>
              <a:ext cx="2900318" cy="4185821"/>
              <a:chOff x="8667768" y="2357430"/>
              <a:chExt cx="2900318" cy="4185821"/>
            </a:xfrm>
          </p:grpSpPr>
          <p:pic>
            <p:nvPicPr>
              <p:cNvPr id="6" name="图片"/>
              <p:cNvPicPr>
                <a:picLocks noChangeAspect="1"/>
              </p:cNvPicPr>
              <p:nvPr/>
            </p:nvPicPr>
            <p:blipFill>
              <a:blip r:embed="rId3" cstate="print"/>
              <a:srcRect l="7886" t="18810" r="6729"/>
              <a:stretch>
                <a:fillRect/>
              </a:stretch>
            </p:blipFill>
            <p:spPr>
              <a:xfrm>
                <a:off x="8667768" y="2357430"/>
                <a:ext cx="2900318" cy="3021580"/>
              </a:xfrm>
              <a:prstGeom prst="rect">
                <a:avLst/>
              </a:prstGeom>
              <a:noFill/>
              <a:ln w="9525" cap="flat" cmpd="sng">
                <a:solidFill>
                  <a:srgbClr val="70AD47"/>
                </a:solidFill>
                <a:prstDash val="solid"/>
                <a:round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9403574" y="5712254"/>
                <a:ext cx="17456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8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水晶</a:t>
                </a:r>
                <a:endParaRPr lang="zh-CN" altLang="en-US" sz="4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9497682" y="5167222"/>
              <a:ext cx="1362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shuǐ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jīng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49888" y="369428"/>
            <a:ext cx="2303253" cy="1315030"/>
            <a:chOff x="6694097" y="422694"/>
            <a:chExt cx="2303253" cy="1315030"/>
          </a:xfrm>
        </p:grpSpPr>
        <p:sp>
          <p:nvSpPr>
            <p:cNvPr id="13" name="TextBox 12"/>
            <p:cNvSpPr txBox="1"/>
            <p:nvPr/>
          </p:nvSpPr>
          <p:spPr>
            <a:xfrm>
              <a:off x="6694097" y="629728"/>
              <a:ext cx="230325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眼睛</a:t>
              </a:r>
              <a:endPara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35637" y="422694"/>
              <a:ext cx="1621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yǎn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jing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135123" y="381740"/>
            <a:ext cx="2086252" cy="1145272"/>
            <a:chOff x="9925235" y="337351"/>
            <a:chExt cx="2086252" cy="1145272"/>
          </a:xfrm>
        </p:grpSpPr>
        <p:sp>
          <p:nvSpPr>
            <p:cNvPr id="23" name="TextBox 22"/>
            <p:cNvSpPr txBox="1"/>
            <p:nvPr/>
          </p:nvSpPr>
          <p:spPr>
            <a:xfrm>
              <a:off x="9925235" y="559293"/>
              <a:ext cx="20862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响亮</a:t>
              </a:r>
              <a:endParaRPr lang="zh-CN" altLang="en-US" sz="5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69624" y="337351"/>
              <a:ext cx="1864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xiǎng</a:t>
              </a:r>
              <a:r>
                <a:rPr lang="en-US" altLang="zh-CN" sz="20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liàng</a:t>
              </a:r>
              <a:endPara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 descr="荷叶圆圆01"/>
          <p:cNvPicPr>
            <a:picLocks noChangeAspect="1"/>
          </p:cNvPicPr>
          <p:nvPr/>
        </p:nvPicPr>
        <p:blipFill>
          <a:blip r:embed="rId1" cstate="print"/>
          <a:srcRect t="16264" r="28894" b="41639"/>
          <a:stretch>
            <a:fillRect/>
          </a:stretch>
        </p:blipFill>
        <p:spPr>
          <a:xfrm>
            <a:off x="479281" y="1461166"/>
            <a:ext cx="4822427" cy="4068000"/>
          </a:xfrm>
          <a:prstGeom prst="rect">
            <a:avLst/>
          </a:prstGeom>
          <a:noFill/>
          <a:ln w="9525" cap="flat" cmpd="sng">
            <a:solidFill>
              <a:srgbClr val="70AD47"/>
            </a:solidFill>
            <a:prstDash val="solid"/>
            <a:round/>
          </a:ln>
        </p:spPr>
      </p:pic>
      <p:grpSp>
        <p:nvGrpSpPr>
          <p:cNvPr id="8" name="组合 7"/>
          <p:cNvGrpSpPr/>
          <p:nvPr/>
        </p:nvGrpSpPr>
        <p:grpSpPr>
          <a:xfrm>
            <a:off x="5791471" y="919613"/>
            <a:ext cx="5832628" cy="4993675"/>
            <a:chOff x="5708342" y="1044276"/>
            <a:chExt cx="5832628" cy="4993675"/>
          </a:xfrm>
        </p:grpSpPr>
        <p:sp>
          <p:nvSpPr>
            <p:cNvPr id="2" name="矩形"/>
            <p:cNvSpPr/>
            <p:nvPr/>
          </p:nvSpPr>
          <p:spPr>
            <a:xfrm>
              <a:off x="5708342" y="1044276"/>
              <a:ext cx="5734975" cy="499367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68580" tIns="34290" rIns="68580" bIns="34290" anchor="t" anchorCtr="0">
              <a:spAutoFit/>
            </a:bodyPr>
            <a:lstStyle/>
            <a:p>
              <a:pPr marL="0" indent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b="1" i="0" u="none" strike="noStrike" kern="1200" cap="none" spc="0" baseline="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     </a:t>
              </a:r>
              <a:r>
                <a:rPr lang="zh-CN" altLang="en-US" sz="4000" b="1" i="0" u="none" strike="noStrike" kern="1200" cap="none" spc="0" baseline="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小水珠说：“荷叶是我的</a:t>
              </a:r>
              <a:r>
                <a:rPr lang="zh-CN" altLang="en-US" sz="4000" b="1" i="0" u="none" strike="noStrike" kern="1200" cap="none" spc="0" baseline="0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摇篮。</a:t>
              </a:r>
              <a:r>
                <a:rPr lang="zh-CN" altLang="en-US" sz="4000" b="1" i="0" u="none" strike="noStrike" kern="1200" cap="none" spc="0" baseline="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”小水珠躺在荷叶上，眨着亮晶晶的眼睛。</a:t>
              </a:r>
              <a:endParaRPr lang="zh-CN" altLang="en-US" sz="3600" b="1" i="0" u="none" strike="noStrike" kern="1200" cap="none" spc="0" baseline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10381" y="1142984"/>
              <a:ext cx="42701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shuǐ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zhū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shuō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hé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yè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41506" y="2290438"/>
              <a:ext cx="5504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shì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wǒ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de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yáo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lán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shuǐ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zhū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97117" y="3524436"/>
              <a:ext cx="5743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tǎng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zài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hé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yè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shàng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zhǎ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zhe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liàng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jīng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52731" y="4758431"/>
              <a:ext cx="2583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jīng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de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yǎn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jing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timg?image&amp;quality=80&amp;size=b9999_10000&amp;sec=1522945986915&amp;di=40af7d5a43eded8c8417ef5a20ad3fba&amp;imgtype=0&amp;src=http%3A%2F%2Fpic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9" r="50270" b="3325"/>
          <a:stretch>
            <a:fillRect/>
          </a:stretch>
        </p:blipFill>
        <p:spPr bwMode="auto">
          <a:xfrm>
            <a:off x="3" y="4076700"/>
            <a:ext cx="21209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 descr="timg?image&amp;quality=80&amp;size=b9999_10000&amp;sec=1522945986915&amp;di=40af7d5a43eded8c8417ef5a20ad3fba&amp;imgtype=0&amp;src=http%3A%2F%2Fpic4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7" b="3325"/>
          <a:stretch>
            <a:fillRect/>
          </a:stretch>
        </p:blipFill>
        <p:spPr bwMode="auto">
          <a:xfrm>
            <a:off x="10113983" y="3644900"/>
            <a:ext cx="2078039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0095" y="1205344"/>
            <a:ext cx="22236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躺</a:t>
            </a:r>
            <a:endParaRPr lang="zh-CN" altLang="en-US" sz="6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9291" y="3616041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身</a:t>
            </a:r>
            <a:endParaRPr lang="zh-CN" altLang="en-US" sz="6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2867891" y="2410725"/>
            <a:ext cx="519545" cy="103909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18" y="800581"/>
            <a:ext cx="5086967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6400168" y="5175716"/>
            <a:ext cx="1853967" cy="1180025"/>
            <a:chOff x="6400149" y="5175682"/>
            <a:chExt cx="1853966" cy="1180025"/>
          </a:xfrm>
        </p:grpSpPr>
        <p:sp>
          <p:nvSpPr>
            <p:cNvPr id="8" name="TextBox 7"/>
            <p:cNvSpPr txBox="1"/>
            <p:nvPr/>
          </p:nvSpPr>
          <p:spPr>
            <a:xfrm>
              <a:off x="6400149" y="5432377"/>
              <a:ext cx="18539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 smtClean="0">
                  <a:ea typeface="楷体" panose="02010609060101010101" pitchFamily="49" charset="-122"/>
                </a:rPr>
                <a:t>摇篮</a:t>
              </a:r>
              <a:endParaRPr lang="zh-CN" altLang="en-US" sz="5400" b="1" dirty="0">
                <a:ea typeface="楷体" panose="02010609060101010101" pitchFamily="49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42844" y="5175682"/>
              <a:ext cx="1278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yáo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lán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31998" y="1012054"/>
            <a:ext cx="85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tǎng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 descr="荷叶圆圆01"/>
          <p:cNvPicPr>
            <a:picLocks noChangeAspect="1"/>
          </p:cNvPicPr>
          <p:nvPr/>
        </p:nvPicPr>
        <p:blipFill>
          <a:blip r:embed="rId1" cstate="print"/>
          <a:srcRect t="16264" r="28894" b="41639"/>
          <a:stretch>
            <a:fillRect/>
          </a:stretch>
        </p:blipFill>
        <p:spPr>
          <a:xfrm>
            <a:off x="479281" y="1461166"/>
            <a:ext cx="4822427" cy="4068000"/>
          </a:xfrm>
          <a:prstGeom prst="rect">
            <a:avLst/>
          </a:prstGeom>
          <a:noFill/>
          <a:ln w="9525" cap="flat" cmpd="sng">
            <a:solidFill>
              <a:srgbClr val="70AD47"/>
            </a:solidFill>
            <a:prstDash val="solid"/>
            <a:round/>
          </a:ln>
        </p:spPr>
      </p:pic>
      <p:grpSp>
        <p:nvGrpSpPr>
          <p:cNvPr id="8" name="组合 7"/>
          <p:cNvGrpSpPr/>
          <p:nvPr/>
        </p:nvGrpSpPr>
        <p:grpSpPr>
          <a:xfrm>
            <a:off x="5791471" y="919613"/>
            <a:ext cx="5832628" cy="4993675"/>
            <a:chOff x="5708342" y="1044276"/>
            <a:chExt cx="5832628" cy="4993675"/>
          </a:xfrm>
        </p:grpSpPr>
        <p:sp>
          <p:nvSpPr>
            <p:cNvPr id="2" name="矩形"/>
            <p:cNvSpPr/>
            <p:nvPr/>
          </p:nvSpPr>
          <p:spPr>
            <a:xfrm>
              <a:off x="5708342" y="1044276"/>
              <a:ext cx="5734975" cy="499367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68580" tIns="34290" rIns="68580" bIns="34290" anchor="t" anchorCtr="0">
              <a:spAutoFit/>
            </a:bodyPr>
            <a:lstStyle/>
            <a:p>
              <a:pPr marL="0" indent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b="1" i="0" u="none" strike="noStrike" kern="1200" cap="none" spc="0" baseline="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     </a:t>
              </a:r>
              <a:r>
                <a:rPr lang="zh-CN" altLang="en-US" sz="4000" b="1" i="0" u="none" strike="noStrike" kern="1200" cap="none" spc="0" baseline="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小水珠说：“荷叶是我的</a:t>
              </a:r>
              <a:r>
                <a:rPr lang="zh-CN" altLang="en-US" sz="4000" b="1" i="0" u="none" strike="noStrike" kern="1200" cap="none" spc="0" baseline="0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摇篮。</a:t>
              </a:r>
              <a:r>
                <a:rPr lang="zh-CN" altLang="en-US" sz="4000" b="1" i="0" u="none" strike="noStrike" kern="1200" cap="none" spc="0" baseline="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”小水珠躺在荷叶上，眨着亮晶晶的眼睛。</a:t>
              </a:r>
              <a:endParaRPr lang="zh-CN" altLang="en-US" sz="3600" b="1" i="0" u="none" strike="noStrike" kern="1200" cap="none" spc="0" baseline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10381" y="1142984"/>
              <a:ext cx="42701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shuǐ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zhū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shuō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hé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yè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41506" y="2290438"/>
              <a:ext cx="5504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shì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wǒ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de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yáo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lán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shuǐ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zhū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97117" y="3524436"/>
              <a:ext cx="5743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tǎng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zài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hé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yè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shàng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zhǎ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zhe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liàng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jīng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52731" y="4758431"/>
              <a:ext cx="2583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jīng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de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yǎn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jing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9" name="右弧形箭头 8">
            <a:hlinkClick r:id="rId2" action="ppaction://hlinksldjump"/>
          </p:cNvPr>
          <p:cNvSpPr/>
          <p:nvPr/>
        </p:nvSpPr>
        <p:spPr>
          <a:xfrm>
            <a:off x="10384994" y="5033850"/>
            <a:ext cx="1043817" cy="11383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图片" descr="荷叶圆圆01"/>
          <p:cNvPicPr>
            <a:picLocks noChangeAspect="1"/>
          </p:cNvPicPr>
          <p:nvPr/>
        </p:nvPicPr>
        <p:blipFill>
          <a:blip r:embed="rId1" cstate="print"/>
          <a:srcRect t="16264" r="28894" b="41639"/>
          <a:stretch>
            <a:fillRect/>
          </a:stretch>
        </p:blipFill>
        <p:spPr>
          <a:xfrm>
            <a:off x="368880" y="1193146"/>
            <a:ext cx="5163845" cy="4356000"/>
          </a:xfrm>
          <a:prstGeom prst="rect">
            <a:avLst/>
          </a:prstGeom>
          <a:noFill/>
          <a:ln w="9525" cap="flat" cmpd="sng">
            <a:solidFill>
              <a:srgbClr val="70AD47"/>
            </a:solidFill>
            <a:prstDash val="solid"/>
            <a:round/>
          </a:ln>
        </p:spPr>
      </p:pic>
      <p:grpSp>
        <p:nvGrpSpPr>
          <p:cNvPr id="8" name="组合 7"/>
          <p:cNvGrpSpPr/>
          <p:nvPr/>
        </p:nvGrpSpPr>
        <p:grpSpPr>
          <a:xfrm>
            <a:off x="5882900" y="676471"/>
            <a:ext cx="6309101" cy="5509200"/>
            <a:chOff x="5882899" y="676464"/>
            <a:chExt cx="6309101" cy="5509200"/>
          </a:xfrm>
        </p:grpSpPr>
        <p:sp>
          <p:nvSpPr>
            <p:cNvPr id="124" name="矩形"/>
            <p:cNvSpPr/>
            <p:nvPr/>
          </p:nvSpPr>
          <p:spPr>
            <a:xfrm>
              <a:off x="5882899" y="676464"/>
              <a:ext cx="6309101" cy="5509200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4400" b="1" i="0" u="none" strike="noStrike" kern="1200" cap="none" spc="0" baseline="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    </a:t>
              </a:r>
              <a:r>
                <a:rPr lang="zh-CN" altLang="en-US" sz="4400" b="1" i="0" u="none" strike="noStrike" kern="1200" cap="none" spc="0" baseline="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小蜻蜓</a:t>
              </a:r>
              <a:r>
                <a:rPr lang="zh-CN" altLang="en-US" sz="4400" b="1" i="0" u="none" strike="noStrike" kern="1200" cap="none" spc="0" baseline="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说：“荷叶是我的停机坪。”小蜻蜓立在荷叶上，展开透明的翅膀。</a:t>
              </a:r>
              <a:endParaRPr lang="zh-CN" altLang="en-US" sz="4400" b="1" i="0" u="none" strike="noStrike" kern="1200" cap="none" spc="0" baseline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31114" y="834501"/>
              <a:ext cx="45986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qīng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tíng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shuō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hé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yè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45692" y="2192784"/>
              <a:ext cx="61463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shì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wǒ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de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tíng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jī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píng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 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qīng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56918" y="3613212"/>
              <a:ext cx="57793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tíng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lì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zài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hé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yè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shàng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zhǎn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kāi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tòu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27937" y="4944863"/>
              <a:ext cx="3595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míng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de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chì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bǎng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timg?image&amp;quality=80&amp;size=b9999_10000&amp;sec=1522945986915&amp;di=40af7d5a43eded8c8417ef5a20ad3fba&amp;imgtype=0&amp;src=http%3A%2F%2Fpic4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7" b="3325"/>
          <a:stretch>
            <a:fillRect/>
          </a:stretch>
        </p:blipFill>
        <p:spPr bwMode="auto">
          <a:xfrm>
            <a:off x="10113983" y="3644900"/>
            <a:ext cx="2078039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7314889" y="142856"/>
            <a:ext cx="3783331" cy="3853815"/>
            <a:chOff x="7537638" y="599245"/>
            <a:chExt cx="3783330" cy="3853815"/>
          </a:xfrm>
        </p:grpSpPr>
        <p:grpSp>
          <p:nvGrpSpPr>
            <p:cNvPr id="2" name="组合"/>
            <p:cNvGrpSpPr/>
            <p:nvPr/>
          </p:nvGrpSpPr>
          <p:grpSpPr>
            <a:xfrm>
              <a:off x="7537638" y="789421"/>
              <a:ext cx="3783330" cy="3577590"/>
              <a:chOff x="3510794" y="523245"/>
              <a:chExt cx="4228139" cy="4770264"/>
            </a:xfrm>
          </p:grpSpPr>
          <p:sp>
            <p:nvSpPr>
              <p:cNvPr id="3" name="矩形"/>
              <p:cNvSpPr/>
              <p:nvPr/>
            </p:nvSpPr>
            <p:spPr>
              <a:xfrm>
                <a:off x="3510794" y="523245"/>
                <a:ext cx="4228139" cy="474744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" name="直线"/>
              <p:cNvSpPr/>
              <p:nvPr/>
            </p:nvSpPr>
            <p:spPr>
              <a:xfrm>
                <a:off x="5607245" y="546069"/>
                <a:ext cx="0" cy="4747440"/>
              </a:xfrm>
              <a:prstGeom prst="line">
                <a:avLst/>
              </a:prstGeom>
              <a:noFill/>
              <a:ln w="6350" cap="flat" cmpd="sng">
                <a:solidFill>
                  <a:srgbClr val="000000"/>
                </a:solidFill>
                <a:prstDash val="dash"/>
                <a:round/>
              </a:ln>
            </p:spPr>
          </p:sp>
          <p:sp>
            <p:nvSpPr>
              <p:cNvPr id="5" name="直线"/>
              <p:cNvSpPr/>
              <p:nvPr/>
            </p:nvSpPr>
            <p:spPr>
              <a:xfrm>
                <a:off x="3510794" y="2919789"/>
                <a:ext cx="4228139" cy="0"/>
              </a:xfrm>
              <a:prstGeom prst="line">
                <a:avLst/>
              </a:prstGeom>
              <a:noFill/>
              <a:ln w="6350" cap="flat" cmpd="sng">
                <a:solidFill>
                  <a:srgbClr val="000000"/>
                </a:solidFill>
                <a:prstDash val="dash"/>
                <a:round/>
              </a:ln>
            </p:spPr>
          </p:sp>
        </p:grpSp>
        <p:sp>
          <p:nvSpPr>
            <p:cNvPr id="6" name="矩形"/>
            <p:cNvSpPr/>
            <p:nvPr/>
          </p:nvSpPr>
          <p:spPr>
            <a:xfrm>
              <a:off x="7818947" y="599245"/>
              <a:ext cx="3010376" cy="385381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68580" tIns="34290" rIns="68580" bIns="34290" anchor="t" anchorCtr="0">
              <a:spAutoFit/>
            </a:bodyPr>
            <a:lstStyle/>
            <a:p>
              <a:pPr marL="0" indent="0" algn="l" eaLnBrk="1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24600" b="0" i="0" u="none" strike="noStrike" kern="0" cap="none" spc="0" baseline="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机</a:t>
              </a:r>
              <a:endParaRPr lang="zh-CN" altLang="en-US" sz="24600" b="0" i="0" u="none" strike="noStrike" kern="0" cap="none" spc="0" baseline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60601" y="3935868"/>
            <a:ext cx="2951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木</a:t>
            </a:r>
            <a:r>
              <a:rPr lang="en-US" altLang="zh-CN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几</a:t>
            </a:r>
            <a:endParaRPr lang="zh-CN" altLang="en-US" sz="6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0" y="177323"/>
            <a:ext cx="6305551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1397917" y="5112251"/>
            <a:ext cx="2692400" cy="1170268"/>
            <a:chOff x="1397917" y="5112234"/>
            <a:chExt cx="2692400" cy="1170268"/>
          </a:xfrm>
        </p:grpSpPr>
        <p:sp>
          <p:nvSpPr>
            <p:cNvPr id="10" name="TextBox 9"/>
            <p:cNvSpPr txBox="1"/>
            <p:nvPr/>
          </p:nvSpPr>
          <p:spPr>
            <a:xfrm>
              <a:off x="1397917" y="5451505"/>
              <a:ext cx="269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 smtClean="0">
                  <a:ea typeface="楷体" panose="02010609060101010101" pitchFamily="49" charset="-122"/>
                </a:rPr>
                <a:t>停机坪</a:t>
              </a:r>
              <a:endParaRPr lang="zh-CN" altLang="en-US" sz="4800" b="1" dirty="0">
                <a:ea typeface="楷体" panose="02010609060101010101" pitchFamily="49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85643" y="5112234"/>
              <a:ext cx="2302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黑体" panose="02010609060101010101" pitchFamily="49" charset="-122"/>
                </a:rPr>
                <a:t>tíng jī píng</a:t>
              </a:r>
              <a:endParaRPr lang="zh-CN" altLang="en-US" sz="2000" dirty="0">
                <a:latin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1877" y="5078346"/>
            <a:ext cx="10839635" cy="1191273"/>
            <a:chOff x="914400" y="4502794"/>
            <a:chExt cx="10839634" cy="1191273"/>
          </a:xfrm>
        </p:grpSpPr>
        <p:sp>
          <p:nvSpPr>
            <p:cNvPr id="2" name="TextBox 1"/>
            <p:cNvSpPr txBox="1"/>
            <p:nvPr/>
          </p:nvSpPr>
          <p:spPr>
            <a:xfrm>
              <a:off x="914400" y="4770737"/>
              <a:ext cx="108396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小荷才露尖尖角，早有蜻蜓立上头。</a:t>
              </a:r>
              <a:endPara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80376" y="4502794"/>
              <a:ext cx="10702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hé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cái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lù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jiān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jiān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jiǎo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yǒu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qīng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tíng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lì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shàng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tóu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891" y="236989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图片" descr="荷叶圆圆01"/>
          <p:cNvPicPr>
            <a:picLocks noChangeAspect="1"/>
          </p:cNvPicPr>
          <p:nvPr/>
        </p:nvPicPr>
        <p:blipFill>
          <a:blip r:embed="rId1" cstate="print"/>
          <a:srcRect t="16264" r="28894" b="41639"/>
          <a:stretch>
            <a:fillRect/>
          </a:stretch>
        </p:blipFill>
        <p:spPr>
          <a:xfrm>
            <a:off x="368880" y="1193146"/>
            <a:ext cx="5163845" cy="4356000"/>
          </a:xfrm>
          <a:prstGeom prst="rect">
            <a:avLst/>
          </a:prstGeom>
          <a:noFill/>
          <a:ln w="9525" cap="flat" cmpd="sng">
            <a:solidFill>
              <a:srgbClr val="70AD47"/>
            </a:solidFill>
            <a:prstDash val="solid"/>
            <a:round/>
          </a:ln>
        </p:spPr>
      </p:pic>
      <p:grpSp>
        <p:nvGrpSpPr>
          <p:cNvPr id="2" name="组合 7"/>
          <p:cNvGrpSpPr/>
          <p:nvPr/>
        </p:nvGrpSpPr>
        <p:grpSpPr>
          <a:xfrm>
            <a:off x="5882900" y="676471"/>
            <a:ext cx="6309101" cy="5509200"/>
            <a:chOff x="5882899" y="676464"/>
            <a:chExt cx="6309101" cy="5509200"/>
          </a:xfrm>
        </p:grpSpPr>
        <p:sp>
          <p:nvSpPr>
            <p:cNvPr id="124" name="矩形"/>
            <p:cNvSpPr/>
            <p:nvPr/>
          </p:nvSpPr>
          <p:spPr>
            <a:xfrm>
              <a:off x="5882899" y="676464"/>
              <a:ext cx="6309101" cy="5509200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4400" b="1" i="0" u="none" strike="noStrike" kern="1200" cap="none" spc="0" baseline="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    小蜻蜓说：“荷叶是我的停机坪。”小蜻蜓立在荷叶上，展开透明的翅膀。</a:t>
              </a:r>
              <a:endParaRPr lang="zh-CN" altLang="en-US" sz="4400" b="1" i="0" u="none" strike="noStrike" kern="1200" cap="none" spc="0" baseline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31114" y="834501"/>
              <a:ext cx="45986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qīng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tíng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shuō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hé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yè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45692" y="2192784"/>
              <a:ext cx="61463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shì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wǒ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de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tíng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jī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píng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 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qīng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56918" y="3613212"/>
              <a:ext cx="57793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tǐng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lì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zài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hé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yè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shàng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zhǎn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kāi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tòu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27937" y="4944863"/>
              <a:ext cx="3595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míng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de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chì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bǎng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9" name="右弧形箭头 8">
            <a:hlinkClick r:id="rId2" action="ppaction://hlinksldjump"/>
          </p:cNvPr>
          <p:cNvSpPr/>
          <p:nvPr/>
        </p:nvSpPr>
        <p:spPr>
          <a:xfrm>
            <a:off x="10889673" y="5299398"/>
            <a:ext cx="831272" cy="10183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图片"/>
          <p:cNvPicPr>
            <a:picLocks noChangeAspect="1"/>
          </p:cNvPicPr>
          <p:nvPr/>
        </p:nvPicPr>
        <p:blipFill>
          <a:blip r:embed="rId1" cstate="print"/>
          <a:srcRect t="4207" b="12426"/>
          <a:stretch>
            <a:fillRect/>
          </a:stretch>
        </p:blipFill>
        <p:spPr>
          <a:xfrm>
            <a:off x="306967" y="1052929"/>
            <a:ext cx="5422064" cy="4608000"/>
          </a:xfrm>
          <a:prstGeom prst="rect">
            <a:avLst/>
          </a:prstGeom>
          <a:noFill/>
          <a:ln w="22225" cap="flat" cmpd="sng">
            <a:solidFill>
              <a:srgbClr val="00B050"/>
            </a:solidFill>
            <a:prstDash val="solid"/>
            <a:round/>
          </a:ln>
        </p:spPr>
      </p:pic>
      <p:grpSp>
        <p:nvGrpSpPr>
          <p:cNvPr id="8" name="组合 7"/>
          <p:cNvGrpSpPr/>
          <p:nvPr/>
        </p:nvGrpSpPr>
        <p:grpSpPr>
          <a:xfrm>
            <a:off x="6125561" y="787946"/>
            <a:ext cx="5832687" cy="5016758"/>
            <a:chOff x="6125537" y="787946"/>
            <a:chExt cx="5832686" cy="5016758"/>
          </a:xfrm>
        </p:grpSpPr>
        <p:sp>
          <p:nvSpPr>
            <p:cNvPr id="167" name="矩形"/>
            <p:cNvSpPr/>
            <p:nvPr/>
          </p:nvSpPr>
          <p:spPr>
            <a:xfrm>
              <a:off x="6125537" y="787946"/>
              <a:ext cx="5713171" cy="5016758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200" b="1" i="0" u="none" strike="noStrike" kern="1200" cap="none" spc="0" baseline="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</a:t>
              </a:r>
              <a:r>
                <a:rPr lang="zh-CN" altLang="en-US" sz="4000" b="1" i="0" u="none" strike="noStrike" kern="1200" cap="none" spc="0" baseline="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小青蛙</a:t>
              </a:r>
              <a:r>
                <a:rPr lang="zh-CN" altLang="en-US" sz="4000" b="1" i="0" u="none" strike="noStrike" kern="1200" cap="none" spc="0" baseline="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说：“荷叶是我的歌台。”小青蛙蹲在荷叶上，呱呱地放声歌唱。</a:t>
              </a:r>
              <a:endParaRPr lang="zh-CN" altLang="en-US" sz="3600" b="1" i="0" u="none" strike="noStrike" kern="1200" cap="none" spc="0" baseline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06828" y="932156"/>
              <a:ext cx="5051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qīng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wā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shuō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hé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yè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shì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96614" y="2130641"/>
              <a:ext cx="5575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wǒ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de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gē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tái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qīng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wā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dūn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05492" y="3391270"/>
              <a:ext cx="56994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zài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hé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yè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shàng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guā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guā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de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fàng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shēng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96614" y="4598633"/>
              <a:ext cx="3915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gē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chàng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73" y="1200316"/>
            <a:ext cx="5652000" cy="5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timg?image&amp;quality=80&amp;size=b9999_10000&amp;sec=1522945986915&amp;di=40af7d5a43eded8c8417ef5a20ad3fba&amp;imgtype=0&amp;src=http%3A%2F%2Fpic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9" r="50270" b="3325"/>
          <a:stretch>
            <a:fillRect/>
          </a:stretch>
        </p:blipFill>
        <p:spPr bwMode="auto">
          <a:xfrm>
            <a:off x="3" y="4076700"/>
            <a:ext cx="21209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041002" y="1010627"/>
            <a:ext cx="13179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？</a:t>
            </a:r>
            <a:endParaRPr lang="zh-CN" alt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95" y="1206000"/>
            <a:ext cx="5669447" cy="5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9490232" y="532661"/>
            <a:ext cx="1633493" cy="5509200"/>
            <a:chOff x="9490229" y="532660"/>
            <a:chExt cx="1633493" cy="5509200"/>
          </a:xfrm>
        </p:grpSpPr>
        <p:sp>
          <p:nvSpPr>
            <p:cNvPr id="7" name="TextBox 6"/>
            <p:cNvSpPr txBox="1"/>
            <p:nvPr/>
          </p:nvSpPr>
          <p:spPr>
            <a:xfrm>
              <a:off x="9490229" y="532660"/>
              <a:ext cx="1571348" cy="5509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4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讲台</a:t>
              </a:r>
              <a:endParaRPr lang="en-US" altLang="zh-CN" sz="4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4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阳台</a:t>
              </a:r>
              <a:endParaRPr lang="en-US" altLang="zh-CN" sz="4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4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平台</a:t>
              </a:r>
              <a:endParaRPr lang="en-US" altLang="zh-CN" sz="4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4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舞台</a:t>
              </a:r>
              <a:endPara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516862" y="736846"/>
              <a:ext cx="159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jiǎng</a:t>
              </a:r>
              <a:r>
                <a:rPr lang="en-US" altLang="zh-CN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tái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87884" y="2112886"/>
              <a:ext cx="1358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yáng</a:t>
              </a:r>
              <a:r>
                <a:rPr lang="en-US" altLang="zh-CN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tái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605640" y="3435659"/>
              <a:ext cx="1518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píng</a:t>
              </a:r>
              <a:r>
                <a:rPr lang="en-US" altLang="zh-CN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tái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712172" y="4776187"/>
              <a:ext cx="1189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wǔ</a:t>
              </a:r>
              <a:r>
                <a:rPr lang="en-US" altLang="zh-CN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tái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13529" y="1038705"/>
            <a:ext cx="1974272" cy="1238557"/>
            <a:chOff x="313529" y="1038688"/>
            <a:chExt cx="1974272" cy="1238557"/>
          </a:xfrm>
        </p:grpSpPr>
        <p:sp>
          <p:nvSpPr>
            <p:cNvPr id="4" name="TextBox 3"/>
            <p:cNvSpPr txBox="1"/>
            <p:nvPr/>
          </p:nvSpPr>
          <p:spPr>
            <a:xfrm>
              <a:off x="313529" y="1261582"/>
              <a:ext cx="19742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歌</a:t>
              </a:r>
              <a:r>
                <a:rPr lang="zh-CN" altLang="en-US" sz="60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台</a:t>
              </a:r>
              <a:endPara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4804" y="1038688"/>
              <a:ext cx="1251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gē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tái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"/>
          <p:cNvSpPr/>
          <p:nvPr/>
        </p:nvSpPr>
        <p:spPr>
          <a:xfrm>
            <a:off x="1397972" y="386561"/>
            <a:ext cx="8552341" cy="3323987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7200" b="1" i="0" u="none" strike="noStrike" kern="1200" cap="none" spc="0" baseline="0" dirty="0">
                <a:ln w="13436" cap="flat">
                  <a:solidFill>
                    <a:srgbClr val="FFFFFF"/>
                  </a:solidFill>
                  <a:prstDash val="solid"/>
                  <a:round/>
                </a:ln>
                <a:gradFill>
                  <a:gsLst>
                    <a:gs pos="0">
                      <a:srgbClr val="FFF9BB"/>
                    </a:gs>
                    <a:gs pos="49000">
                      <a:srgbClr val="819E97"/>
                    </a:gs>
                    <a:gs pos="100000">
                      <a:srgbClr val="034373"/>
                    </a:gs>
                  </a:gsLst>
                  <a:lin ang="5400000" scaled="0"/>
                </a:gradFill>
                <a:effectLst>
                  <a:outerShdw dist="50800" dir="2700000" algn="bl">
                    <a:srgbClr val="356277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 </a:t>
            </a:r>
            <a:r>
              <a:rPr lang="en-US" altLang="zh-CN" sz="7200" b="1" i="0" u="none" strike="noStrike" kern="1200" cap="none" spc="0" baseline="0" dirty="0" err="1" smtClean="0">
                <a:ln w="13436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dist="50800" dir="2700000" algn="bl">
                    <a:srgbClr val="356277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hé</a:t>
            </a:r>
            <a:r>
              <a:rPr lang="en-US" altLang="zh-CN" sz="7200" b="1" i="0" u="none" strike="noStrike" kern="1200" cap="none" spc="0" baseline="0" dirty="0" smtClean="0">
                <a:ln w="13436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dist="50800" dir="2700000" algn="bl">
                    <a:srgbClr val="356277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</a:t>
            </a:r>
            <a:r>
              <a:rPr lang="en-US" altLang="zh-CN" sz="7200" b="1" i="0" u="none" strike="noStrike" kern="1200" cap="none" spc="0" baseline="0" dirty="0" err="1" smtClean="0">
                <a:ln w="13436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dist="50800" dir="2700000" algn="bl">
                    <a:srgbClr val="356277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yè</a:t>
            </a:r>
            <a:r>
              <a:rPr lang="en-US" altLang="zh-CN" sz="7200" b="1" i="0" u="none" strike="noStrike" kern="1200" cap="none" spc="0" baseline="0" dirty="0" smtClean="0">
                <a:ln w="13436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dist="50800" dir="2700000" algn="bl">
                    <a:srgbClr val="356277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</a:t>
            </a:r>
            <a:r>
              <a:rPr lang="en-US" altLang="zh-CN" sz="7200" b="1" i="0" u="none" strike="noStrike" kern="1200" cap="none" spc="0" baseline="0" dirty="0" err="1" smtClean="0">
                <a:ln w="13436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dist="50800" dir="2700000" algn="bl">
                    <a:srgbClr val="356277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yuán</a:t>
            </a:r>
            <a:r>
              <a:rPr lang="en-US" altLang="zh-CN" sz="7200" b="1" i="0" u="none" strike="noStrike" kern="1200" cap="none" spc="0" baseline="0" dirty="0" smtClean="0">
                <a:ln w="13436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dist="50800" dir="2700000" algn="bl">
                    <a:srgbClr val="356277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</a:t>
            </a:r>
            <a:r>
              <a:rPr lang="en-US" altLang="zh-CN" sz="7200" b="1" i="0" u="none" strike="noStrike" kern="1200" cap="none" spc="0" baseline="0" dirty="0" err="1" smtClean="0">
                <a:ln w="13436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dist="50800" dir="2700000" algn="bl">
                    <a:srgbClr val="356277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yuán</a:t>
            </a:r>
            <a:endParaRPr lang="en-US" altLang="zh-CN" sz="7200" b="1" i="0" u="none" strike="noStrike" kern="1200" cap="none" spc="0" baseline="0" dirty="0">
              <a:ln w="13436" cap="flat">
                <a:solidFill>
                  <a:srgbClr val="FFFFFF"/>
                </a:solidFill>
                <a:prstDash val="solid"/>
                <a:round/>
              </a:ln>
              <a:solidFill>
                <a:srgbClr val="00B050"/>
              </a:solidFill>
              <a:effectLst>
                <a:outerShdw dist="50800" dir="2700000" algn="bl">
                  <a:srgbClr val="356277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Calibri" panose="020F050202020403020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3800" b="1" i="0" u="none" strike="noStrike" kern="1200" cap="none" spc="0" baseline="0" dirty="0" smtClean="0">
                <a:ln w="13436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dist="50800" dir="2700000" algn="bl">
                    <a:srgbClr val="356277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charset="0"/>
              </a:rPr>
              <a:t> 荷叶</a:t>
            </a:r>
            <a:r>
              <a:rPr lang="zh-CN" altLang="en-US" sz="13800" b="1" i="0" u="none" strike="noStrike" kern="1200" cap="none" spc="0" baseline="0" dirty="0">
                <a:ln w="13436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dist="50800" dir="2700000" algn="bl">
                    <a:srgbClr val="356277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charset="0"/>
              </a:rPr>
              <a:t>圆圆</a:t>
            </a:r>
            <a:endParaRPr lang="zh-CN" altLang="en-US" sz="13800" b="1" i="0" u="none" strike="noStrike" kern="1200" cap="none" spc="0" baseline="0" dirty="0">
              <a:ln w="13436" cap="flat">
                <a:solidFill>
                  <a:srgbClr val="FFFFFF"/>
                </a:solidFill>
                <a:prstDash val="solid"/>
                <a:round/>
              </a:ln>
              <a:solidFill>
                <a:srgbClr val="00B050"/>
              </a:solidFill>
              <a:effectLst>
                <a:outerShdw dist="50800" dir="2700000" algn="bl">
                  <a:srgbClr val="356277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Calibri" panose="020F0502020204030204" charset="0"/>
            </a:endParaRPr>
          </a:p>
        </p:txBody>
      </p:sp>
      <p:pic>
        <p:nvPicPr>
          <p:cNvPr id="11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72315" y="3805518"/>
            <a:ext cx="7100599" cy="3014382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img?image&amp;quality=80&amp;size=b9999_10000&amp;sec=1522945986915&amp;di=40af7d5a43eded8c8417ef5a20ad3fba&amp;imgtype=0&amp;src=http%3A%2F%2Fpic4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7" b="3325"/>
          <a:stretch>
            <a:fillRect/>
          </a:stretch>
        </p:blipFill>
        <p:spPr bwMode="auto">
          <a:xfrm>
            <a:off x="10113983" y="3644900"/>
            <a:ext cx="2078039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64" y="2593160"/>
            <a:ext cx="3429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1662566" y="949928"/>
            <a:ext cx="8333713" cy="1448790"/>
            <a:chOff x="1662543" y="949911"/>
            <a:chExt cx="8333713" cy="1448790"/>
          </a:xfrm>
        </p:grpSpPr>
        <p:sp>
          <p:nvSpPr>
            <p:cNvPr id="2" name="TextBox 1"/>
            <p:cNvSpPr txBox="1"/>
            <p:nvPr/>
          </p:nvSpPr>
          <p:spPr>
            <a:xfrm>
              <a:off x="1662543" y="1059873"/>
              <a:ext cx="8188038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5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小青蛙在歌台上干什么？</a:t>
              </a:r>
              <a:endPara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800" y="949911"/>
              <a:ext cx="8167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xiǎo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qīng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wā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zài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gē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tái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shàng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gàn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shén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me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246726" y="2876366"/>
            <a:ext cx="5699463" cy="1173316"/>
            <a:chOff x="5246703" y="2876366"/>
            <a:chExt cx="5699463" cy="1173316"/>
          </a:xfrm>
        </p:grpSpPr>
        <p:sp>
          <p:nvSpPr>
            <p:cNvPr id="3" name="TextBox 2"/>
            <p:cNvSpPr txBox="1"/>
            <p:nvPr/>
          </p:nvSpPr>
          <p:spPr>
            <a:xfrm>
              <a:off x="5246703" y="3126352"/>
              <a:ext cx="50580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呱呱地放声歌唱</a:t>
              </a:r>
              <a:endParaRPr lang="zh-CN" altLang="en-US" sz="5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53235" y="2876366"/>
              <a:ext cx="5592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guā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guā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de </a:t>
              </a:r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fàng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shēng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gē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chàng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图片"/>
          <p:cNvPicPr>
            <a:picLocks noChangeAspect="1"/>
          </p:cNvPicPr>
          <p:nvPr/>
        </p:nvPicPr>
        <p:blipFill>
          <a:blip r:embed="rId1" cstate="print"/>
          <a:srcRect t="4207" b="12426"/>
          <a:stretch>
            <a:fillRect/>
          </a:stretch>
        </p:blipFill>
        <p:spPr>
          <a:xfrm>
            <a:off x="306967" y="1052929"/>
            <a:ext cx="5422064" cy="4608000"/>
          </a:xfrm>
          <a:prstGeom prst="rect">
            <a:avLst/>
          </a:prstGeom>
          <a:noFill/>
          <a:ln w="22225" cap="flat" cmpd="sng">
            <a:solidFill>
              <a:srgbClr val="00B050"/>
            </a:solidFill>
            <a:prstDash val="solid"/>
            <a:round/>
          </a:ln>
        </p:spPr>
      </p:pic>
      <p:grpSp>
        <p:nvGrpSpPr>
          <p:cNvPr id="2" name="组合 7"/>
          <p:cNvGrpSpPr/>
          <p:nvPr/>
        </p:nvGrpSpPr>
        <p:grpSpPr>
          <a:xfrm>
            <a:off x="6125561" y="787946"/>
            <a:ext cx="5832687" cy="5016758"/>
            <a:chOff x="6125537" y="787946"/>
            <a:chExt cx="5832686" cy="5016758"/>
          </a:xfrm>
        </p:grpSpPr>
        <p:sp>
          <p:nvSpPr>
            <p:cNvPr id="167" name="矩形"/>
            <p:cNvSpPr/>
            <p:nvPr/>
          </p:nvSpPr>
          <p:spPr>
            <a:xfrm>
              <a:off x="6125537" y="787946"/>
              <a:ext cx="5713171" cy="5016758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200" b="1" i="0" u="none" strike="noStrike" kern="1200" cap="none" spc="0" baseline="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</a:t>
              </a:r>
              <a:r>
                <a:rPr lang="zh-CN" altLang="en-US" sz="4000" b="1" i="0" u="none" strike="noStrike" kern="1200" cap="none" spc="0" baseline="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小青蛙说：“荷叶是我的歌台。”小青蛙蹲在荷叶上，呱呱地放声歌唱。</a:t>
              </a:r>
              <a:endParaRPr lang="zh-CN" altLang="en-US" sz="3600" b="1" i="0" u="none" strike="noStrike" kern="1200" cap="none" spc="0" baseline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06828" y="932156"/>
              <a:ext cx="5051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qīng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wā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shuō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hé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yè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shì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96614" y="2130641"/>
              <a:ext cx="5575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wǒ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de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gē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tái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qīng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wā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dūn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05492" y="3391270"/>
              <a:ext cx="56994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zài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hé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yè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shàng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guā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guā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de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fàng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shēng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96614" y="4598633"/>
              <a:ext cx="3915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gē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chàng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9" name="右弧形箭头 8">
            <a:hlinkClick r:id="rId2" action="ppaction://hlinksldjump"/>
          </p:cNvPr>
          <p:cNvSpPr/>
          <p:nvPr/>
        </p:nvSpPr>
        <p:spPr>
          <a:xfrm>
            <a:off x="10266239" y="5091546"/>
            <a:ext cx="1163783" cy="13300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图片"/>
          <p:cNvPicPr>
            <a:picLocks noChangeAspect="1"/>
          </p:cNvPicPr>
          <p:nvPr/>
        </p:nvPicPr>
        <p:blipFill>
          <a:blip r:embed="rId1" cstate="print"/>
          <a:srcRect t="4207" b="12426"/>
          <a:stretch>
            <a:fillRect/>
          </a:stretch>
        </p:blipFill>
        <p:spPr>
          <a:xfrm>
            <a:off x="286184" y="1239966"/>
            <a:ext cx="4659584" cy="3960000"/>
          </a:xfrm>
          <a:prstGeom prst="rect">
            <a:avLst/>
          </a:prstGeom>
          <a:noFill/>
          <a:ln w="22225" cap="flat" cmpd="sng">
            <a:solidFill>
              <a:srgbClr val="00B050"/>
            </a:solidFill>
            <a:prstDash val="solid"/>
            <a:round/>
          </a:ln>
        </p:spPr>
      </p:pic>
      <p:grpSp>
        <p:nvGrpSpPr>
          <p:cNvPr id="8" name="组合 7"/>
          <p:cNvGrpSpPr/>
          <p:nvPr/>
        </p:nvGrpSpPr>
        <p:grpSpPr>
          <a:xfrm>
            <a:off x="5095781" y="611990"/>
            <a:ext cx="7096219" cy="5016758"/>
            <a:chOff x="5095781" y="611990"/>
            <a:chExt cx="7096219" cy="5016758"/>
          </a:xfrm>
        </p:grpSpPr>
        <p:sp>
          <p:nvSpPr>
            <p:cNvPr id="197" name="矩形"/>
            <p:cNvSpPr/>
            <p:nvPr/>
          </p:nvSpPr>
          <p:spPr>
            <a:xfrm>
              <a:off x="5153892" y="611990"/>
              <a:ext cx="6893106" cy="5016758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b="1" i="0" u="none" strike="noStrike" kern="1200" cap="none" spc="0" baseline="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     </a:t>
              </a:r>
              <a:r>
                <a:rPr lang="zh-CN" altLang="en-US" sz="4000" b="1" i="0" u="none" strike="noStrike" kern="1200" cap="none" spc="0" baseline="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小鱼儿</a:t>
              </a:r>
              <a:r>
                <a:rPr lang="zh-CN" altLang="en-US" sz="4000" b="1" i="0" u="none" strike="noStrike" kern="1200" cap="none" spc="0" baseline="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说：“荷叶是我的凉伞。”小鱼儿在荷叶下笑嘻嘻地游来游去，捧起一朵朵很美很美的水花。</a:t>
              </a:r>
              <a:endParaRPr lang="zh-CN" altLang="en-US" sz="3600" b="1" i="0" u="none" strike="noStrike" kern="1200" cap="none" spc="0" baseline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152226" y="790113"/>
              <a:ext cx="60397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yú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ér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shuō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hé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yè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shì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wǒ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de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95781" y="1970842"/>
              <a:ext cx="69157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liáng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sǎn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yú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ér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zài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hé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yè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xià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xiào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xī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10182" y="3214686"/>
              <a:ext cx="682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xī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de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yóu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lái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yóu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qù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pěng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qǐ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yì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duǒ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duǒ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hěn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46702" y="4403325"/>
              <a:ext cx="4545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měi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hěn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měi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de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shuǐ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huā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4891" y="1433021"/>
            <a:ext cx="1745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鱼</a:t>
            </a:r>
            <a:endParaRPr lang="zh-CN" altLang="en-US" sz="9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Picture 13" descr="timg?image&amp;quality=80&amp;size=b9999_10000&amp;sec=1522945986915&amp;di=40af7d5a43eded8c8417ef5a20ad3fba&amp;imgtype=0&amp;src=http%3A%2F%2Fpic4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7" b="3325"/>
          <a:stretch>
            <a:fillRect/>
          </a:stretch>
        </p:blipFill>
        <p:spPr bwMode="auto">
          <a:xfrm>
            <a:off x="10113983" y="3644900"/>
            <a:ext cx="2078039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timg?image&amp;quality=80&amp;size=b9999_10000&amp;sec=1522945986915&amp;di=40af7d5a43eded8c8417ef5a20ad3fba&amp;imgtype=0&amp;src=http%3A%2F%2Fpic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9" r="50270" b="3325"/>
          <a:stretch>
            <a:fillRect/>
          </a:stretch>
        </p:blipFill>
        <p:spPr bwMode="auto">
          <a:xfrm>
            <a:off x="3" y="4076700"/>
            <a:ext cx="21209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65" y="1272240"/>
            <a:ext cx="2532315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右箭头 4"/>
          <p:cNvSpPr/>
          <p:nvPr/>
        </p:nvSpPr>
        <p:spPr>
          <a:xfrm>
            <a:off x="4663633" y="2041804"/>
            <a:ext cx="1426451" cy="4408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2448" y="3664065"/>
            <a:ext cx="2245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ea typeface="楷体" panose="02010609060101010101" pitchFamily="49" charset="-122"/>
              </a:rPr>
              <a:t>甲骨文</a:t>
            </a:r>
            <a:endParaRPr lang="zh-CN" altLang="en-US" sz="4000" b="1" dirty="0"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0222" y="3628537"/>
            <a:ext cx="2334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ea typeface="楷体" panose="02010609060101010101" pitchFamily="49" charset="-122"/>
              </a:rPr>
              <a:t>楷书</a:t>
            </a:r>
            <a:endParaRPr lang="zh-CN" altLang="en-US" sz="4000" b="1" dirty="0"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7736" y="3994726"/>
            <a:ext cx="1273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鱼头</a:t>
            </a:r>
            <a:endParaRPr lang="en-US" altLang="zh-CN" sz="4000" b="1" dirty="0" smtClean="0">
              <a:solidFill>
                <a:srgbClr val="FF0000"/>
              </a:solidFill>
              <a:ea typeface="楷体" panose="02010609060101010101" pitchFamily="49" charset="-122"/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鱼身</a:t>
            </a:r>
            <a:endParaRPr lang="en-US" altLang="zh-CN" sz="4000" b="1" dirty="0" smtClean="0">
              <a:solidFill>
                <a:srgbClr val="FF0000"/>
              </a:solidFill>
              <a:ea typeface="楷体" panose="02010609060101010101" pitchFamily="49" charset="-122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ea typeface="楷体" panose="02010609060101010101" pitchFamily="49" charset="-122"/>
              </a:rPr>
              <a:t>鱼尾</a:t>
            </a:r>
            <a:endParaRPr lang="zh-CN" altLang="en-US" sz="40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501750" y="0"/>
            <a:ext cx="3447415" cy="3877985"/>
            <a:chOff x="8501727" y="0"/>
            <a:chExt cx="3447415" cy="3877985"/>
          </a:xfrm>
        </p:grpSpPr>
        <p:grpSp>
          <p:nvGrpSpPr>
            <p:cNvPr id="15" name="Group 2"/>
            <p:cNvGrpSpPr/>
            <p:nvPr/>
          </p:nvGrpSpPr>
          <p:grpSpPr>
            <a:xfrm>
              <a:off x="8501727" y="384978"/>
              <a:ext cx="3447415" cy="3415665"/>
              <a:chOff x="0" y="0"/>
              <a:chExt cx="2004" cy="1716"/>
            </a:xfrm>
          </p:grpSpPr>
          <p:sp>
            <p:nvSpPr>
              <p:cNvPr id="16" name="Rectangle 11"/>
              <p:cNvSpPr/>
              <p:nvPr/>
            </p:nvSpPr>
            <p:spPr>
              <a:xfrm>
                <a:off x="8" y="24"/>
                <a:ext cx="1981" cy="1692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508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Line 12"/>
              <p:cNvSpPr/>
              <p:nvPr/>
            </p:nvSpPr>
            <p:spPr>
              <a:xfrm flipV="1">
                <a:off x="990" y="0"/>
                <a:ext cx="0" cy="1692"/>
              </a:xfrm>
              <a:prstGeom prst="line">
                <a:avLst/>
              </a:prstGeom>
              <a:ln w="50800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8" name="Line 13"/>
              <p:cNvSpPr/>
              <p:nvPr/>
            </p:nvSpPr>
            <p:spPr>
              <a:xfrm flipV="1">
                <a:off x="0" y="870"/>
                <a:ext cx="2004" cy="0"/>
              </a:xfrm>
              <a:prstGeom prst="line">
                <a:avLst/>
              </a:prstGeom>
              <a:ln w="50800" cap="flat" cmpd="sng">
                <a:solidFill>
                  <a:srgbClr val="0000FF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sp>
          <p:nvSpPr>
            <p:cNvPr id="19" name="TextBox 18"/>
            <p:cNvSpPr txBox="1"/>
            <p:nvPr/>
          </p:nvSpPr>
          <p:spPr>
            <a:xfrm>
              <a:off x="8549193" y="0"/>
              <a:ext cx="2991775" cy="3877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6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鱼</a:t>
              </a:r>
              <a:endParaRPr lang="zh-CN" altLang="en-US" sz="246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2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timg?image&amp;quality=80&amp;size=b9999_10000&amp;sec=1522945986915&amp;di=40af7d5a43eded8c8417ef5a20ad3fba&amp;imgtype=0&amp;src=http%3A%2F%2Fpic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9" r="50270" b="3325"/>
          <a:stretch>
            <a:fillRect/>
          </a:stretch>
        </p:blipFill>
        <p:spPr bwMode="auto">
          <a:xfrm>
            <a:off x="3" y="4076700"/>
            <a:ext cx="21209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timg?image&amp;quality=80&amp;size=b9999_10000&amp;sec=1522945986915&amp;di=40af7d5a43eded8c8417ef5a20ad3fba&amp;imgtype=0&amp;src=http%3A%2F%2Fpic4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7" b="3325"/>
          <a:stretch>
            <a:fillRect/>
          </a:stretch>
        </p:blipFill>
        <p:spPr bwMode="auto">
          <a:xfrm>
            <a:off x="10113983" y="3644900"/>
            <a:ext cx="2078039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5809312" y="1182931"/>
            <a:ext cx="2841173" cy="1254568"/>
            <a:chOff x="5809309" y="1182931"/>
            <a:chExt cx="2841173" cy="1254568"/>
          </a:xfrm>
        </p:grpSpPr>
        <p:sp>
          <p:nvSpPr>
            <p:cNvPr id="2" name="TextBox 1"/>
            <p:cNvSpPr txBox="1"/>
            <p:nvPr/>
          </p:nvSpPr>
          <p:spPr>
            <a:xfrm>
              <a:off x="5809309" y="1421836"/>
              <a:ext cx="2841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 smtClean="0">
                  <a:ea typeface="楷体" panose="02010609060101010101" pitchFamily="49" charset="-122"/>
                </a:rPr>
                <a:t>凉伞</a:t>
              </a:r>
              <a:endParaRPr lang="zh-CN" altLang="en-US" sz="6000" b="1" dirty="0">
                <a:ea typeface="楷体" panose="02010609060101010101" pitchFamily="49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36375" y="1182931"/>
              <a:ext cx="1873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liáng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sǎn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631324" y="2598236"/>
            <a:ext cx="3396343" cy="1272540"/>
            <a:chOff x="6628842" y="1961966"/>
            <a:chExt cx="3396343" cy="1272540"/>
          </a:xfrm>
        </p:grpSpPr>
        <p:sp>
          <p:nvSpPr>
            <p:cNvPr id="3" name="TextBox 2"/>
            <p:cNvSpPr txBox="1"/>
            <p:nvPr/>
          </p:nvSpPr>
          <p:spPr>
            <a:xfrm>
              <a:off x="6628842" y="2218843"/>
              <a:ext cx="33963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 smtClean="0">
                  <a:ea typeface="楷体" panose="02010609060101010101" pitchFamily="49" charset="-122"/>
                </a:rPr>
                <a:t>笑嘻嘻</a:t>
              </a:r>
              <a:endParaRPr lang="zh-CN" altLang="en-US" sz="6000" b="1" dirty="0">
                <a:ea typeface="楷体" panose="02010609060101010101" pitchFamily="49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3561" y="1961966"/>
              <a:ext cx="232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xiào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xī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xī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476088" y="4076733"/>
            <a:ext cx="9294477" cy="1480753"/>
            <a:chOff x="6584454" y="3605988"/>
            <a:chExt cx="4644216" cy="3396927"/>
          </a:xfrm>
        </p:grpSpPr>
        <p:sp>
          <p:nvSpPr>
            <p:cNvPr id="6" name="TextBox 5"/>
            <p:cNvSpPr txBox="1"/>
            <p:nvPr/>
          </p:nvSpPr>
          <p:spPr>
            <a:xfrm>
              <a:off x="6584454" y="3613845"/>
              <a:ext cx="3396343" cy="3389070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6000" b="1" dirty="0" smtClean="0">
                  <a:solidFill>
                    <a:srgbClr val="FF0000"/>
                  </a:solidFill>
                  <a:ea typeface="楷体" panose="02010609060101010101" pitchFamily="49" charset="-122"/>
                </a:rPr>
                <a:t>笑嘻嘻</a:t>
              </a:r>
              <a:r>
                <a:rPr lang="zh-CN" altLang="en-US" sz="6000" b="1" dirty="0" smtClean="0">
                  <a:ea typeface="楷体" panose="02010609060101010101" pitchFamily="49" charset="-122"/>
                </a:rPr>
                <a:t>地游来游去</a:t>
              </a:r>
              <a:endParaRPr lang="zh-CN" altLang="en-US" sz="6000" b="1" dirty="0">
                <a:ea typeface="楷体" panose="02010609060101010101" pitchFamily="49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11057" y="3622090"/>
              <a:ext cx="3293616" cy="1059084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xiào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xī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xī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de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94850" y="3605988"/>
              <a:ext cx="3133820" cy="1059084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yóu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lái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yóu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4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qù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5" name="Picture 9" descr="https://timgsa.baidu.com/timg?image&amp;quality=80&amp;size=b9999_10000&amp;sec=1517904097323&amp;di=b725195ae77386d9069571c6f31e3b90&amp;imgtype=0&amp;src=http%3A%2F%2Fimgsrc.baidu.com%2Fimage%2Fc0%253Dpixel_huitu%252C0%252C0%252C294%252C40%2Fsign%3D38991df1b9fb43160e12723a49dc234f%2F023b5bb5c9ea15ce33279d33bd003af33a87b2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124" y="1304390"/>
            <a:ext cx="2928965" cy="2566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7" descr="C:\Users\Administrator\Desktop\图片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836" y="1059764"/>
            <a:ext cx="2485664" cy="2755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65" y="615787"/>
            <a:ext cx="18921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66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朵</a:t>
            </a:r>
            <a:endParaRPr lang="zh-CN" altLang="en-US" sz="6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1850" y="618368"/>
            <a:ext cx="14339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朵</a:t>
            </a:r>
            <a:endParaRPr lang="zh-CN" altLang="en-US" sz="6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12" descr="timg?image&amp;quality=80&amp;size=b9999_10000&amp;sec=1522945986915&amp;di=40af7d5a43eded8c8417ef5a20ad3fba&amp;imgtype=0&amp;src=http%3A%2F%2Fpic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9" r="50270" b="3325"/>
          <a:stretch>
            <a:fillRect/>
          </a:stretch>
        </p:blipFill>
        <p:spPr bwMode="auto">
          <a:xfrm>
            <a:off x="3" y="4076700"/>
            <a:ext cx="21209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timg?image&amp;quality=80&amp;size=b9999_10000&amp;sec=1522945986915&amp;di=40af7d5a43eded8c8417ef5a20ad3fba&amp;imgtype=0&amp;src=http%3A%2F%2Fpic4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7" b="3325"/>
          <a:stretch>
            <a:fillRect/>
          </a:stretch>
        </p:blipFill>
        <p:spPr bwMode="auto">
          <a:xfrm>
            <a:off x="10113983" y="3644900"/>
            <a:ext cx="2078039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77655" y="2542849"/>
            <a:ext cx="4883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6000" b="1" dirty="0" smtClean="0"/>
              <a:t>（  ）（  ）</a:t>
            </a:r>
            <a:endParaRPr lang="zh-CN" altLang="en-US" sz="6000" b="1" dirty="0"/>
          </a:p>
        </p:txBody>
      </p:sp>
      <p:pic>
        <p:nvPicPr>
          <p:cNvPr id="8" name="Picture 17" descr="timg?image&amp;quality=80&amp;size=b9999_10000&amp;sec=1522946099622&amp;di=03a403c0c4a18ed6ed50679aebdfbf4f&amp;imgtype=0&amp;src=http%3A%2F%2Fb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27068" r="69545" b="36189"/>
          <a:stretch>
            <a:fillRect/>
          </a:stretch>
        </p:blipFill>
        <p:spPr bwMode="auto">
          <a:xfrm>
            <a:off x="5116538" y="4768850"/>
            <a:ext cx="2089151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2"/>
          <p:cNvGrpSpPr/>
          <p:nvPr/>
        </p:nvGrpSpPr>
        <p:grpSpPr>
          <a:xfrm>
            <a:off x="8501750" y="384980"/>
            <a:ext cx="3447415" cy="3415665"/>
            <a:chOff x="0" y="0"/>
            <a:chExt cx="2004" cy="1716"/>
          </a:xfrm>
        </p:grpSpPr>
        <p:sp>
          <p:nvSpPr>
            <p:cNvPr id="10" name="Rectangle 11"/>
            <p:cNvSpPr/>
            <p:nvPr/>
          </p:nvSpPr>
          <p:spPr>
            <a:xfrm>
              <a:off x="8" y="24"/>
              <a:ext cx="1981" cy="16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508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Line 12"/>
            <p:cNvSpPr/>
            <p:nvPr/>
          </p:nvSpPr>
          <p:spPr>
            <a:xfrm flipV="1">
              <a:off x="990" y="0"/>
              <a:ext cx="0" cy="1692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" name="Line 13"/>
            <p:cNvSpPr/>
            <p:nvPr/>
          </p:nvSpPr>
          <p:spPr>
            <a:xfrm flipV="1">
              <a:off x="0" y="870"/>
              <a:ext cx="2004" cy="0"/>
            </a:xfrm>
            <a:prstGeom prst="line">
              <a:avLst/>
            </a:prstGeom>
            <a:ln w="50800" cap="flat" cmpd="sng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</p:sp>
      </p:grpSp>
      <p:sp>
        <p:nvSpPr>
          <p:cNvPr id="14" name="TextBox 13"/>
          <p:cNvSpPr txBox="1"/>
          <p:nvPr/>
        </p:nvSpPr>
        <p:spPr>
          <a:xfrm>
            <a:off x="8639109" y="167226"/>
            <a:ext cx="303414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600" dirty="0" smtClean="0">
                <a:latin typeface="华文楷体" panose="02010600040101010101" pitchFamily="2" charset="-122"/>
                <a:ea typeface="楷体" panose="02010609060101010101" pitchFamily="49" charset="-122"/>
              </a:rPr>
              <a:t>朵</a:t>
            </a:r>
            <a:endParaRPr lang="zh-CN" altLang="en-US" sz="24600" dirty="0">
              <a:latin typeface="华文楷体" panose="02010600040101010101" pitchFamily="2" charset="-122"/>
              <a:ea typeface="楷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840877" y="568186"/>
            <a:ext cx="5184561" cy="1070695"/>
            <a:chOff x="2885242" y="497148"/>
            <a:chExt cx="5184561" cy="1070695"/>
          </a:xfrm>
        </p:grpSpPr>
        <p:sp>
          <p:nvSpPr>
            <p:cNvPr id="15" name="TextBox 14"/>
            <p:cNvSpPr txBox="1"/>
            <p:nvPr/>
          </p:nvSpPr>
          <p:spPr>
            <a:xfrm>
              <a:off x="3036165" y="497148"/>
              <a:ext cx="50336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hěn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měi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hěn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měi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de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shuǐ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huā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85242" y="736846"/>
              <a:ext cx="49448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很美很美的水花</a:t>
              </a:r>
              <a:endPara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97943" y="2281534"/>
            <a:ext cx="2514600" cy="1341062"/>
            <a:chOff x="797943" y="2281534"/>
            <a:chExt cx="2514600" cy="1341062"/>
          </a:xfrm>
        </p:grpSpPr>
        <p:sp>
          <p:nvSpPr>
            <p:cNvPr id="6" name="TextBox 5"/>
            <p:cNvSpPr txBox="1"/>
            <p:nvPr/>
          </p:nvSpPr>
          <p:spPr>
            <a:xfrm>
              <a:off x="797943" y="2514600"/>
              <a:ext cx="2514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叠词</a:t>
              </a:r>
              <a:endPara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37865" y="2281534"/>
              <a:ext cx="1767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ea typeface="黑体" panose="02010609060101010101" pitchFamily="49" charset="-122"/>
                </a:rPr>
                <a:t>dié     cí</a:t>
              </a:r>
              <a:endParaRPr lang="zh-CN" altLang="en-US" sz="2400" dirty="0"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图片"/>
          <p:cNvPicPr>
            <a:picLocks noChangeAspect="1"/>
          </p:cNvPicPr>
          <p:nvPr/>
        </p:nvPicPr>
        <p:blipFill>
          <a:blip r:embed="rId1" cstate="print"/>
          <a:srcRect t="4207" b="12426"/>
          <a:stretch>
            <a:fillRect/>
          </a:stretch>
        </p:blipFill>
        <p:spPr>
          <a:xfrm>
            <a:off x="286184" y="1239966"/>
            <a:ext cx="4659584" cy="3960000"/>
          </a:xfrm>
          <a:prstGeom prst="rect">
            <a:avLst/>
          </a:prstGeom>
          <a:noFill/>
          <a:ln w="22225" cap="flat" cmpd="sng">
            <a:solidFill>
              <a:srgbClr val="00B050"/>
            </a:solidFill>
            <a:prstDash val="solid"/>
            <a:round/>
          </a:ln>
        </p:spPr>
      </p:pic>
      <p:grpSp>
        <p:nvGrpSpPr>
          <p:cNvPr id="2" name="组合 7"/>
          <p:cNvGrpSpPr/>
          <p:nvPr/>
        </p:nvGrpSpPr>
        <p:grpSpPr>
          <a:xfrm>
            <a:off x="5095781" y="611990"/>
            <a:ext cx="7096219" cy="5016758"/>
            <a:chOff x="5095781" y="611990"/>
            <a:chExt cx="7096219" cy="5016758"/>
          </a:xfrm>
        </p:grpSpPr>
        <p:sp>
          <p:nvSpPr>
            <p:cNvPr id="197" name="矩形"/>
            <p:cNvSpPr/>
            <p:nvPr/>
          </p:nvSpPr>
          <p:spPr>
            <a:xfrm>
              <a:off x="5153892" y="611990"/>
              <a:ext cx="6893106" cy="5016758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b="1" i="0" u="none" strike="noStrike" kern="1200" cap="none" spc="0" baseline="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     </a:t>
              </a:r>
              <a:r>
                <a:rPr lang="zh-CN" altLang="en-US" sz="4000" b="1" i="0" u="none" strike="noStrike" kern="1200" cap="none" spc="0" baseline="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小鱼儿说：“荷叶是我的凉伞。”小鱼儿在荷叶下笑嘻嘻地游来游去，捧起一朵朵很美很美的水花。</a:t>
              </a:r>
              <a:endParaRPr lang="zh-CN" altLang="en-US" sz="3600" b="1" i="0" u="none" strike="noStrike" kern="1200" cap="none" spc="0" baseline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152226" y="790113"/>
              <a:ext cx="60397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yú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ér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shuō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hé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yè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shì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wǒ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de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95781" y="1970842"/>
              <a:ext cx="69157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liáng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sǎn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yú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ér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zài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hé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yè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xià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xiào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xī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10182" y="3214686"/>
              <a:ext cx="682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xī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de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yóu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lái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yóu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qù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pěng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qǐ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yì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duǒ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duǒ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hěn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46702" y="4403325"/>
              <a:ext cx="4545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měi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hěn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měi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de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shuǐ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huā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9" name="右弧形箭头 8">
            <a:hlinkClick r:id="rId2" action="ppaction://hlinksldjump"/>
          </p:cNvPr>
          <p:cNvSpPr/>
          <p:nvPr/>
        </p:nvSpPr>
        <p:spPr>
          <a:xfrm>
            <a:off x="10333611" y="4989250"/>
            <a:ext cx="745724" cy="9321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" descr="timg?image&amp;quality=80&amp;size=b9999_10000&amp;sec=1522946099622&amp;di=03a403c0c4a18ed6ed50679aebdfbf4f&amp;imgtype=0&amp;src=http%3A%2F%2Fbpi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27068" r="69545" b="36189"/>
          <a:stretch>
            <a:fillRect/>
          </a:stretch>
        </p:blipFill>
        <p:spPr bwMode="auto">
          <a:xfrm>
            <a:off x="10102871" y="4768850"/>
            <a:ext cx="2089151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7" descr="timg?image&amp;quality=80&amp;size=b9999_10000&amp;sec=1522946099622&amp;di=03a403c0c4a18ed6ed50679aebdfbf4f&amp;imgtype=0&amp;src=http%3A%2F%2Fbpi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27068" r="69545" b="36189"/>
          <a:stretch>
            <a:fillRect/>
          </a:stretch>
        </p:blipFill>
        <p:spPr bwMode="auto">
          <a:xfrm>
            <a:off x="22" y="4768850"/>
            <a:ext cx="2089151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2395521" y="1045204"/>
            <a:ext cx="3395345" cy="3415665"/>
            <a:chOff x="0" y="0"/>
            <a:chExt cx="2004" cy="1716"/>
          </a:xfrm>
        </p:grpSpPr>
        <p:sp>
          <p:nvSpPr>
            <p:cNvPr id="3" name="Rectangle 11"/>
            <p:cNvSpPr/>
            <p:nvPr/>
          </p:nvSpPr>
          <p:spPr>
            <a:xfrm>
              <a:off x="8" y="24"/>
              <a:ext cx="1981" cy="16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508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" name="Line 12"/>
            <p:cNvSpPr/>
            <p:nvPr/>
          </p:nvSpPr>
          <p:spPr>
            <a:xfrm flipV="1">
              <a:off x="990" y="0"/>
              <a:ext cx="0" cy="1692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" name="Line 13"/>
            <p:cNvSpPr/>
            <p:nvPr/>
          </p:nvSpPr>
          <p:spPr>
            <a:xfrm flipV="1">
              <a:off x="0" y="870"/>
              <a:ext cx="2004" cy="0"/>
            </a:xfrm>
            <a:prstGeom prst="line">
              <a:avLst/>
            </a:prstGeom>
            <a:ln w="50800" cap="flat" cmpd="sng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</p:sp>
      </p:grpSp>
      <p:grpSp>
        <p:nvGrpSpPr>
          <p:cNvPr id="6" name="Group 2"/>
          <p:cNvGrpSpPr/>
          <p:nvPr/>
        </p:nvGrpSpPr>
        <p:grpSpPr>
          <a:xfrm>
            <a:off x="7423650" y="1011693"/>
            <a:ext cx="3447415" cy="3415665"/>
            <a:chOff x="0" y="0"/>
            <a:chExt cx="2004" cy="1716"/>
          </a:xfrm>
        </p:grpSpPr>
        <p:sp>
          <p:nvSpPr>
            <p:cNvPr id="7" name="Rectangle 11"/>
            <p:cNvSpPr/>
            <p:nvPr/>
          </p:nvSpPr>
          <p:spPr>
            <a:xfrm>
              <a:off x="8" y="24"/>
              <a:ext cx="1981" cy="16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508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Line 12"/>
            <p:cNvSpPr/>
            <p:nvPr/>
          </p:nvSpPr>
          <p:spPr>
            <a:xfrm flipV="1">
              <a:off x="990" y="0"/>
              <a:ext cx="0" cy="1692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9" name="Line 13"/>
            <p:cNvSpPr/>
            <p:nvPr/>
          </p:nvSpPr>
          <p:spPr>
            <a:xfrm flipV="1">
              <a:off x="0" y="870"/>
              <a:ext cx="2004" cy="0"/>
            </a:xfrm>
            <a:prstGeom prst="line">
              <a:avLst/>
            </a:prstGeom>
            <a:ln w="50800" cap="flat" cmpd="sng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</p:sp>
      </p:grpSp>
      <p:sp>
        <p:nvSpPr>
          <p:cNvPr id="14" name="矩形"/>
          <p:cNvSpPr/>
          <p:nvPr/>
        </p:nvSpPr>
        <p:spPr>
          <a:xfrm>
            <a:off x="2485554" y="666385"/>
            <a:ext cx="2921823" cy="38549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68580" tIns="34290" rIns="68580" bIns="34290" anchor="t" anchorCtr="0">
            <a:spAutoFit/>
          </a:bodyPr>
          <a:lstStyle/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600" i="0" u="none" strike="noStrike" kern="0" cap="none" spc="0" baseline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亮</a:t>
            </a:r>
            <a:endParaRPr lang="zh-CN" altLang="en-US" sz="24600" i="0" u="none" strike="noStrike" kern="0" cap="none" spc="0" baseline="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15" name="矩形"/>
          <p:cNvSpPr/>
          <p:nvPr/>
        </p:nvSpPr>
        <p:spPr>
          <a:xfrm>
            <a:off x="7596199" y="642952"/>
            <a:ext cx="3010376" cy="38538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68580" tIns="34290" rIns="68580" bIns="34290" anchor="t" anchorCtr="0">
            <a:spAutoFit/>
          </a:bodyPr>
          <a:lstStyle/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600" b="0" i="0" u="none" strike="noStrike" kern="0" cap="none" spc="0" baseline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机</a:t>
            </a:r>
            <a:endParaRPr lang="zh-CN" altLang="en-US" sz="24600" b="0" i="0" u="none" strike="noStrike" kern="0" cap="none" spc="0" baseline="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pic>
        <p:nvPicPr>
          <p:cNvPr id="17" name="内容占位符 26" descr="TR_0OG_$J6SBP[E3TQ0[QMR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0676" y="2530324"/>
            <a:ext cx="3358515" cy="1456055"/>
          </a:xfrm>
          <a:prstGeom prst="rect">
            <a:avLst/>
          </a:prstGeom>
        </p:spPr>
      </p:pic>
      <p:pic>
        <p:nvPicPr>
          <p:cNvPr id="18" name="内容占位符 3" descr="1}9E[M}F$`03UQ5C)8C0H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0126" y="1092963"/>
            <a:ext cx="2214803" cy="29520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777036" y="4639852"/>
            <a:ext cx="3092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下方：扁扁的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01537" y="4629668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右边：瘦长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6" grpId="0"/>
      <p:bldP spid="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文本框 9219"/>
          <p:cNvSpPr txBox="1"/>
          <p:nvPr/>
        </p:nvSpPr>
        <p:spPr>
          <a:xfrm>
            <a:off x="1768793" y="418148"/>
            <a:ext cx="8424862" cy="61855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rtl="0"/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　        　荷叶圆圆</a:t>
            </a:r>
            <a:endParaRPr lang="zh-CN" altLang="en-US" sz="3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rtl="0"/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　  荷叶圆圆的，绿绿的。</a:t>
            </a:r>
            <a:endParaRPr lang="zh-CN" altLang="en-US" sz="3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rtl="0"/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　  小水珠说：“荷叶是我的摇篮。”小水珠躺在荷叶上，眨着亮晶晶的眼睛。</a:t>
            </a:r>
            <a:endParaRPr lang="zh-CN" altLang="en-US" sz="3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rtl="0"/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　  小蜻蜓说：“荷叶是我的停机坪。”小蜻蜓立在荷叶上，展开透明的翅膀。</a:t>
            </a:r>
            <a:endParaRPr lang="zh-CN" altLang="en-US" sz="3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rtl="0"/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　  小青蛙说：“荷叶是我的歌台。”小青蛙蹲在荷叶上，呱呱地放声歌唱。</a:t>
            </a:r>
            <a:endParaRPr lang="zh-CN" altLang="en-US" sz="3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rtl="0"/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　  小鱼儿说：“荷叶是我的凉伞。”小鱼儿在荷叶下笑嘻嘻地游来游去，捧起一朵朵很美很美的水花。</a:t>
            </a:r>
            <a:r>
              <a:rPr lang="zh-CN" altLang="en-US" sz="3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                                                </a:t>
            </a:r>
            <a:endParaRPr lang="zh-CN" altLang="en-US" sz="3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221" name="矩形 9220"/>
          <p:cNvSpPr/>
          <p:nvPr/>
        </p:nvSpPr>
        <p:spPr>
          <a:xfrm>
            <a:off x="2069465" y="979488"/>
            <a:ext cx="6908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rtl="0"/>
            <a:r>
              <a:rPr lang="en-US" altLang="x-none" sz="3600" b="1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1  </a:t>
            </a:r>
            <a:endParaRPr lang="en-US" altLang="x-none" sz="3600" b="1">
              <a:solidFill>
                <a:srgbClr val="FF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9222" name="矩形 9221"/>
          <p:cNvSpPr/>
          <p:nvPr/>
        </p:nvSpPr>
        <p:spPr>
          <a:xfrm>
            <a:off x="2069465" y="1624965"/>
            <a:ext cx="6908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rtl="0"/>
            <a:r>
              <a:rPr lang="en-US" altLang="x-none" sz="3600" b="1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2  </a:t>
            </a:r>
            <a:endParaRPr lang="en-US" altLang="x-none" sz="3600" b="1">
              <a:solidFill>
                <a:srgbClr val="FF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9223" name="矩形 9222"/>
          <p:cNvSpPr/>
          <p:nvPr/>
        </p:nvSpPr>
        <p:spPr>
          <a:xfrm>
            <a:off x="2069465" y="2581910"/>
            <a:ext cx="6908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rtl="0"/>
            <a:r>
              <a:rPr lang="en-US" altLang="x-none" sz="3600" b="1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3  </a:t>
            </a:r>
            <a:endParaRPr lang="en-US" altLang="x-none" sz="3600" b="1">
              <a:solidFill>
                <a:srgbClr val="FF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9224" name="矩形 9223"/>
          <p:cNvSpPr/>
          <p:nvPr/>
        </p:nvSpPr>
        <p:spPr>
          <a:xfrm>
            <a:off x="2069465" y="3800158"/>
            <a:ext cx="6908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rtl="0"/>
            <a:r>
              <a:rPr lang="en-US" altLang="x-none" sz="3600" b="1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4  </a:t>
            </a:r>
            <a:endParaRPr lang="en-US" altLang="x-none" sz="3600" b="1">
              <a:solidFill>
                <a:srgbClr val="FF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9225" name="矩形 9224"/>
          <p:cNvSpPr/>
          <p:nvPr/>
        </p:nvSpPr>
        <p:spPr>
          <a:xfrm>
            <a:off x="2069148" y="4801870"/>
            <a:ext cx="5638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rtl="0"/>
            <a:r>
              <a:rPr lang="en-US" altLang="x-none" sz="3600" b="1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5 </a:t>
            </a:r>
            <a:endParaRPr lang="en-US" altLang="x-none" sz="3600" b="1">
              <a:solidFill>
                <a:srgbClr val="FF0000"/>
              </a:solidFill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1265" descr="荷叶圆圆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t="43849"/>
          <a:stretch>
            <a:fillRect/>
          </a:stretch>
        </p:blipFill>
        <p:spPr bwMode="auto">
          <a:xfrm>
            <a:off x="230719" y="5003800"/>
            <a:ext cx="3177116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11266" descr="荷叶圆圆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42113"/>
          <a:stretch>
            <a:fillRect/>
          </a:stretch>
        </p:blipFill>
        <p:spPr bwMode="auto">
          <a:xfrm>
            <a:off x="188387" y="3452819"/>
            <a:ext cx="3126316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11267" descr="荷叶圆圆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t="43324"/>
          <a:stretch>
            <a:fillRect/>
          </a:stretch>
        </p:blipFill>
        <p:spPr bwMode="auto">
          <a:xfrm>
            <a:off x="283633" y="1898685"/>
            <a:ext cx="293793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文本框 11268"/>
          <p:cNvSpPr txBox="1">
            <a:spLocks noChangeArrowheads="1"/>
          </p:cNvSpPr>
          <p:nvPr/>
        </p:nvSpPr>
        <p:spPr bwMode="auto">
          <a:xfrm>
            <a:off x="3308360" y="698535"/>
            <a:ext cx="8544983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小水珠说：荷叶是我的    。</a:t>
            </a:r>
            <a:endParaRPr lang="zh-CN" altLang="en-US" sz="4000" b="1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1750" name="文本框 11269"/>
          <p:cNvSpPr txBox="1">
            <a:spLocks noChangeArrowheads="1"/>
          </p:cNvSpPr>
          <p:nvPr/>
        </p:nvSpPr>
        <p:spPr bwMode="auto">
          <a:xfrm>
            <a:off x="3407833" y="2349535"/>
            <a:ext cx="48958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271" name="文本框 11270"/>
          <p:cNvSpPr txBox="1">
            <a:spLocks noChangeArrowheads="1"/>
          </p:cNvSpPr>
          <p:nvPr/>
        </p:nvSpPr>
        <p:spPr bwMode="auto">
          <a:xfrm>
            <a:off x="3191933" y="2205073"/>
            <a:ext cx="9120717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小蜻蜓说：荷叶是我的      。</a:t>
            </a:r>
            <a:endParaRPr lang="zh-CN" altLang="en-US" sz="4000" b="1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1272" name="文本框 11271"/>
          <p:cNvSpPr txBox="1">
            <a:spLocks noChangeArrowheads="1"/>
          </p:cNvSpPr>
          <p:nvPr/>
        </p:nvSpPr>
        <p:spPr bwMode="auto">
          <a:xfrm>
            <a:off x="3407839" y="3789363"/>
            <a:ext cx="8904817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小青蛙说：荷叶是我的     。</a:t>
            </a:r>
            <a:endParaRPr lang="zh-CN" altLang="en-US" sz="4000" b="1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1273" name="文本框 11272"/>
          <p:cNvSpPr txBox="1">
            <a:spLocks noChangeArrowheads="1"/>
          </p:cNvSpPr>
          <p:nvPr/>
        </p:nvSpPr>
        <p:spPr bwMode="auto">
          <a:xfrm>
            <a:off x="3503107" y="5300698"/>
            <a:ext cx="8809567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小鱼儿说：荷叶是我的     。</a:t>
            </a:r>
            <a:endParaRPr lang="zh-CN" altLang="en-US" sz="4000" b="1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1274" name="图片 11273" descr="荷叶圆小水珠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184150"/>
            <a:ext cx="2880784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图片 11278" descr="复件 08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36433">
            <a:off x="897732" y="2576812"/>
            <a:ext cx="566738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图片 11279" descr="Lix000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49760"/>
            <a:ext cx="1153584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图片 11280" descr="小鱼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390653" y="5949950"/>
            <a:ext cx="134408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8451215" y="698500"/>
            <a:ext cx="12039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u="sng" smtClean="0">
                <a:solidFill>
                  <a:srgbClr val="E4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摇篮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195945" y="2205355"/>
            <a:ext cx="17145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u="sng" smtClean="0">
                <a:solidFill>
                  <a:srgbClr val="E4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停机坪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545195" y="3789680"/>
            <a:ext cx="12039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u="sng" smtClean="0">
                <a:solidFill>
                  <a:srgbClr val="E4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歌台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706485" y="5243195"/>
            <a:ext cx="12039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u="sng" smtClean="0">
                <a:solidFill>
                  <a:srgbClr val="E4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凉伞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1" grpId="0"/>
      <p:bldP spid="11272" grpId="0"/>
      <p:bldP spid="11273" grpId="0"/>
      <p:bldP spid="2" grpId="0"/>
      <p:bldP spid="2" grpId="1"/>
      <p:bldP spid="3" grpId="0"/>
      <p:bldP spid="3" grpId="1"/>
      <p:bldP spid="4" grpId="0"/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timg?image&amp;quality=80&amp;size=b9999_10000&amp;sec=1522945986915&amp;di=40af7d5a43eded8c8417ef5a20ad3fba&amp;imgtype=0&amp;src=http%3A%2F%2Fpic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9" r="50270" b="3325"/>
          <a:stretch>
            <a:fillRect/>
          </a:stretch>
        </p:blipFill>
        <p:spPr bwMode="auto">
          <a:xfrm>
            <a:off x="3" y="4076700"/>
            <a:ext cx="21209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7" descr="timg?image&amp;quality=80&amp;size=b9999_10000&amp;sec=1522946099622&amp;di=03a403c0c4a18ed6ed50679aebdfbf4f&amp;imgtype=0&amp;src=http%3A%2F%2Fb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27068" r="69545" b="36189"/>
          <a:stretch>
            <a:fillRect/>
          </a:stretch>
        </p:blipFill>
        <p:spPr bwMode="auto">
          <a:xfrm>
            <a:off x="5116538" y="4768850"/>
            <a:ext cx="2089151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timg?image&amp;quality=80&amp;size=b9999_10000&amp;sec=1522945986915&amp;di=40af7d5a43eded8c8417ef5a20ad3fba&amp;imgtype=0&amp;src=http%3A%2F%2Fpic4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7" b="3325"/>
          <a:stretch>
            <a:fillRect/>
          </a:stretch>
        </p:blipFill>
        <p:spPr bwMode="auto">
          <a:xfrm>
            <a:off x="10113983" y="3644900"/>
            <a:ext cx="2078039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2078184" y="500042"/>
            <a:ext cx="9462789" cy="4071265"/>
            <a:chOff x="2078182" y="500042"/>
            <a:chExt cx="9462789" cy="4071265"/>
          </a:xfrm>
        </p:grpSpPr>
        <p:sp>
          <p:nvSpPr>
            <p:cNvPr id="2" name="矩形 1"/>
            <p:cNvSpPr>
              <a:spLocks noChangeArrowheads="1"/>
            </p:cNvSpPr>
            <p:nvPr/>
          </p:nvSpPr>
          <p:spPr bwMode="auto">
            <a:xfrm>
              <a:off x="2078182" y="540327"/>
              <a:ext cx="9185563" cy="4030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自读要求</a:t>
              </a:r>
              <a:r>
                <a:rPr lang="zh-CN" altLang="en-US" sz="3200" b="1" dirty="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：</a:t>
              </a:r>
              <a:endParaRPr lang="en-US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1.</a:t>
              </a:r>
              <a:r>
                <a:rPr lang="zh-CN" altLang="en-US" sz="32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大声朗读课文，读准字音，读通句子，难读的地方多读几遍。</a:t>
              </a:r>
              <a:endParaRPr lang="en-US" altLang="zh-CN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2.</a:t>
              </a:r>
              <a:r>
                <a:rPr lang="zh-CN" altLang="en-US" sz="32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找一找：喜欢荷叶的有谁？</a:t>
              </a:r>
              <a:endParaRPr lang="en-US" altLang="zh-CN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95472" y="500042"/>
              <a:ext cx="2743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zì</a:t>
              </a:r>
              <a:r>
                <a:rPr lang="en-US" altLang="zh-CN" sz="20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dú</a:t>
              </a:r>
              <a:r>
                <a:rPr lang="en-US" altLang="zh-CN" sz="20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yāo</a:t>
              </a:r>
              <a:r>
                <a:rPr lang="en-US" altLang="zh-CN" sz="20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qiú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1" y="1558636"/>
              <a:ext cx="925497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dà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shēng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lǎng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dú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kè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wén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dú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zhǔn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zì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yīn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dú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tōng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jù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zi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nán 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dú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 de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dì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66910" y="2571744"/>
              <a:ext cx="7232073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fang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duō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dú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jǐ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biàn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10690" y="3470564"/>
              <a:ext cx="7595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zhǎo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yi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zhǎo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xǐ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huān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hé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yè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de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yǒu</a:t>
              </a:r>
              <a:r>
                <a:rPr lang="en-US" altLang="zh-CN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shuí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23553" descr="SP08222020031108"/>
          <p:cNvPicPr>
            <a:picLocks noChangeAspect="1" noChangeArrowheads="1"/>
          </p:cNvPicPr>
          <p:nvPr/>
        </p:nvPicPr>
        <p:blipFill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文本框 23554"/>
          <p:cNvSpPr txBox="1">
            <a:spLocks noChangeArrowheads="1"/>
          </p:cNvSpPr>
          <p:nvPr/>
        </p:nvSpPr>
        <p:spPr bwMode="auto">
          <a:xfrm>
            <a:off x="1071035" y="1196975"/>
            <a:ext cx="93599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荷叶还会是谁的什么呢？</a:t>
            </a:r>
            <a:endParaRPr lang="zh-CN" altLang="en-US" sz="4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7108" name="文本框 23555"/>
          <p:cNvSpPr txBox="1">
            <a:spLocks noChangeArrowheads="1"/>
          </p:cNvSpPr>
          <p:nvPr/>
        </p:nvSpPr>
        <p:spPr bwMode="auto">
          <a:xfrm>
            <a:off x="478386" y="3084515"/>
            <a:ext cx="11233151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荷叶还是</a:t>
            </a:r>
            <a:r>
              <a:rPr lang="en-US" altLang="zh-CN" sz="6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</a:t>
            </a:r>
            <a:r>
              <a:rPr lang="zh-CN" altLang="en-US" sz="6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</a:t>
            </a:r>
            <a:r>
              <a:rPr lang="en-US" altLang="zh-CN" sz="6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</a:t>
            </a:r>
            <a:r>
              <a:rPr lang="zh-CN" altLang="en-US" sz="6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600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3566" name="文本框 23565"/>
          <p:cNvSpPr txBox="1">
            <a:spLocks noChangeArrowheads="1"/>
          </p:cNvSpPr>
          <p:nvPr/>
        </p:nvSpPr>
        <p:spPr bwMode="auto">
          <a:xfrm>
            <a:off x="3599829" y="3160348"/>
            <a:ext cx="290406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 b="1" dirty="0" smtClean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小朋友</a:t>
            </a:r>
            <a:endParaRPr lang="zh-CN" altLang="en-US" sz="4800" b="1" dirty="0" smtClean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3567" name="文本框 23566"/>
          <p:cNvSpPr txBox="1">
            <a:spLocks noChangeArrowheads="1"/>
          </p:cNvSpPr>
          <p:nvPr/>
        </p:nvSpPr>
        <p:spPr bwMode="auto">
          <a:xfrm>
            <a:off x="6270671" y="3084515"/>
            <a:ext cx="17684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 b="1" dirty="0" smtClean="0">
                <a:solidFill>
                  <a:srgbClr val="CC00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凉 帽</a:t>
            </a:r>
            <a:endParaRPr lang="zh-CN" altLang="en-US" sz="5400" b="1" dirty="0" smtClean="0">
              <a:solidFill>
                <a:srgbClr val="CC0099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7111" name="图片 23569" descr="未标题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1" t="26694" r="19528" b="35344"/>
          <a:stretch>
            <a:fillRect/>
          </a:stretch>
        </p:blipFill>
        <p:spPr bwMode="auto">
          <a:xfrm>
            <a:off x="10138834" y="66675"/>
            <a:ext cx="17653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087" y="4343429"/>
            <a:ext cx="4370916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" grpId="0"/>
      <p:bldP spid="2356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624419" y="4005266"/>
            <a:ext cx="1036954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小蚂蚁说：“荷叶是我的</a:t>
            </a:r>
            <a:r>
              <a:rPr lang="zh-CN" altLang="en-US" sz="4000" b="1" u="sng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</a:t>
            </a:r>
            <a:r>
              <a:rPr lang="zh-CN" altLang="en-US" sz="40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lang="zh-CN" altLang="en-US" sz="2800" b="1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478369" y="4941891"/>
            <a:ext cx="1171363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小蚂蚁</a:t>
            </a:r>
            <a:r>
              <a:rPr lang="zh-CN" altLang="en-US" sz="4000" b="1" u="sng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                 </a:t>
            </a:r>
            <a:r>
              <a:rPr lang="zh-CN" altLang="en-US" sz="400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。</a:t>
            </a:r>
            <a:r>
              <a:rPr lang="zh-CN" altLang="en-US" sz="2800" smtClean="0">
                <a:solidFill>
                  <a:srgbClr val="000000"/>
                </a:solidFill>
                <a:latin typeface="Calibri" panose="020F0502020204030204" charset="0"/>
                <a:ea typeface="楷体_GB2312" pitchFamily="49" charset="-122"/>
                <a:cs typeface="+mn-cs"/>
              </a:rPr>
              <a:t>                                   </a:t>
            </a:r>
            <a:endParaRPr lang="zh-CN" altLang="en-US" sz="2800" smtClean="0">
              <a:solidFill>
                <a:srgbClr val="000000"/>
              </a:solidFill>
              <a:latin typeface="Calibri" panose="020F0502020204030204" charset="0"/>
              <a:ea typeface="楷体_GB2312" pitchFamily="49" charset="-122"/>
              <a:cs typeface="+mn-cs"/>
            </a:endParaRPr>
          </a:p>
        </p:txBody>
      </p:sp>
      <p:sp>
        <p:nvSpPr>
          <p:cNvPr id="28676" name="AutoShape 7" descr="u=1072871680,1049875865&amp;fm=21&amp;gp=0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solidFill>
                <a:srgbClr val="000000"/>
              </a:solidFill>
              <a:latin typeface="Calibri" panose="020F0502020204030204" charset="0"/>
              <a:ea typeface="楷体_GB2312" pitchFamily="49" charset="-122"/>
              <a:cs typeface="+mn-cs"/>
            </a:endParaRP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6498293" y="3925690"/>
            <a:ext cx="219074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运动场</a:t>
            </a:r>
            <a:endParaRPr lang="zh-CN" altLang="en-US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2571751" y="4929188"/>
            <a:ext cx="912071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在荷叶上爬来爬去，伸伸手，弯弯腰</a:t>
            </a:r>
            <a:endParaRPr lang="zh-CN" altLang="en-US" sz="3200" b="1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8" name="Picture 5" descr="C:\Users\Administrator\Desktop\timg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47716" y="714356"/>
            <a:ext cx="5334037" cy="3213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云形标注 8"/>
          <p:cNvSpPr/>
          <p:nvPr/>
        </p:nvSpPr>
        <p:spPr>
          <a:xfrm>
            <a:off x="6381751" y="1143003"/>
            <a:ext cx="5524500" cy="1928813"/>
          </a:xfrm>
          <a:prstGeom prst="cloudCallout">
            <a:avLst>
              <a:gd name="adj1" fmla="val 25666"/>
              <a:gd name="adj2" fmla="val 4562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rtl="0">
              <a:defRPr/>
            </a:pP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rtl="0"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还有谁是荷叶的好朋友呢？它们又会说什么？又会做些什么呢？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rtl="0">
              <a:defRPr/>
            </a:pP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  <p:bldP spid="82953" grpId="0"/>
      <p:bldP spid="829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7"/>
          <p:cNvSpPr txBox="1">
            <a:spLocks noChangeArrowheads="1"/>
          </p:cNvSpPr>
          <p:nvPr/>
        </p:nvSpPr>
        <p:spPr bwMode="auto">
          <a:xfrm>
            <a:off x="1346213" y="2546350"/>
            <a:ext cx="178223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15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台</a:t>
            </a:r>
            <a:endParaRPr lang="zh-CN" altLang="en-US" sz="11500" b="1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75885" y="1944707"/>
            <a:ext cx="270086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tái</a:t>
            </a:r>
            <a:r>
              <a:rPr lang="en-US" altLang="zh-CN" sz="4400" b="1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  </a:t>
            </a:r>
            <a:endParaRPr lang="en-US" altLang="zh-CN" sz="4400" b="1" smtClean="0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grpSp>
        <p:nvGrpSpPr>
          <p:cNvPr id="35844" name="Group 4"/>
          <p:cNvGrpSpPr/>
          <p:nvPr/>
        </p:nvGrpSpPr>
        <p:grpSpPr bwMode="auto">
          <a:xfrm>
            <a:off x="6576497" y="1700232"/>
            <a:ext cx="3839633" cy="2879725"/>
            <a:chOff x="1474" y="663"/>
            <a:chExt cx="2948" cy="2835"/>
          </a:xfrm>
        </p:grpSpPr>
        <p:sp>
          <p:nvSpPr>
            <p:cNvPr id="35854" name="Rectangle 5"/>
            <p:cNvSpPr>
              <a:spLocks noChangeArrowheads="1"/>
            </p:cNvSpPr>
            <p:nvPr/>
          </p:nvSpPr>
          <p:spPr bwMode="auto">
            <a:xfrm>
              <a:off x="2948" y="2069"/>
              <a:ext cx="1474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rtl="0" eaLnBrk="1" fontAlgn="base" hangingPunct="1">
                <a:spcBef>
                  <a:spcPct val="20000"/>
                </a:spcBef>
                <a:spcAft>
                  <a:spcPct val="0"/>
                </a:spcAft>
              </a:pPr>
              <a:endParaRPr lang="zh-CN" altLang="zh-CN" sz="2800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5855" name="Rectangle 6"/>
            <p:cNvSpPr>
              <a:spLocks noChangeArrowheads="1"/>
            </p:cNvSpPr>
            <p:nvPr/>
          </p:nvSpPr>
          <p:spPr bwMode="auto">
            <a:xfrm>
              <a:off x="1474" y="2069"/>
              <a:ext cx="1474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rtl="0" eaLnBrk="1" fontAlgn="base" hangingPunct="1">
                <a:spcBef>
                  <a:spcPct val="20000"/>
                </a:spcBef>
                <a:spcAft>
                  <a:spcPct val="0"/>
                </a:spcAft>
              </a:pPr>
              <a:endParaRPr lang="zh-CN" altLang="zh-CN" sz="2800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5856" name="Rectangle 7"/>
            <p:cNvSpPr>
              <a:spLocks noChangeArrowheads="1"/>
            </p:cNvSpPr>
            <p:nvPr/>
          </p:nvSpPr>
          <p:spPr bwMode="auto">
            <a:xfrm>
              <a:off x="2948" y="663"/>
              <a:ext cx="1474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rtl="0" eaLnBrk="1" fontAlgn="base" hangingPunct="1">
                <a:spcBef>
                  <a:spcPct val="20000"/>
                </a:spcBef>
                <a:spcAft>
                  <a:spcPct val="0"/>
                </a:spcAft>
              </a:pPr>
              <a:endParaRPr lang="zh-CN" altLang="zh-CN" sz="2800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5857" name="Rectangle 8"/>
            <p:cNvSpPr>
              <a:spLocks noChangeArrowheads="1"/>
            </p:cNvSpPr>
            <p:nvPr/>
          </p:nvSpPr>
          <p:spPr bwMode="auto">
            <a:xfrm>
              <a:off x="1474" y="663"/>
              <a:ext cx="1474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rtl="0" eaLnBrk="1" fontAlgn="base" hangingPunct="1">
                <a:spcBef>
                  <a:spcPct val="20000"/>
                </a:spcBef>
                <a:spcAft>
                  <a:spcPct val="0"/>
                </a:spcAft>
              </a:pPr>
              <a:endParaRPr lang="zh-CN" altLang="zh-CN" sz="2800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5858" name="Line 9"/>
            <p:cNvSpPr>
              <a:spLocks noChangeShapeType="1"/>
            </p:cNvSpPr>
            <p:nvPr/>
          </p:nvSpPr>
          <p:spPr bwMode="auto">
            <a:xfrm>
              <a:off x="1474" y="663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5859" name="Line 10"/>
            <p:cNvSpPr>
              <a:spLocks noChangeShapeType="1"/>
            </p:cNvSpPr>
            <p:nvPr/>
          </p:nvSpPr>
          <p:spPr bwMode="auto">
            <a:xfrm>
              <a:off x="1474" y="3498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5860" name="Line 11"/>
            <p:cNvSpPr>
              <a:spLocks noChangeShapeType="1"/>
            </p:cNvSpPr>
            <p:nvPr/>
          </p:nvSpPr>
          <p:spPr bwMode="auto">
            <a:xfrm>
              <a:off x="1474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5861" name="Line 12"/>
            <p:cNvSpPr>
              <a:spLocks noChangeShapeType="1"/>
            </p:cNvSpPr>
            <p:nvPr/>
          </p:nvSpPr>
          <p:spPr bwMode="auto">
            <a:xfrm>
              <a:off x="4422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5862" name="Line 13"/>
            <p:cNvSpPr>
              <a:spLocks noChangeShapeType="1"/>
            </p:cNvSpPr>
            <p:nvPr/>
          </p:nvSpPr>
          <p:spPr bwMode="auto">
            <a:xfrm>
              <a:off x="1474" y="2069"/>
              <a:ext cx="294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5863" name="Line 14"/>
            <p:cNvSpPr>
              <a:spLocks noChangeShapeType="1"/>
            </p:cNvSpPr>
            <p:nvPr/>
          </p:nvSpPr>
          <p:spPr bwMode="auto">
            <a:xfrm>
              <a:off x="2948" y="663"/>
              <a:ext cx="0" cy="283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35845" name="Rectangle 25"/>
          <p:cNvSpPr>
            <a:spLocks noChangeArrowheads="1"/>
          </p:cNvSpPr>
          <p:nvPr/>
        </p:nvSpPr>
        <p:spPr bwMode="auto">
          <a:xfrm>
            <a:off x="7591269" y="2225675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000" smtClean="0">
                <a:solidFill>
                  <a:srgbClr val="000000"/>
                </a:solidFill>
                <a:latin typeface="Times New Roman" panose="02020603050405020304" charset="0"/>
                <a:cs typeface="+mn-cs"/>
              </a:rPr>
              <a:t> </a:t>
            </a:r>
            <a:endParaRPr lang="en-US" altLang="zh-CN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5846" name="Rectangle 28"/>
          <p:cNvSpPr>
            <a:spLocks noChangeArrowheads="1"/>
          </p:cNvSpPr>
          <p:nvPr/>
        </p:nvSpPr>
        <p:spPr bwMode="auto">
          <a:xfrm>
            <a:off x="7540471" y="2225675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000" smtClean="0">
                <a:solidFill>
                  <a:srgbClr val="000000"/>
                </a:solidFill>
                <a:latin typeface="Times New Roman" panose="02020603050405020304" charset="0"/>
                <a:cs typeface="+mn-cs"/>
              </a:rPr>
              <a:t> </a:t>
            </a:r>
            <a:endParaRPr lang="en-US" altLang="zh-CN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6895" name="Freeform 31"/>
          <p:cNvSpPr/>
          <p:nvPr/>
        </p:nvSpPr>
        <p:spPr bwMode="auto">
          <a:xfrm>
            <a:off x="7548035" y="2225675"/>
            <a:ext cx="1663700" cy="996950"/>
          </a:xfrm>
          <a:custGeom>
            <a:avLst/>
            <a:gdLst>
              <a:gd name="T0" fmla="*/ 2147483647 w 1964"/>
              <a:gd name="T1" fmla="*/ 2147483647 h 1570"/>
              <a:gd name="T2" fmla="*/ 2147483647 w 1964"/>
              <a:gd name="T3" fmla="*/ 2147483647 h 1570"/>
              <a:gd name="T4" fmla="*/ 2147483647 w 1964"/>
              <a:gd name="T5" fmla="*/ 2147483647 h 1570"/>
              <a:gd name="T6" fmla="*/ 2147483647 w 1964"/>
              <a:gd name="T7" fmla="*/ 2147483647 h 1570"/>
              <a:gd name="T8" fmla="*/ 2147483647 w 1964"/>
              <a:gd name="T9" fmla="*/ 2147483647 h 1570"/>
              <a:gd name="T10" fmla="*/ 2147483647 w 1964"/>
              <a:gd name="T11" fmla="*/ 2147483647 h 1570"/>
              <a:gd name="T12" fmla="*/ 2147483647 w 1964"/>
              <a:gd name="T13" fmla="*/ 2147483647 h 1570"/>
              <a:gd name="T14" fmla="*/ 2147483647 w 1964"/>
              <a:gd name="T15" fmla="*/ 2147483647 h 1570"/>
              <a:gd name="T16" fmla="*/ 2147483647 w 1964"/>
              <a:gd name="T17" fmla="*/ 2147483647 h 1570"/>
              <a:gd name="T18" fmla="*/ 2147483647 w 1964"/>
              <a:gd name="T19" fmla="*/ 2147483647 h 1570"/>
              <a:gd name="T20" fmla="*/ 2147483647 w 1964"/>
              <a:gd name="T21" fmla="*/ 2147483647 h 1570"/>
              <a:gd name="T22" fmla="*/ 2147483647 w 1964"/>
              <a:gd name="T23" fmla="*/ 2147483647 h 1570"/>
              <a:gd name="T24" fmla="*/ 2147483647 w 1964"/>
              <a:gd name="T25" fmla="*/ 2147483647 h 1570"/>
              <a:gd name="T26" fmla="*/ 2147483647 w 1964"/>
              <a:gd name="T27" fmla="*/ 2147483647 h 1570"/>
              <a:gd name="T28" fmla="*/ 2147483647 w 1964"/>
              <a:gd name="T29" fmla="*/ 2147483647 h 1570"/>
              <a:gd name="T30" fmla="*/ 2147483647 w 1964"/>
              <a:gd name="T31" fmla="*/ 2147483647 h 1570"/>
              <a:gd name="T32" fmla="*/ 2147483647 w 1964"/>
              <a:gd name="T33" fmla="*/ 2147483647 h 1570"/>
              <a:gd name="T34" fmla="*/ 2147483647 w 1964"/>
              <a:gd name="T35" fmla="*/ 2147483647 h 1570"/>
              <a:gd name="T36" fmla="*/ 2147483647 w 1964"/>
              <a:gd name="T37" fmla="*/ 2147483647 h 1570"/>
              <a:gd name="T38" fmla="*/ 2147483647 w 1964"/>
              <a:gd name="T39" fmla="*/ 2147483647 h 1570"/>
              <a:gd name="T40" fmla="*/ 2147483647 w 1964"/>
              <a:gd name="T41" fmla="*/ 2147483647 h 1570"/>
              <a:gd name="T42" fmla="*/ 2147483647 w 1964"/>
              <a:gd name="T43" fmla="*/ 2147483647 h 1570"/>
              <a:gd name="T44" fmla="*/ 2147483647 w 1964"/>
              <a:gd name="T45" fmla="*/ 2147483647 h 1570"/>
              <a:gd name="T46" fmla="*/ 2147483647 w 1964"/>
              <a:gd name="T47" fmla="*/ 2147483647 h 1570"/>
              <a:gd name="T48" fmla="*/ 2147483647 w 1964"/>
              <a:gd name="T49" fmla="*/ 2147483647 h 1570"/>
              <a:gd name="T50" fmla="*/ 2147483647 w 1964"/>
              <a:gd name="T51" fmla="*/ 2147483647 h 1570"/>
              <a:gd name="T52" fmla="*/ 2147483647 w 1964"/>
              <a:gd name="T53" fmla="*/ 2147483647 h 1570"/>
              <a:gd name="T54" fmla="*/ 2147483647 w 1964"/>
              <a:gd name="T55" fmla="*/ 2147483647 h 1570"/>
              <a:gd name="T56" fmla="*/ 2147483647 w 1964"/>
              <a:gd name="T57" fmla="*/ 2147483647 h 1570"/>
              <a:gd name="T58" fmla="*/ 2147483647 w 1964"/>
              <a:gd name="T59" fmla="*/ 2147483647 h 1570"/>
              <a:gd name="T60" fmla="*/ 0 w 1964"/>
              <a:gd name="T61" fmla="*/ 2147483647 h 1570"/>
              <a:gd name="T62" fmla="*/ 0 w 1964"/>
              <a:gd name="T63" fmla="*/ 2147483647 h 1570"/>
              <a:gd name="T64" fmla="*/ 2147483647 w 1964"/>
              <a:gd name="T65" fmla="*/ 2147483647 h 1570"/>
              <a:gd name="T66" fmla="*/ 2147483647 w 1964"/>
              <a:gd name="T67" fmla="*/ 2147483647 h 1570"/>
              <a:gd name="T68" fmla="*/ 2147483647 w 1964"/>
              <a:gd name="T69" fmla="*/ 2147483647 h 1570"/>
              <a:gd name="T70" fmla="*/ 2147483647 w 1964"/>
              <a:gd name="T71" fmla="*/ 2147483647 h 1570"/>
              <a:gd name="T72" fmla="*/ 2147483647 w 1964"/>
              <a:gd name="T73" fmla="*/ 2147483647 h 1570"/>
              <a:gd name="T74" fmla="*/ 2147483647 w 1964"/>
              <a:gd name="T75" fmla="*/ 2147483647 h 1570"/>
              <a:gd name="T76" fmla="*/ 2147483647 w 1964"/>
              <a:gd name="T77" fmla="*/ 2147483647 h 1570"/>
              <a:gd name="T78" fmla="*/ 2147483647 w 1964"/>
              <a:gd name="T79" fmla="*/ 2147483647 h 1570"/>
              <a:gd name="T80" fmla="*/ 2147483647 w 1964"/>
              <a:gd name="T81" fmla="*/ 2147483647 h 1570"/>
              <a:gd name="T82" fmla="*/ 2147483647 w 1964"/>
              <a:gd name="T83" fmla="*/ 0 h 1570"/>
              <a:gd name="T84" fmla="*/ 2147483647 w 1964"/>
              <a:gd name="T85" fmla="*/ 0 h 1570"/>
              <a:gd name="T86" fmla="*/ 2147483647 w 1964"/>
              <a:gd name="T87" fmla="*/ 2147483647 h 1570"/>
              <a:gd name="T88" fmla="*/ 2147483647 w 1964"/>
              <a:gd name="T89" fmla="*/ 2147483647 h 1570"/>
              <a:gd name="T90" fmla="*/ 2147483647 w 1964"/>
              <a:gd name="T91" fmla="*/ 2147483647 h 157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964"/>
              <a:gd name="T139" fmla="*/ 0 h 1570"/>
              <a:gd name="T140" fmla="*/ 1964 w 1964"/>
              <a:gd name="T141" fmla="*/ 1570 h 157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964" h="1570">
                <a:moveTo>
                  <a:pt x="1304" y="224"/>
                </a:moveTo>
                <a:lnTo>
                  <a:pt x="1304" y="256"/>
                </a:lnTo>
                <a:lnTo>
                  <a:pt x="1288" y="272"/>
                </a:lnTo>
                <a:lnTo>
                  <a:pt x="1272" y="304"/>
                </a:lnTo>
                <a:lnTo>
                  <a:pt x="1256" y="320"/>
                </a:lnTo>
                <a:lnTo>
                  <a:pt x="1224" y="352"/>
                </a:lnTo>
                <a:lnTo>
                  <a:pt x="1159" y="416"/>
                </a:lnTo>
                <a:lnTo>
                  <a:pt x="1095" y="481"/>
                </a:lnTo>
                <a:lnTo>
                  <a:pt x="1014" y="561"/>
                </a:lnTo>
                <a:lnTo>
                  <a:pt x="837" y="769"/>
                </a:lnTo>
                <a:lnTo>
                  <a:pt x="741" y="865"/>
                </a:lnTo>
                <a:lnTo>
                  <a:pt x="644" y="977"/>
                </a:lnTo>
                <a:lnTo>
                  <a:pt x="596" y="1025"/>
                </a:lnTo>
                <a:lnTo>
                  <a:pt x="564" y="1073"/>
                </a:lnTo>
                <a:lnTo>
                  <a:pt x="515" y="1105"/>
                </a:lnTo>
                <a:lnTo>
                  <a:pt x="499" y="1137"/>
                </a:lnTo>
                <a:lnTo>
                  <a:pt x="483" y="1169"/>
                </a:lnTo>
                <a:lnTo>
                  <a:pt x="467" y="1185"/>
                </a:lnTo>
                <a:lnTo>
                  <a:pt x="467" y="1201"/>
                </a:lnTo>
                <a:lnTo>
                  <a:pt x="483" y="1201"/>
                </a:lnTo>
                <a:lnTo>
                  <a:pt x="515" y="1201"/>
                </a:lnTo>
                <a:lnTo>
                  <a:pt x="564" y="1201"/>
                </a:lnTo>
                <a:lnTo>
                  <a:pt x="612" y="1185"/>
                </a:lnTo>
                <a:lnTo>
                  <a:pt x="676" y="1185"/>
                </a:lnTo>
                <a:lnTo>
                  <a:pt x="741" y="1169"/>
                </a:lnTo>
                <a:lnTo>
                  <a:pt x="821" y="1169"/>
                </a:lnTo>
                <a:lnTo>
                  <a:pt x="918" y="1153"/>
                </a:lnTo>
                <a:lnTo>
                  <a:pt x="1030" y="1137"/>
                </a:lnTo>
                <a:lnTo>
                  <a:pt x="1143" y="1121"/>
                </a:lnTo>
                <a:lnTo>
                  <a:pt x="1272" y="1105"/>
                </a:lnTo>
                <a:lnTo>
                  <a:pt x="1401" y="1089"/>
                </a:lnTo>
                <a:lnTo>
                  <a:pt x="1562" y="1057"/>
                </a:lnTo>
                <a:lnTo>
                  <a:pt x="1723" y="1041"/>
                </a:lnTo>
                <a:lnTo>
                  <a:pt x="1884" y="1009"/>
                </a:lnTo>
                <a:lnTo>
                  <a:pt x="1964" y="1105"/>
                </a:lnTo>
                <a:lnTo>
                  <a:pt x="1884" y="1121"/>
                </a:lnTo>
                <a:lnTo>
                  <a:pt x="1803" y="1137"/>
                </a:lnTo>
                <a:lnTo>
                  <a:pt x="1691" y="1153"/>
                </a:lnTo>
                <a:lnTo>
                  <a:pt x="1594" y="1185"/>
                </a:lnTo>
                <a:lnTo>
                  <a:pt x="1465" y="1201"/>
                </a:lnTo>
                <a:lnTo>
                  <a:pt x="1336" y="1233"/>
                </a:lnTo>
                <a:lnTo>
                  <a:pt x="1191" y="1249"/>
                </a:lnTo>
                <a:lnTo>
                  <a:pt x="1047" y="1281"/>
                </a:lnTo>
                <a:lnTo>
                  <a:pt x="902" y="1313"/>
                </a:lnTo>
                <a:lnTo>
                  <a:pt x="757" y="1345"/>
                </a:lnTo>
                <a:lnTo>
                  <a:pt x="644" y="1377"/>
                </a:lnTo>
                <a:lnTo>
                  <a:pt x="531" y="1409"/>
                </a:lnTo>
                <a:lnTo>
                  <a:pt x="451" y="1425"/>
                </a:lnTo>
                <a:lnTo>
                  <a:pt x="386" y="1441"/>
                </a:lnTo>
                <a:lnTo>
                  <a:pt x="322" y="1473"/>
                </a:lnTo>
                <a:lnTo>
                  <a:pt x="290" y="1489"/>
                </a:lnTo>
                <a:lnTo>
                  <a:pt x="225" y="1522"/>
                </a:lnTo>
                <a:lnTo>
                  <a:pt x="161" y="1538"/>
                </a:lnTo>
                <a:lnTo>
                  <a:pt x="129" y="1554"/>
                </a:lnTo>
                <a:lnTo>
                  <a:pt x="97" y="1570"/>
                </a:lnTo>
                <a:lnTo>
                  <a:pt x="81" y="1554"/>
                </a:lnTo>
                <a:lnTo>
                  <a:pt x="48" y="1538"/>
                </a:lnTo>
                <a:lnTo>
                  <a:pt x="32" y="1489"/>
                </a:lnTo>
                <a:lnTo>
                  <a:pt x="16" y="1441"/>
                </a:lnTo>
                <a:lnTo>
                  <a:pt x="0" y="1393"/>
                </a:lnTo>
                <a:lnTo>
                  <a:pt x="0" y="1361"/>
                </a:lnTo>
                <a:lnTo>
                  <a:pt x="0" y="1329"/>
                </a:lnTo>
                <a:lnTo>
                  <a:pt x="0" y="1313"/>
                </a:lnTo>
                <a:lnTo>
                  <a:pt x="16" y="1297"/>
                </a:lnTo>
                <a:lnTo>
                  <a:pt x="32" y="1281"/>
                </a:lnTo>
                <a:lnTo>
                  <a:pt x="81" y="1265"/>
                </a:lnTo>
                <a:lnTo>
                  <a:pt x="129" y="1249"/>
                </a:lnTo>
                <a:lnTo>
                  <a:pt x="225" y="1185"/>
                </a:lnTo>
                <a:lnTo>
                  <a:pt x="306" y="1121"/>
                </a:lnTo>
                <a:lnTo>
                  <a:pt x="354" y="1073"/>
                </a:lnTo>
                <a:lnTo>
                  <a:pt x="419" y="1009"/>
                </a:lnTo>
                <a:lnTo>
                  <a:pt x="483" y="913"/>
                </a:lnTo>
                <a:lnTo>
                  <a:pt x="580" y="817"/>
                </a:lnTo>
                <a:lnTo>
                  <a:pt x="757" y="593"/>
                </a:lnTo>
                <a:lnTo>
                  <a:pt x="934" y="352"/>
                </a:lnTo>
                <a:lnTo>
                  <a:pt x="982" y="240"/>
                </a:lnTo>
                <a:lnTo>
                  <a:pt x="1030" y="160"/>
                </a:lnTo>
                <a:lnTo>
                  <a:pt x="1047" y="112"/>
                </a:lnTo>
                <a:lnTo>
                  <a:pt x="1047" y="64"/>
                </a:lnTo>
                <a:lnTo>
                  <a:pt x="1030" y="32"/>
                </a:lnTo>
                <a:lnTo>
                  <a:pt x="1030" y="16"/>
                </a:lnTo>
                <a:lnTo>
                  <a:pt x="1030" y="0"/>
                </a:lnTo>
                <a:lnTo>
                  <a:pt x="1063" y="0"/>
                </a:lnTo>
                <a:lnTo>
                  <a:pt x="1095" y="0"/>
                </a:lnTo>
                <a:lnTo>
                  <a:pt x="1127" y="0"/>
                </a:lnTo>
                <a:lnTo>
                  <a:pt x="1175" y="32"/>
                </a:lnTo>
                <a:lnTo>
                  <a:pt x="1208" y="64"/>
                </a:lnTo>
                <a:lnTo>
                  <a:pt x="1256" y="112"/>
                </a:lnTo>
                <a:lnTo>
                  <a:pt x="1288" y="160"/>
                </a:lnTo>
                <a:lnTo>
                  <a:pt x="1304" y="192"/>
                </a:lnTo>
                <a:lnTo>
                  <a:pt x="1304" y="224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6897" name="Freeform 33"/>
          <p:cNvSpPr/>
          <p:nvPr/>
        </p:nvSpPr>
        <p:spPr bwMode="auto">
          <a:xfrm>
            <a:off x="7793569" y="3395667"/>
            <a:ext cx="313267" cy="731837"/>
          </a:xfrm>
          <a:custGeom>
            <a:avLst/>
            <a:gdLst>
              <a:gd name="T0" fmla="*/ 2147483647 w 370"/>
              <a:gd name="T1" fmla="*/ 2147483647 h 1153"/>
              <a:gd name="T2" fmla="*/ 2147483647 w 370"/>
              <a:gd name="T3" fmla="*/ 2147483647 h 1153"/>
              <a:gd name="T4" fmla="*/ 0 w 370"/>
              <a:gd name="T5" fmla="*/ 2147483647 h 1153"/>
              <a:gd name="T6" fmla="*/ 0 w 370"/>
              <a:gd name="T7" fmla="*/ 2147483647 h 1153"/>
              <a:gd name="T8" fmla="*/ 2147483647 w 370"/>
              <a:gd name="T9" fmla="*/ 2147483647 h 1153"/>
              <a:gd name="T10" fmla="*/ 2147483647 w 370"/>
              <a:gd name="T11" fmla="*/ 0 h 1153"/>
              <a:gd name="T12" fmla="*/ 2147483647 w 370"/>
              <a:gd name="T13" fmla="*/ 0 h 1153"/>
              <a:gd name="T14" fmla="*/ 2147483647 w 370"/>
              <a:gd name="T15" fmla="*/ 2147483647 h 1153"/>
              <a:gd name="T16" fmla="*/ 2147483647 w 370"/>
              <a:gd name="T17" fmla="*/ 2147483647 h 1153"/>
              <a:gd name="T18" fmla="*/ 2147483647 w 370"/>
              <a:gd name="T19" fmla="*/ 2147483647 h 1153"/>
              <a:gd name="T20" fmla="*/ 2147483647 w 370"/>
              <a:gd name="T21" fmla="*/ 2147483647 h 1153"/>
              <a:gd name="T22" fmla="*/ 2147483647 w 370"/>
              <a:gd name="T23" fmla="*/ 2147483647 h 1153"/>
              <a:gd name="T24" fmla="*/ 2147483647 w 370"/>
              <a:gd name="T25" fmla="*/ 2147483647 h 1153"/>
              <a:gd name="T26" fmla="*/ 2147483647 w 370"/>
              <a:gd name="T27" fmla="*/ 2147483647 h 1153"/>
              <a:gd name="T28" fmla="*/ 2147483647 w 370"/>
              <a:gd name="T29" fmla="*/ 2147483647 h 1153"/>
              <a:gd name="T30" fmla="*/ 2147483647 w 370"/>
              <a:gd name="T31" fmla="*/ 2147483647 h 1153"/>
              <a:gd name="T32" fmla="*/ 2147483647 w 370"/>
              <a:gd name="T33" fmla="*/ 2147483647 h 1153"/>
              <a:gd name="T34" fmla="*/ 2147483647 w 370"/>
              <a:gd name="T35" fmla="*/ 2147483647 h 1153"/>
              <a:gd name="T36" fmla="*/ 2147483647 w 370"/>
              <a:gd name="T37" fmla="*/ 2147483647 h 1153"/>
              <a:gd name="T38" fmla="*/ 2147483647 w 370"/>
              <a:gd name="T39" fmla="*/ 2147483647 h 1153"/>
              <a:gd name="T40" fmla="*/ 2147483647 w 370"/>
              <a:gd name="T41" fmla="*/ 2147483647 h 1153"/>
              <a:gd name="T42" fmla="*/ 2147483647 w 370"/>
              <a:gd name="T43" fmla="*/ 2147483647 h 1153"/>
              <a:gd name="T44" fmla="*/ 2147483647 w 370"/>
              <a:gd name="T45" fmla="*/ 2147483647 h 1153"/>
              <a:gd name="T46" fmla="*/ 2147483647 w 370"/>
              <a:gd name="T47" fmla="*/ 2147483647 h 1153"/>
              <a:gd name="T48" fmla="*/ 2147483647 w 370"/>
              <a:gd name="T49" fmla="*/ 2147483647 h 1153"/>
              <a:gd name="T50" fmla="*/ 2147483647 w 370"/>
              <a:gd name="T51" fmla="*/ 2147483647 h 1153"/>
              <a:gd name="T52" fmla="*/ 2147483647 w 370"/>
              <a:gd name="T53" fmla="*/ 2147483647 h 1153"/>
              <a:gd name="T54" fmla="*/ 2147483647 w 370"/>
              <a:gd name="T55" fmla="*/ 2147483647 h 1153"/>
              <a:gd name="T56" fmla="*/ 2147483647 w 370"/>
              <a:gd name="T57" fmla="*/ 2147483647 h 1153"/>
              <a:gd name="T58" fmla="*/ 2147483647 w 370"/>
              <a:gd name="T59" fmla="*/ 2147483647 h 1153"/>
              <a:gd name="T60" fmla="*/ 2147483647 w 370"/>
              <a:gd name="T61" fmla="*/ 2147483647 h 1153"/>
              <a:gd name="T62" fmla="*/ 2147483647 w 370"/>
              <a:gd name="T63" fmla="*/ 2147483647 h 1153"/>
              <a:gd name="T64" fmla="*/ 2147483647 w 370"/>
              <a:gd name="T65" fmla="*/ 2147483647 h 1153"/>
              <a:gd name="T66" fmla="*/ 2147483647 w 370"/>
              <a:gd name="T67" fmla="*/ 2147483647 h 1153"/>
              <a:gd name="T68" fmla="*/ 2147483647 w 370"/>
              <a:gd name="T69" fmla="*/ 2147483647 h 1153"/>
              <a:gd name="T70" fmla="*/ 2147483647 w 370"/>
              <a:gd name="T71" fmla="*/ 2147483647 h 1153"/>
              <a:gd name="T72" fmla="*/ 2147483647 w 370"/>
              <a:gd name="T73" fmla="*/ 2147483647 h 1153"/>
              <a:gd name="T74" fmla="*/ 2147483647 w 370"/>
              <a:gd name="T75" fmla="*/ 2147483647 h 1153"/>
              <a:gd name="T76" fmla="*/ 2147483647 w 370"/>
              <a:gd name="T77" fmla="*/ 2147483647 h 1153"/>
              <a:gd name="T78" fmla="*/ 2147483647 w 370"/>
              <a:gd name="T79" fmla="*/ 2147483647 h 1153"/>
              <a:gd name="T80" fmla="*/ 2147483647 w 370"/>
              <a:gd name="T81" fmla="*/ 2147483647 h 1153"/>
              <a:gd name="T82" fmla="*/ 2147483647 w 370"/>
              <a:gd name="T83" fmla="*/ 2147483647 h 1153"/>
              <a:gd name="T84" fmla="*/ 2147483647 w 370"/>
              <a:gd name="T85" fmla="*/ 2147483647 h 1153"/>
              <a:gd name="T86" fmla="*/ 2147483647 w 370"/>
              <a:gd name="T87" fmla="*/ 2147483647 h 1153"/>
              <a:gd name="T88" fmla="*/ 2147483647 w 370"/>
              <a:gd name="T89" fmla="*/ 2147483647 h 1153"/>
              <a:gd name="T90" fmla="*/ 2147483647 w 370"/>
              <a:gd name="T91" fmla="*/ 2147483647 h 1153"/>
              <a:gd name="T92" fmla="*/ 2147483647 w 370"/>
              <a:gd name="T93" fmla="*/ 2147483647 h 115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70"/>
              <a:gd name="T142" fmla="*/ 0 h 1153"/>
              <a:gd name="T143" fmla="*/ 370 w 370"/>
              <a:gd name="T144" fmla="*/ 1153 h 115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70" h="1153">
                <a:moveTo>
                  <a:pt x="32" y="128"/>
                </a:moveTo>
                <a:lnTo>
                  <a:pt x="16" y="96"/>
                </a:lnTo>
                <a:lnTo>
                  <a:pt x="0" y="64"/>
                </a:lnTo>
                <a:lnTo>
                  <a:pt x="0" y="32"/>
                </a:lnTo>
                <a:lnTo>
                  <a:pt x="16" y="16"/>
                </a:lnTo>
                <a:lnTo>
                  <a:pt x="48" y="0"/>
                </a:lnTo>
                <a:lnTo>
                  <a:pt x="113" y="0"/>
                </a:lnTo>
                <a:lnTo>
                  <a:pt x="193" y="16"/>
                </a:lnTo>
                <a:lnTo>
                  <a:pt x="290" y="64"/>
                </a:lnTo>
                <a:lnTo>
                  <a:pt x="290" y="80"/>
                </a:lnTo>
                <a:lnTo>
                  <a:pt x="306" y="112"/>
                </a:lnTo>
                <a:lnTo>
                  <a:pt x="306" y="144"/>
                </a:lnTo>
                <a:lnTo>
                  <a:pt x="306" y="208"/>
                </a:lnTo>
                <a:lnTo>
                  <a:pt x="322" y="272"/>
                </a:lnTo>
                <a:lnTo>
                  <a:pt x="322" y="336"/>
                </a:lnTo>
                <a:lnTo>
                  <a:pt x="338" y="416"/>
                </a:lnTo>
                <a:lnTo>
                  <a:pt x="338" y="512"/>
                </a:lnTo>
                <a:lnTo>
                  <a:pt x="354" y="608"/>
                </a:lnTo>
                <a:lnTo>
                  <a:pt x="354" y="689"/>
                </a:lnTo>
                <a:lnTo>
                  <a:pt x="354" y="769"/>
                </a:lnTo>
                <a:lnTo>
                  <a:pt x="354" y="849"/>
                </a:lnTo>
                <a:lnTo>
                  <a:pt x="370" y="897"/>
                </a:lnTo>
                <a:lnTo>
                  <a:pt x="370" y="945"/>
                </a:lnTo>
                <a:lnTo>
                  <a:pt x="370" y="993"/>
                </a:lnTo>
                <a:lnTo>
                  <a:pt x="370" y="1025"/>
                </a:lnTo>
                <a:lnTo>
                  <a:pt x="370" y="1073"/>
                </a:lnTo>
                <a:lnTo>
                  <a:pt x="354" y="1105"/>
                </a:lnTo>
                <a:lnTo>
                  <a:pt x="338" y="1137"/>
                </a:lnTo>
                <a:lnTo>
                  <a:pt x="322" y="1153"/>
                </a:lnTo>
                <a:lnTo>
                  <a:pt x="306" y="1153"/>
                </a:lnTo>
                <a:lnTo>
                  <a:pt x="274" y="1121"/>
                </a:lnTo>
                <a:lnTo>
                  <a:pt x="257" y="1089"/>
                </a:lnTo>
                <a:lnTo>
                  <a:pt x="257" y="1025"/>
                </a:lnTo>
                <a:lnTo>
                  <a:pt x="241" y="977"/>
                </a:lnTo>
                <a:lnTo>
                  <a:pt x="225" y="929"/>
                </a:lnTo>
                <a:lnTo>
                  <a:pt x="209" y="817"/>
                </a:lnTo>
                <a:lnTo>
                  <a:pt x="193" y="689"/>
                </a:lnTo>
                <a:lnTo>
                  <a:pt x="161" y="528"/>
                </a:lnTo>
                <a:lnTo>
                  <a:pt x="145" y="448"/>
                </a:lnTo>
                <a:lnTo>
                  <a:pt x="129" y="368"/>
                </a:lnTo>
                <a:lnTo>
                  <a:pt x="113" y="304"/>
                </a:lnTo>
                <a:lnTo>
                  <a:pt x="96" y="256"/>
                </a:lnTo>
                <a:lnTo>
                  <a:pt x="80" y="208"/>
                </a:lnTo>
                <a:lnTo>
                  <a:pt x="64" y="176"/>
                </a:lnTo>
                <a:lnTo>
                  <a:pt x="48" y="144"/>
                </a:lnTo>
                <a:lnTo>
                  <a:pt x="32" y="128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6898" name="Freeform 34"/>
          <p:cNvSpPr/>
          <p:nvPr/>
        </p:nvSpPr>
        <p:spPr bwMode="auto">
          <a:xfrm>
            <a:off x="7916336" y="3294063"/>
            <a:ext cx="1337733" cy="588962"/>
          </a:xfrm>
          <a:custGeom>
            <a:avLst/>
            <a:gdLst>
              <a:gd name="T0" fmla="*/ 2147483647 w 1578"/>
              <a:gd name="T1" fmla="*/ 2147483647 h 929"/>
              <a:gd name="T2" fmla="*/ 2147483647 w 1578"/>
              <a:gd name="T3" fmla="*/ 2147483647 h 929"/>
              <a:gd name="T4" fmla="*/ 2147483647 w 1578"/>
              <a:gd name="T5" fmla="*/ 2147483647 h 929"/>
              <a:gd name="T6" fmla="*/ 2147483647 w 1578"/>
              <a:gd name="T7" fmla="*/ 2147483647 h 929"/>
              <a:gd name="T8" fmla="*/ 2147483647 w 1578"/>
              <a:gd name="T9" fmla="*/ 2147483647 h 929"/>
              <a:gd name="T10" fmla="*/ 2147483647 w 1578"/>
              <a:gd name="T11" fmla="*/ 2147483647 h 929"/>
              <a:gd name="T12" fmla="*/ 2147483647 w 1578"/>
              <a:gd name="T13" fmla="*/ 2147483647 h 929"/>
              <a:gd name="T14" fmla="*/ 2147483647 w 1578"/>
              <a:gd name="T15" fmla="*/ 2147483647 h 929"/>
              <a:gd name="T16" fmla="*/ 2147483647 w 1578"/>
              <a:gd name="T17" fmla="*/ 2147483647 h 929"/>
              <a:gd name="T18" fmla="*/ 2147483647 w 1578"/>
              <a:gd name="T19" fmla="*/ 2147483647 h 929"/>
              <a:gd name="T20" fmla="*/ 2147483647 w 1578"/>
              <a:gd name="T21" fmla="*/ 2147483647 h 929"/>
              <a:gd name="T22" fmla="*/ 2147483647 w 1578"/>
              <a:gd name="T23" fmla="*/ 2147483647 h 929"/>
              <a:gd name="T24" fmla="*/ 2147483647 w 1578"/>
              <a:gd name="T25" fmla="*/ 2147483647 h 929"/>
              <a:gd name="T26" fmla="*/ 2147483647 w 1578"/>
              <a:gd name="T27" fmla="*/ 2147483647 h 929"/>
              <a:gd name="T28" fmla="*/ 2147483647 w 1578"/>
              <a:gd name="T29" fmla="*/ 2147483647 h 929"/>
              <a:gd name="T30" fmla="*/ 2147483647 w 1578"/>
              <a:gd name="T31" fmla="*/ 2147483647 h 929"/>
              <a:gd name="T32" fmla="*/ 2147483647 w 1578"/>
              <a:gd name="T33" fmla="*/ 2147483647 h 929"/>
              <a:gd name="T34" fmla="*/ 0 w 1578"/>
              <a:gd name="T35" fmla="*/ 2147483647 h 929"/>
              <a:gd name="T36" fmla="*/ 2147483647 w 1578"/>
              <a:gd name="T37" fmla="*/ 2147483647 h 929"/>
              <a:gd name="T38" fmla="*/ 2147483647 w 1578"/>
              <a:gd name="T39" fmla="*/ 2147483647 h 929"/>
              <a:gd name="T40" fmla="*/ 2147483647 w 1578"/>
              <a:gd name="T41" fmla="*/ 2147483647 h 929"/>
              <a:gd name="T42" fmla="*/ 2147483647 w 1578"/>
              <a:gd name="T43" fmla="*/ 2147483647 h 929"/>
              <a:gd name="T44" fmla="*/ 2147483647 w 1578"/>
              <a:gd name="T45" fmla="*/ 2147483647 h 929"/>
              <a:gd name="T46" fmla="*/ 2147483647 w 1578"/>
              <a:gd name="T47" fmla="*/ 2147483647 h 929"/>
              <a:gd name="T48" fmla="*/ 2147483647 w 1578"/>
              <a:gd name="T49" fmla="*/ 0 h 929"/>
              <a:gd name="T50" fmla="*/ 2147483647 w 1578"/>
              <a:gd name="T51" fmla="*/ 2147483647 h 929"/>
              <a:gd name="T52" fmla="*/ 2147483647 w 1578"/>
              <a:gd name="T53" fmla="*/ 2147483647 h 929"/>
              <a:gd name="T54" fmla="*/ 2147483647 w 1578"/>
              <a:gd name="T55" fmla="*/ 2147483647 h 929"/>
              <a:gd name="T56" fmla="*/ 2147483647 w 1578"/>
              <a:gd name="T57" fmla="*/ 2147483647 h 929"/>
              <a:gd name="T58" fmla="*/ 2147483647 w 1578"/>
              <a:gd name="T59" fmla="*/ 2147483647 h 929"/>
              <a:gd name="T60" fmla="*/ 2147483647 w 1578"/>
              <a:gd name="T61" fmla="*/ 2147483647 h 929"/>
              <a:gd name="T62" fmla="*/ 2147483647 w 1578"/>
              <a:gd name="T63" fmla="*/ 2147483647 h 929"/>
              <a:gd name="T64" fmla="*/ 2147483647 w 1578"/>
              <a:gd name="T65" fmla="*/ 2147483647 h 929"/>
              <a:gd name="T66" fmla="*/ 2147483647 w 1578"/>
              <a:gd name="T67" fmla="*/ 2147483647 h 929"/>
              <a:gd name="T68" fmla="*/ 2147483647 w 1578"/>
              <a:gd name="T69" fmla="*/ 2147483647 h 929"/>
              <a:gd name="T70" fmla="*/ 2147483647 w 1578"/>
              <a:gd name="T71" fmla="*/ 2147483647 h 92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578"/>
              <a:gd name="T109" fmla="*/ 0 h 929"/>
              <a:gd name="T110" fmla="*/ 1578 w 1578"/>
              <a:gd name="T111" fmla="*/ 929 h 92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578" h="929">
                <a:moveTo>
                  <a:pt x="1111" y="929"/>
                </a:moveTo>
                <a:lnTo>
                  <a:pt x="1111" y="913"/>
                </a:lnTo>
                <a:lnTo>
                  <a:pt x="1111" y="881"/>
                </a:lnTo>
                <a:lnTo>
                  <a:pt x="1111" y="849"/>
                </a:lnTo>
                <a:lnTo>
                  <a:pt x="1111" y="800"/>
                </a:lnTo>
                <a:lnTo>
                  <a:pt x="1127" y="752"/>
                </a:lnTo>
                <a:lnTo>
                  <a:pt x="1127" y="704"/>
                </a:lnTo>
                <a:lnTo>
                  <a:pt x="1143" y="640"/>
                </a:lnTo>
                <a:lnTo>
                  <a:pt x="1159" y="560"/>
                </a:lnTo>
                <a:lnTo>
                  <a:pt x="1175" y="496"/>
                </a:lnTo>
                <a:lnTo>
                  <a:pt x="1175" y="432"/>
                </a:lnTo>
                <a:lnTo>
                  <a:pt x="1175" y="384"/>
                </a:lnTo>
                <a:lnTo>
                  <a:pt x="1191" y="352"/>
                </a:lnTo>
                <a:lnTo>
                  <a:pt x="1191" y="304"/>
                </a:lnTo>
                <a:lnTo>
                  <a:pt x="1191" y="272"/>
                </a:lnTo>
                <a:lnTo>
                  <a:pt x="1191" y="256"/>
                </a:lnTo>
                <a:lnTo>
                  <a:pt x="1175" y="240"/>
                </a:lnTo>
                <a:lnTo>
                  <a:pt x="1127" y="224"/>
                </a:lnTo>
                <a:lnTo>
                  <a:pt x="1062" y="224"/>
                </a:lnTo>
                <a:lnTo>
                  <a:pt x="1030" y="224"/>
                </a:lnTo>
                <a:lnTo>
                  <a:pt x="998" y="224"/>
                </a:lnTo>
                <a:lnTo>
                  <a:pt x="950" y="240"/>
                </a:lnTo>
                <a:lnTo>
                  <a:pt x="885" y="240"/>
                </a:lnTo>
                <a:lnTo>
                  <a:pt x="821" y="256"/>
                </a:lnTo>
                <a:lnTo>
                  <a:pt x="740" y="256"/>
                </a:lnTo>
                <a:lnTo>
                  <a:pt x="660" y="272"/>
                </a:lnTo>
                <a:lnTo>
                  <a:pt x="563" y="288"/>
                </a:lnTo>
                <a:lnTo>
                  <a:pt x="467" y="304"/>
                </a:lnTo>
                <a:lnTo>
                  <a:pt x="370" y="304"/>
                </a:lnTo>
                <a:lnTo>
                  <a:pt x="290" y="320"/>
                </a:lnTo>
                <a:lnTo>
                  <a:pt x="209" y="336"/>
                </a:lnTo>
                <a:lnTo>
                  <a:pt x="145" y="336"/>
                </a:lnTo>
                <a:lnTo>
                  <a:pt x="96" y="352"/>
                </a:lnTo>
                <a:lnTo>
                  <a:pt x="48" y="352"/>
                </a:lnTo>
                <a:lnTo>
                  <a:pt x="0" y="352"/>
                </a:lnTo>
                <a:lnTo>
                  <a:pt x="0" y="224"/>
                </a:lnTo>
                <a:lnTo>
                  <a:pt x="177" y="208"/>
                </a:lnTo>
                <a:lnTo>
                  <a:pt x="322" y="192"/>
                </a:lnTo>
                <a:lnTo>
                  <a:pt x="451" y="176"/>
                </a:lnTo>
                <a:lnTo>
                  <a:pt x="579" y="160"/>
                </a:lnTo>
                <a:lnTo>
                  <a:pt x="676" y="144"/>
                </a:lnTo>
                <a:lnTo>
                  <a:pt x="773" y="128"/>
                </a:lnTo>
                <a:lnTo>
                  <a:pt x="853" y="112"/>
                </a:lnTo>
                <a:lnTo>
                  <a:pt x="934" y="96"/>
                </a:lnTo>
                <a:lnTo>
                  <a:pt x="998" y="80"/>
                </a:lnTo>
                <a:lnTo>
                  <a:pt x="1046" y="80"/>
                </a:lnTo>
                <a:lnTo>
                  <a:pt x="1095" y="64"/>
                </a:lnTo>
                <a:lnTo>
                  <a:pt x="1127" y="48"/>
                </a:lnTo>
                <a:lnTo>
                  <a:pt x="1175" y="16"/>
                </a:lnTo>
                <a:lnTo>
                  <a:pt x="1207" y="0"/>
                </a:lnTo>
                <a:lnTo>
                  <a:pt x="1239" y="16"/>
                </a:lnTo>
                <a:lnTo>
                  <a:pt x="1272" y="32"/>
                </a:lnTo>
                <a:lnTo>
                  <a:pt x="1336" y="64"/>
                </a:lnTo>
                <a:lnTo>
                  <a:pt x="1417" y="112"/>
                </a:lnTo>
                <a:lnTo>
                  <a:pt x="1481" y="160"/>
                </a:lnTo>
                <a:lnTo>
                  <a:pt x="1545" y="208"/>
                </a:lnTo>
                <a:lnTo>
                  <a:pt x="1578" y="240"/>
                </a:lnTo>
                <a:lnTo>
                  <a:pt x="1578" y="272"/>
                </a:lnTo>
                <a:lnTo>
                  <a:pt x="1578" y="288"/>
                </a:lnTo>
                <a:lnTo>
                  <a:pt x="1561" y="304"/>
                </a:lnTo>
                <a:lnTo>
                  <a:pt x="1545" y="336"/>
                </a:lnTo>
                <a:lnTo>
                  <a:pt x="1497" y="352"/>
                </a:lnTo>
                <a:lnTo>
                  <a:pt x="1481" y="368"/>
                </a:lnTo>
                <a:lnTo>
                  <a:pt x="1449" y="416"/>
                </a:lnTo>
                <a:lnTo>
                  <a:pt x="1433" y="464"/>
                </a:lnTo>
                <a:lnTo>
                  <a:pt x="1400" y="528"/>
                </a:lnTo>
                <a:lnTo>
                  <a:pt x="1368" y="608"/>
                </a:lnTo>
                <a:lnTo>
                  <a:pt x="1336" y="688"/>
                </a:lnTo>
                <a:lnTo>
                  <a:pt x="1304" y="800"/>
                </a:lnTo>
                <a:lnTo>
                  <a:pt x="1272" y="929"/>
                </a:lnTo>
                <a:lnTo>
                  <a:pt x="1111" y="929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6899" name="Freeform 35"/>
          <p:cNvSpPr/>
          <p:nvPr/>
        </p:nvSpPr>
        <p:spPr bwMode="auto">
          <a:xfrm>
            <a:off x="8039113" y="3843338"/>
            <a:ext cx="1037167" cy="161925"/>
          </a:xfrm>
          <a:custGeom>
            <a:avLst/>
            <a:gdLst>
              <a:gd name="T0" fmla="*/ 2147483647 w 1223"/>
              <a:gd name="T1" fmla="*/ 2147483647 h 256"/>
              <a:gd name="T2" fmla="*/ 2147483647 w 1223"/>
              <a:gd name="T3" fmla="*/ 2147483647 h 256"/>
              <a:gd name="T4" fmla="*/ 2147483647 w 1223"/>
              <a:gd name="T5" fmla="*/ 2147483647 h 256"/>
              <a:gd name="T6" fmla="*/ 2147483647 w 1223"/>
              <a:gd name="T7" fmla="*/ 2147483647 h 256"/>
              <a:gd name="T8" fmla="*/ 2147483647 w 1223"/>
              <a:gd name="T9" fmla="*/ 2147483647 h 256"/>
              <a:gd name="T10" fmla="*/ 2147483647 w 1223"/>
              <a:gd name="T11" fmla="*/ 2147483647 h 256"/>
              <a:gd name="T12" fmla="*/ 2147483647 w 1223"/>
              <a:gd name="T13" fmla="*/ 0 h 256"/>
              <a:gd name="T14" fmla="*/ 2147483647 w 1223"/>
              <a:gd name="T15" fmla="*/ 0 h 256"/>
              <a:gd name="T16" fmla="*/ 2147483647 w 1223"/>
              <a:gd name="T17" fmla="*/ 2147483647 h 256"/>
              <a:gd name="T18" fmla="*/ 2147483647 w 1223"/>
              <a:gd name="T19" fmla="*/ 2147483647 h 256"/>
              <a:gd name="T20" fmla="*/ 2147483647 w 1223"/>
              <a:gd name="T21" fmla="*/ 2147483647 h 256"/>
              <a:gd name="T22" fmla="*/ 2147483647 w 1223"/>
              <a:gd name="T23" fmla="*/ 2147483647 h 256"/>
              <a:gd name="T24" fmla="*/ 2147483647 w 1223"/>
              <a:gd name="T25" fmla="*/ 2147483647 h 256"/>
              <a:gd name="T26" fmla="*/ 2147483647 w 1223"/>
              <a:gd name="T27" fmla="*/ 2147483647 h 256"/>
              <a:gd name="T28" fmla="*/ 2147483647 w 1223"/>
              <a:gd name="T29" fmla="*/ 2147483647 h 256"/>
              <a:gd name="T30" fmla="*/ 2147483647 w 1223"/>
              <a:gd name="T31" fmla="*/ 2147483647 h 256"/>
              <a:gd name="T32" fmla="*/ 2147483647 w 1223"/>
              <a:gd name="T33" fmla="*/ 2147483647 h 256"/>
              <a:gd name="T34" fmla="*/ 2147483647 w 1223"/>
              <a:gd name="T35" fmla="*/ 2147483647 h 256"/>
              <a:gd name="T36" fmla="*/ 2147483647 w 1223"/>
              <a:gd name="T37" fmla="*/ 2147483647 h 256"/>
              <a:gd name="T38" fmla="*/ 2147483647 w 1223"/>
              <a:gd name="T39" fmla="*/ 2147483647 h 256"/>
              <a:gd name="T40" fmla="*/ 2147483647 w 1223"/>
              <a:gd name="T41" fmla="*/ 2147483647 h 256"/>
              <a:gd name="T42" fmla="*/ 2147483647 w 1223"/>
              <a:gd name="T43" fmla="*/ 2147483647 h 256"/>
              <a:gd name="T44" fmla="*/ 2147483647 w 1223"/>
              <a:gd name="T45" fmla="*/ 2147483647 h 256"/>
              <a:gd name="T46" fmla="*/ 2147483647 w 1223"/>
              <a:gd name="T47" fmla="*/ 2147483647 h 256"/>
              <a:gd name="T48" fmla="*/ 2147483647 w 1223"/>
              <a:gd name="T49" fmla="*/ 2147483647 h 256"/>
              <a:gd name="T50" fmla="*/ 2147483647 w 1223"/>
              <a:gd name="T51" fmla="*/ 2147483647 h 256"/>
              <a:gd name="T52" fmla="*/ 2147483647 w 1223"/>
              <a:gd name="T53" fmla="*/ 2147483647 h 256"/>
              <a:gd name="T54" fmla="*/ 2147483647 w 1223"/>
              <a:gd name="T55" fmla="*/ 2147483647 h 256"/>
              <a:gd name="T56" fmla="*/ 2147483647 w 1223"/>
              <a:gd name="T57" fmla="*/ 2147483647 h 256"/>
              <a:gd name="T58" fmla="*/ 2147483647 w 1223"/>
              <a:gd name="T59" fmla="*/ 2147483647 h 256"/>
              <a:gd name="T60" fmla="*/ 2147483647 w 1223"/>
              <a:gd name="T61" fmla="*/ 2147483647 h 256"/>
              <a:gd name="T62" fmla="*/ 0 w 1223"/>
              <a:gd name="T63" fmla="*/ 2147483647 h 256"/>
              <a:gd name="T64" fmla="*/ 0 w 1223"/>
              <a:gd name="T65" fmla="*/ 2147483647 h 256"/>
              <a:gd name="T66" fmla="*/ 2147483647 w 1223"/>
              <a:gd name="T67" fmla="*/ 2147483647 h 256"/>
              <a:gd name="T68" fmla="*/ 2147483647 w 1223"/>
              <a:gd name="T69" fmla="*/ 2147483647 h 256"/>
              <a:gd name="T70" fmla="*/ 2147483647 w 1223"/>
              <a:gd name="T71" fmla="*/ 2147483647 h 256"/>
              <a:gd name="T72" fmla="*/ 2147483647 w 1223"/>
              <a:gd name="T73" fmla="*/ 2147483647 h 256"/>
              <a:gd name="T74" fmla="*/ 2147483647 w 1223"/>
              <a:gd name="T75" fmla="*/ 2147483647 h 256"/>
              <a:gd name="T76" fmla="*/ 2147483647 w 1223"/>
              <a:gd name="T77" fmla="*/ 2147483647 h 256"/>
              <a:gd name="T78" fmla="*/ 2147483647 w 1223"/>
              <a:gd name="T79" fmla="*/ 2147483647 h 256"/>
              <a:gd name="T80" fmla="*/ 2147483647 w 1223"/>
              <a:gd name="T81" fmla="*/ 2147483647 h 256"/>
              <a:gd name="T82" fmla="*/ 2147483647 w 1223"/>
              <a:gd name="T83" fmla="*/ 2147483647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23"/>
              <a:gd name="T127" fmla="*/ 0 h 256"/>
              <a:gd name="T128" fmla="*/ 1223 w 1223"/>
              <a:gd name="T129" fmla="*/ 256 h 2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23" h="256">
                <a:moveTo>
                  <a:pt x="563" y="64"/>
                </a:moveTo>
                <a:lnTo>
                  <a:pt x="676" y="48"/>
                </a:lnTo>
                <a:lnTo>
                  <a:pt x="772" y="32"/>
                </a:lnTo>
                <a:lnTo>
                  <a:pt x="869" y="16"/>
                </a:lnTo>
                <a:lnTo>
                  <a:pt x="933" y="16"/>
                </a:lnTo>
                <a:lnTo>
                  <a:pt x="998" y="16"/>
                </a:lnTo>
                <a:lnTo>
                  <a:pt x="1046" y="0"/>
                </a:lnTo>
                <a:lnTo>
                  <a:pt x="1094" y="0"/>
                </a:lnTo>
                <a:lnTo>
                  <a:pt x="1111" y="16"/>
                </a:lnTo>
                <a:lnTo>
                  <a:pt x="1143" y="16"/>
                </a:lnTo>
                <a:lnTo>
                  <a:pt x="1175" y="48"/>
                </a:lnTo>
                <a:lnTo>
                  <a:pt x="1223" y="96"/>
                </a:lnTo>
                <a:lnTo>
                  <a:pt x="1223" y="128"/>
                </a:lnTo>
                <a:lnTo>
                  <a:pt x="1223" y="144"/>
                </a:lnTo>
                <a:lnTo>
                  <a:pt x="1207" y="160"/>
                </a:lnTo>
                <a:lnTo>
                  <a:pt x="1191" y="176"/>
                </a:lnTo>
                <a:lnTo>
                  <a:pt x="1175" y="176"/>
                </a:lnTo>
                <a:lnTo>
                  <a:pt x="1159" y="176"/>
                </a:lnTo>
                <a:lnTo>
                  <a:pt x="1127" y="176"/>
                </a:lnTo>
                <a:lnTo>
                  <a:pt x="1094" y="176"/>
                </a:lnTo>
                <a:lnTo>
                  <a:pt x="1046" y="176"/>
                </a:lnTo>
                <a:lnTo>
                  <a:pt x="998" y="176"/>
                </a:lnTo>
                <a:lnTo>
                  <a:pt x="933" y="192"/>
                </a:lnTo>
                <a:lnTo>
                  <a:pt x="869" y="192"/>
                </a:lnTo>
                <a:lnTo>
                  <a:pt x="789" y="192"/>
                </a:lnTo>
                <a:lnTo>
                  <a:pt x="708" y="192"/>
                </a:lnTo>
                <a:lnTo>
                  <a:pt x="611" y="208"/>
                </a:lnTo>
                <a:lnTo>
                  <a:pt x="499" y="208"/>
                </a:lnTo>
                <a:lnTo>
                  <a:pt x="386" y="224"/>
                </a:lnTo>
                <a:lnTo>
                  <a:pt x="273" y="224"/>
                </a:lnTo>
                <a:lnTo>
                  <a:pt x="145" y="240"/>
                </a:lnTo>
                <a:lnTo>
                  <a:pt x="0" y="256"/>
                </a:lnTo>
                <a:lnTo>
                  <a:pt x="0" y="112"/>
                </a:lnTo>
                <a:lnTo>
                  <a:pt x="32" y="112"/>
                </a:lnTo>
                <a:lnTo>
                  <a:pt x="80" y="112"/>
                </a:lnTo>
                <a:lnTo>
                  <a:pt x="128" y="112"/>
                </a:lnTo>
                <a:lnTo>
                  <a:pt x="193" y="112"/>
                </a:lnTo>
                <a:lnTo>
                  <a:pt x="273" y="96"/>
                </a:lnTo>
                <a:lnTo>
                  <a:pt x="354" y="80"/>
                </a:lnTo>
                <a:lnTo>
                  <a:pt x="467" y="80"/>
                </a:lnTo>
                <a:lnTo>
                  <a:pt x="563" y="64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6896" name="Freeform 32"/>
          <p:cNvSpPr/>
          <p:nvPr/>
        </p:nvSpPr>
        <p:spPr bwMode="auto">
          <a:xfrm>
            <a:off x="8858263" y="2652713"/>
            <a:ext cx="543983" cy="436562"/>
          </a:xfrm>
          <a:custGeom>
            <a:avLst/>
            <a:gdLst>
              <a:gd name="T0" fmla="*/ 2147483647 w 644"/>
              <a:gd name="T1" fmla="*/ 2147483647 h 688"/>
              <a:gd name="T2" fmla="*/ 2147483647 w 644"/>
              <a:gd name="T3" fmla="*/ 2147483647 h 688"/>
              <a:gd name="T4" fmla="*/ 2147483647 w 644"/>
              <a:gd name="T5" fmla="*/ 2147483647 h 688"/>
              <a:gd name="T6" fmla="*/ 2147483647 w 644"/>
              <a:gd name="T7" fmla="*/ 2147483647 h 688"/>
              <a:gd name="T8" fmla="*/ 2147483647 w 644"/>
              <a:gd name="T9" fmla="*/ 2147483647 h 688"/>
              <a:gd name="T10" fmla="*/ 2147483647 w 644"/>
              <a:gd name="T11" fmla="*/ 2147483647 h 688"/>
              <a:gd name="T12" fmla="*/ 2147483647 w 644"/>
              <a:gd name="T13" fmla="*/ 2147483647 h 688"/>
              <a:gd name="T14" fmla="*/ 2147483647 w 644"/>
              <a:gd name="T15" fmla="*/ 2147483647 h 688"/>
              <a:gd name="T16" fmla="*/ 2147483647 w 644"/>
              <a:gd name="T17" fmla="*/ 2147483647 h 688"/>
              <a:gd name="T18" fmla="*/ 2147483647 w 644"/>
              <a:gd name="T19" fmla="*/ 2147483647 h 688"/>
              <a:gd name="T20" fmla="*/ 2147483647 w 644"/>
              <a:gd name="T21" fmla="*/ 2147483647 h 688"/>
              <a:gd name="T22" fmla="*/ 2147483647 w 644"/>
              <a:gd name="T23" fmla="*/ 2147483647 h 688"/>
              <a:gd name="T24" fmla="*/ 2147483647 w 644"/>
              <a:gd name="T25" fmla="*/ 2147483647 h 688"/>
              <a:gd name="T26" fmla="*/ 2147483647 w 644"/>
              <a:gd name="T27" fmla="*/ 2147483647 h 688"/>
              <a:gd name="T28" fmla="*/ 2147483647 w 644"/>
              <a:gd name="T29" fmla="*/ 2147483647 h 688"/>
              <a:gd name="T30" fmla="*/ 2147483647 w 644"/>
              <a:gd name="T31" fmla="*/ 2147483647 h 688"/>
              <a:gd name="T32" fmla="*/ 2147483647 w 644"/>
              <a:gd name="T33" fmla="*/ 2147483647 h 688"/>
              <a:gd name="T34" fmla="*/ 2147483647 w 644"/>
              <a:gd name="T35" fmla="*/ 2147483647 h 688"/>
              <a:gd name="T36" fmla="*/ 2147483647 w 644"/>
              <a:gd name="T37" fmla="*/ 2147483647 h 688"/>
              <a:gd name="T38" fmla="*/ 0 w 644"/>
              <a:gd name="T39" fmla="*/ 2147483647 h 688"/>
              <a:gd name="T40" fmla="*/ 0 w 644"/>
              <a:gd name="T41" fmla="*/ 2147483647 h 688"/>
              <a:gd name="T42" fmla="*/ 0 w 644"/>
              <a:gd name="T43" fmla="*/ 2147483647 h 688"/>
              <a:gd name="T44" fmla="*/ 2147483647 w 644"/>
              <a:gd name="T45" fmla="*/ 2147483647 h 688"/>
              <a:gd name="T46" fmla="*/ 2147483647 w 644"/>
              <a:gd name="T47" fmla="*/ 2147483647 h 688"/>
              <a:gd name="T48" fmla="*/ 2147483647 w 644"/>
              <a:gd name="T49" fmla="*/ 0 h 688"/>
              <a:gd name="T50" fmla="*/ 2147483647 w 644"/>
              <a:gd name="T51" fmla="*/ 2147483647 h 688"/>
              <a:gd name="T52" fmla="*/ 2147483647 w 644"/>
              <a:gd name="T53" fmla="*/ 2147483647 h 688"/>
              <a:gd name="T54" fmla="*/ 2147483647 w 644"/>
              <a:gd name="T55" fmla="*/ 2147483647 h 688"/>
              <a:gd name="T56" fmla="*/ 2147483647 w 644"/>
              <a:gd name="T57" fmla="*/ 2147483647 h 688"/>
              <a:gd name="T58" fmla="*/ 2147483647 w 644"/>
              <a:gd name="T59" fmla="*/ 2147483647 h 68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44"/>
              <a:gd name="T91" fmla="*/ 0 h 688"/>
              <a:gd name="T92" fmla="*/ 644 w 644"/>
              <a:gd name="T93" fmla="*/ 688 h 68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44" h="688">
                <a:moveTo>
                  <a:pt x="354" y="144"/>
                </a:moveTo>
                <a:lnTo>
                  <a:pt x="450" y="208"/>
                </a:lnTo>
                <a:lnTo>
                  <a:pt x="531" y="256"/>
                </a:lnTo>
                <a:lnTo>
                  <a:pt x="579" y="320"/>
                </a:lnTo>
                <a:lnTo>
                  <a:pt x="611" y="368"/>
                </a:lnTo>
                <a:lnTo>
                  <a:pt x="644" y="480"/>
                </a:lnTo>
                <a:lnTo>
                  <a:pt x="644" y="576"/>
                </a:lnTo>
                <a:lnTo>
                  <a:pt x="644" y="624"/>
                </a:lnTo>
                <a:lnTo>
                  <a:pt x="644" y="656"/>
                </a:lnTo>
                <a:lnTo>
                  <a:pt x="628" y="688"/>
                </a:lnTo>
                <a:lnTo>
                  <a:pt x="595" y="688"/>
                </a:lnTo>
                <a:lnTo>
                  <a:pt x="563" y="672"/>
                </a:lnTo>
                <a:lnTo>
                  <a:pt x="515" y="656"/>
                </a:lnTo>
                <a:lnTo>
                  <a:pt x="467" y="608"/>
                </a:lnTo>
                <a:lnTo>
                  <a:pt x="402" y="544"/>
                </a:lnTo>
                <a:lnTo>
                  <a:pt x="257" y="384"/>
                </a:lnTo>
                <a:lnTo>
                  <a:pt x="128" y="224"/>
                </a:lnTo>
                <a:lnTo>
                  <a:pt x="64" y="144"/>
                </a:lnTo>
                <a:lnTo>
                  <a:pt x="16" y="96"/>
                </a:lnTo>
                <a:lnTo>
                  <a:pt x="0" y="48"/>
                </a:lnTo>
                <a:lnTo>
                  <a:pt x="0" y="32"/>
                </a:lnTo>
                <a:lnTo>
                  <a:pt x="16" y="16"/>
                </a:lnTo>
                <a:lnTo>
                  <a:pt x="32" y="16"/>
                </a:lnTo>
                <a:lnTo>
                  <a:pt x="64" y="0"/>
                </a:lnTo>
                <a:lnTo>
                  <a:pt x="112" y="16"/>
                </a:lnTo>
                <a:lnTo>
                  <a:pt x="177" y="32"/>
                </a:lnTo>
                <a:lnTo>
                  <a:pt x="257" y="80"/>
                </a:lnTo>
                <a:lnTo>
                  <a:pt x="354" y="144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198046" y="4538663"/>
            <a:ext cx="48979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组词：讲台 阳台</a:t>
            </a:r>
            <a:endParaRPr lang="zh-CN" altLang="en-US" sz="3200" b="1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38251" y="5214956"/>
            <a:ext cx="9321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造句：老师站在讲台上上课。</a:t>
            </a:r>
            <a:endParaRPr lang="zh-CN" altLang="en-US" sz="3200" b="1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36895" grpId="0" animBg="1"/>
      <p:bldP spid="36897" grpId="0" animBg="1"/>
      <p:bldP spid="36898" grpId="0" animBg="1"/>
      <p:bldP spid="36899" grpId="0" animBg="1"/>
      <p:bldP spid="36896" grpId="0" animBg="1"/>
      <p:bldP spid="29" grpId="0" autoUpdateAnimBg="0"/>
      <p:bldP spid="3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7"/>
          <p:cNvSpPr txBox="1">
            <a:spLocks noChangeArrowheads="1"/>
          </p:cNvSpPr>
          <p:nvPr/>
        </p:nvSpPr>
        <p:spPr bwMode="auto">
          <a:xfrm>
            <a:off x="1346213" y="2546350"/>
            <a:ext cx="178223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15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放</a:t>
            </a:r>
            <a:endParaRPr lang="zh-CN" altLang="en-US" sz="11500" b="1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95451" y="2016125"/>
            <a:ext cx="24003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fànɡ</a:t>
            </a:r>
            <a:r>
              <a:rPr lang="en-US" altLang="zh-CN" sz="4000" b="1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 </a:t>
            </a:r>
            <a:endParaRPr lang="en-US" altLang="zh-CN" sz="4000" b="1" smtClean="0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grpSp>
        <p:nvGrpSpPr>
          <p:cNvPr id="36868" name="Group 4"/>
          <p:cNvGrpSpPr/>
          <p:nvPr/>
        </p:nvGrpSpPr>
        <p:grpSpPr bwMode="auto">
          <a:xfrm>
            <a:off x="6576497" y="1700232"/>
            <a:ext cx="3839633" cy="2879725"/>
            <a:chOff x="1474" y="663"/>
            <a:chExt cx="2948" cy="2835"/>
          </a:xfrm>
        </p:grpSpPr>
        <p:sp>
          <p:nvSpPr>
            <p:cNvPr id="36881" name="Rectangle 5"/>
            <p:cNvSpPr>
              <a:spLocks noChangeArrowheads="1"/>
            </p:cNvSpPr>
            <p:nvPr/>
          </p:nvSpPr>
          <p:spPr bwMode="auto">
            <a:xfrm>
              <a:off x="2948" y="2069"/>
              <a:ext cx="1474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rtl="0" eaLnBrk="1" fontAlgn="base" hangingPunct="1">
                <a:spcBef>
                  <a:spcPct val="20000"/>
                </a:spcBef>
                <a:spcAft>
                  <a:spcPct val="0"/>
                </a:spcAft>
              </a:pPr>
              <a:endParaRPr lang="zh-CN" altLang="zh-CN" sz="2800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6882" name="Rectangle 6"/>
            <p:cNvSpPr>
              <a:spLocks noChangeArrowheads="1"/>
            </p:cNvSpPr>
            <p:nvPr/>
          </p:nvSpPr>
          <p:spPr bwMode="auto">
            <a:xfrm>
              <a:off x="1474" y="2069"/>
              <a:ext cx="1474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rtl="0" eaLnBrk="1" fontAlgn="base" hangingPunct="1">
                <a:spcBef>
                  <a:spcPct val="20000"/>
                </a:spcBef>
                <a:spcAft>
                  <a:spcPct val="0"/>
                </a:spcAft>
              </a:pPr>
              <a:endParaRPr lang="zh-CN" altLang="zh-CN" sz="2800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6883" name="Rectangle 7"/>
            <p:cNvSpPr>
              <a:spLocks noChangeArrowheads="1"/>
            </p:cNvSpPr>
            <p:nvPr/>
          </p:nvSpPr>
          <p:spPr bwMode="auto">
            <a:xfrm>
              <a:off x="2948" y="663"/>
              <a:ext cx="1474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rtl="0" eaLnBrk="1" fontAlgn="base" hangingPunct="1">
                <a:spcBef>
                  <a:spcPct val="20000"/>
                </a:spcBef>
                <a:spcAft>
                  <a:spcPct val="0"/>
                </a:spcAft>
              </a:pPr>
              <a:endParaRPr lang="zh-CN" altLang="zh-CN" sz="2800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6884" name="Rectangle 8"/>
            <p:cNvSpPr>
              <a:spLocks noChangeArrowheads="1"/>
            </p:cNvSpPr>
            <p:nvPr/>
          </p:nvSpPr>
          <p:spPr bwMode="auto">
            <a:xfrm>
              <a:off x="1474" y="663"/>
              <a:ext cx="1474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rtl="0" eaLnBrk="1" fontAlgn="base" hangingPunct="1">
                <a:spcBef>
                  <a:spcPct val="20000"/>
                </a:spcBef>
                <a:spcAft>
                  <a:spcPct val="0"/>
                </a:spcAft>
              </a:pPr>
              <a:endParaRPr lang="zh-CN" altLang="zh-CN" sz="2800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6885" name="Line 9"/>
            <p:cNvSpPr>
              <a:spLocks noChangeShapeType="1"/>
            </p:cNvSpPr>
            <p:nvPr/>
          </p:nvSpPr>
          <p:spPr bwMode="auto">
            <a:xfrm>
              <a:off x="1474" y="663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6886" name="Line 10"/>
            <p:cNvSpPr>
              <a:spLocks noChangeShapeType="1"/>
            </p:cNvSpPr>
            <p:nvPr/>
          </p:nvSpPr>
          <p:spPr bwMode="auto">
            <a:xfrm>
              <a:off x="1474" y="3498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6887" name="Line 11"/>
            <p:cNvSpPr>
              <a:spLocks noChangeShapeType="1"/>
            </p:cNvSpPr>
            <p:nvPr/>
          </p:nvSpPr>
          <p:spPr bwMode="auto">
            <a:xfrm>
              <a:off x="1474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6888" name="Line 12"/>
            <p:cNvSpPr>
              <a:spLocks noChangeShapeType="1"/>
            </p:cNvSpPr>
            <p:nvPr/>
          </p:nvSpPr>
          <p:spPr bwMode="auto">
            <a:xfrm>
              <a:off x="4422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6889" name="Line 13"/>
            <p:cNvSpPr>
              <a:spLocks noChangeShapeType="1"/>
            </p:cNvSpPr>
            <p:nvPr/>
          </p:nvSpPr>
          <p:spPr bwMode="auto">
            <a:xfrm>
              <a:off x="1474" y="2069"/>
              <a:ext cx="294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6890" name="Line 14"/>
            <p:cNvSpPr>
              <a:spLocks noChangeShapeType="1"/>
            </p:cNvSpPr>
            <p:nvPr/>
          </p:nvSpPr>
          <p:spPr bwMode="auto">
            <a:xfrm>
              <a:off x="2948" y="663"/>
              <a:ext cx="0" cy="283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36869" name="Rectangle 25"/>
          <p:cNvSpPr>
            <a:spLocks noChangeArrowheads="1"/>
          </p:cNvSpPr>
          <p:nvPr/>
        </p:nvSpPr>
        <p:spPr bwMode="auto">
          <a:xfrm>
            <a:off x="7591269" y="2225675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000" smtClean="0">
                <a:solidFill>
                  <a:srgbClr val="000000"/>
                </a:solidFill>
                <a:latin typeface="Times New Roman" panose="02020603050405020304" charset="0"/>
                <a:cs typeface="+mn-cs"/>
              </a:rPr>
              <a:t> </a:t>
            </a:r>
            <a:endParaRPr lang="en-US" altLang="zh-CN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6870" name="Rectangle 28"/>
          <p:cNvSpPr>
            <a:spLocks noChangeArrowheads="1"/>
          </p:cNvSpPr>
          <p:nvPr/>
        </p:nvSpPr>
        <p:spPr bwMode="auto">
          <a:xfrm>
            <a:off x="4733771" y="2225675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000" smtClean="0">
                <a:solidFill>
                  <a:srgbClr val="000000"/>
                </a:solidFill>
                <a:latin typeface="Times New Roman" panose="02020603050405020304" charset="0"/>
                <a:cs typeface="+mn-cs"/>
              </a:rPr>
              <a:t> </a:t>
            </a:r>
            <a:endParaRPr lang="en-US" altLang="zh-CN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7931" name="Freeform 43"/>
          <p:cNvSpPr/>
          <p:nvPr/>
        </p:nvSpPr>
        <p:spPr bwMode="auto">
          <a:xfrm>
            <a:off x="7850717" y="2366982"/>
            <a:ext cx="421216" cy="255587"/>
          </a:xfrm>
          <a:custGeom>
            <a:avLst/>
            <a:gdLst>
              <a:gd name="T0" fmla="*/ 0 w 499"/>
              <a:gd name="T1" fmla="*/ 2147483647 h 401"/>
              <a:gd name="T2" fmla="*/ 2147483647 w 499"/>
              <a:gd name="T3" fmla="*/ 2147483647 h 401"/>
              <a:gd name="T4" fmla="*/ 2147483647 w 499"/>
              <a:gd name="T5" fmla="*/ 2147483647 h 401"/>
              <a:gd name="T6" fmla="*/ 2147483647 w 499"/>
              <a:gd name="T7" fmla="*/ 0 h 401"/>
              <a:gd name="T8" fmla="*/ 2147483647 w 499"/>
              <a:gd name="T9" fmla="*/ 0 h 401"/>
              <a:gd name="T10" fmla="*/ 2147483647 w 499"/>
              <a:gd name="T11" fmla="*/ 0 h 401"/>
              <a:gd name="T12" fmla="*/ 2147483647 w 499"/>
              <a:gd name="T13" fmla="*/ 2147483647 h 401"/>
              <a:gd name="T14" fmla="*/ 2147483647 w 499"/>
              <a:gd name="T15" fmla="*/ 2147483647 h 401"/>
              <a:gd name="T16" fmla="*/ 2147483647 w 499"/>
              <a:gd name="T17" fmla="*/ 2147483647 h 401"/>
              <a:gd name="T18" fmla="*/ 2147483647 w 499"/>
              <a:gd name="T19" fmla="*/ 2147483647 h 401"/>
              <a:gd name="T20" fmla="*/ 2147483647 w 499"/>
              <a:gd name="T21" fmla="*/ 2147483647 h 401"/>
              <a:gd name="T22" fmla="*/ 2147483647 w 499"/>
              <a:gd name="T23" fmla="*/ 2147483647 h 401"/>
              <a:gd name="T24" fmla="*/ 2147483647 w 499"/>
              <a:gd name="T25" fmla="*/ 2147483647 h 401"/>
              <a:gd name="T26" fmla="*/ 2147483647 w 499"/>
              <a:gd name="T27" fmla="*/ 2147483647 h 401"/>
              <a:gd name="T28" fmla="*/ 2147483647 w 499"/>
              <a:gd name="T29" fmla="*/ 2147483647 h 401"/>
              <a:gd name="T30" fmla="*/ 2147483647 w 499"/>
              <a:gd name="T31" fmla="*/ 2147483647 h 401"/>
              <a:gd name="T32" fmla="*/ 2147483647 w 499"/>
              <a:gd name="T33" fmla="*/ 2147483647 h 401"/>
              <a:gd name="T34" fmla="*/ 2147483647 w 499"/>
              <a:gd name="T35" fmla="*/ 2147483647 h 401"/>
              <a:gd name="T36" fmla="*/ 2147483647 w 499"/>
              <a:gd name="T37" fmla="*/ 2147483647 h 401"/>
              <a:gd name="T38" fmla="*/ 2147483647 w 499"/>
              <a:gd name="T39" fmla="*/ 2147483647 h 401"/>
              <a:gd name="T40" fmla="*/ 2147483647 w 499"/>
              <a:gd name="T41" fmla="*/ 2147483647 h 401"/>
              <a:gd name="T42" fmla="*/ 2147483647 w 499"/>
              <a:gd name="T43" fmla="*/ 2147483647 h 401"/>
              <a:gd name="T44" fmla="*/ 2147483647 w 499"/>
              <a:gd name="T45" fmla="*/ 2147483647 h 401"/>
              <a:gd name="T46" fmla="*/ 2147483647 w 499"/>
              <a:gd name="T47" fmla="*/ 2147483647 h 401"/>
              <a:gd name="T48" fmla="*/ 2147483647 w 499"/>
              <a:gd name="T49" fmla="*/ 2147483647 h 401"/>
              <a:gd name="T50" fmla="*/ 2147483647 w 499"/>
              <a:gd name="T51" fmla="*/ 2147483647 h 401"/>
              <a:gd name="T52" fmla="*/ 2147483647 w 499"/>
              <a:gd name="T53" fmla="*/ 2147483647 h 401"/>
              <a:gd name="T54" fmla="*/ 2147483647 w 499"/>
              <a:gd name="T55" fmla="*/ 2147483647 h 401"/>
              <a:gd name="T56" fmla="*/ 2147483647 w 499"/>
              <a:gd name="T57" fmla="*/ 2147483647 h 401"/>
              <a:gd name="T58" fmla="*/ 2147483647 w 499"/>
              <a:gd name="T59" fmla="*/ 2147483647 h 401"/>
              <a:gd name="T60" fmla="*/ 2147483647 w 499"/>
              <a:gd name="T61" fmla="*/ 2147483647 h 401"/>
              <a:gd name="T62" fmla="*/ 2147483647 w 499"/>
              <a:gd name="T63" fmla="*/ 2147483647 h 401"/>
              <a:gd name="T64" fmla="*/ 2147483647 w 499"/>
              <a:gd name="T65" fmla="*/ 2147483647 h 401"/>
              <a:gd name="T66" fmla="*/ 0 w 499"/>
              <a:gd name="T67" fmla="*/ 2147483647 h 401"/>
              <a:gd name="T68" fmla="*/ 0 w 499"/>
              <a:gd name="T69" fmla="*/ 2147483647 h 401"/>
              <a:gd name="T70" fmla="*/ 0 w 499"/>
              <a:gd name="T71" fmla="*/ 2147483647 h 40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99"/>
              <a:gd name="T109" fmla="*/ 0 h 401"/>
              <a:gd name="T110" fmla="*/ 499 w 499"/>
              <a:gd name="T111" fmla="*/ 401 h 40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99" h="401">
                <a:moveTo>
                  <a:pt x="0" y="32"/>
                </a:moveTo>
                <a:lnTo>
                  <a:pt x="16" y="16"/>
                </a:lnTo>
                <a:lnTo>
                  <a:pt x="48" y="16"/>
                </a:lnTo>
                <a:lnTo>
                  <a:pt x="80" y="0"/>
                </a:lnTo>
                <a:lnTo>
                  <a:pt x="112" y="0"/>
                </a:lnTo>
                <a:lnTo>
                  <a:pt x="161" y="0"/>
                </a:lnTo>
                <a:lnTo>
                  <a:pt x="225" y="16"/>
                </a:lnTo>
                <a:lnTo>
                  <a:pt x="273" y="32"/>
                </a:lnTo>
                <a:lnTo>
                  <a:pt x="322" y="48"/>
                </a:lnTo>
                <a:lnTo>
                  <a:pt x="370" y="80"/>
                </a:lnTo>
                <a:lnTo>
                  <a:pt x="418" y="112"/>
                </a:lnTo>
                <a:lnTo>
                  <a:pt x="451" y="144"/>
                </a:lnTo>
                <a:lnTo>
                  <a:pt x="467" y="176"/>
                </a:lnTo>
                <a:lnTo>
                  <a:pt x="483" y="208"/>
                </a:lnTo>
                <a:lnTo>
                  <a:pt x="483" y="240"/>
                </a:lnTo>
                <a:lnTo>
                  <a:pt x="499" y="257"/>
                </a:lnTo>
                <a:lnTo>
                  <a:pt x="499" y="273"/>
                </a:lnTo>
                <a:lnTo>
                  <a:pt x="483" y="289"/>
                </a:lnTo>
                <a:lnTo>
                  <a:pt x="483" y="305"/>
                </a:lnTo>
                <a:lnTo>
                  <a:pt x="467" y="337"/>
                </a:lnTo>
                <a:lnTo>
                  <a:pt x="451" y="369"/>
                </a:lnTo>
                <a:lnTo>
                  <a:pt x="434" y="385"/>
                </a:lnTo>
                <a:lnTo>
                  <a:pt x="418" y="401"/>
                </a:lnTo>
                <a:lnTo>
                  <a:pt x="402" y="401"/>
                </a:lnTo>
                <a:lnTo>
                  <a:pt x="370" y="369"/>
                </a:lnTo>
                <a:lnTo>
                  <a:pt x="322" y="337"/>
                </a:lnTo>
                <a:lnTo>
                  <a:pt x="257" y="289"/>
                </a:lnTo>
                <a:lnTo>
                  <a:pt x="193" y="224"/>
                </a:lnTo>
                <a:lnTo>
                  <a:pt x="145" y="192"/>
                </a:lnTo>
                <a:lnTo>
                  <a:pt x="96" y="144"/>
                </a:lnTo>
                <a:lnTo>
                  <a:pt x="64" y="112"/>
                </a:lnTo>
                <a:lnTo>
                  <a:pt x="16" y="64"/>
                </a:lnTo>
                <a:lnTo>
                  <a:pt x="0" y="32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7924" name="Freeform 36"/>
          <p:cNvSpPr/>
          <p:nvPr/>
        </p:nvSpPr>
        <p:spPr bwMode="auto">
          <a:xfrm>
            <a:off x="7304630" y="2795607"/>
            <a:ext cx="1172633" cy="242887"/>
          </a:xfrm>
          <a:custGeom>
            <a:avLst/>
            <a:gdLst>
              <a:gd name="T0" fmla="*/ 2147483647 w 1384"/>
              <a:gd name="T1" fmla="*/ 0 h 384"/>
              <a:gd name="T2" fmla="*/ 2147483647 w 1384"/>
              <a:gd name="T3" fmla="*/ 0 h 384"/>
              <a:gd name="T4" fmla="*/ 2147483647 w 1384"/>
              <a:gd name="T5" fmla="*/ 2147483647 h 384"/>
              <a:gd name="T6" fmla="*/ 2147483647 w 1384"/>
              <a:gd name="T7" fmla="*/ 2147483647 h 384"/>
              <a:gd name="T8" fmla="*/ 2147483647 w 1384"/>
              <a:gd name="T9" fmla="*/ 2147483647 h 384"/>
              <a:gd name="T10" fmla="*/ 2147483647 w 1384"/>
              <a:gd name="T11" fmla="*/ 2147483647 h 384"/>
              <a:gd name="T12" fmla="*/ 2147483647 w 1384"/>
              <a:gd name="T13" fmla="*/ 2147483647 h 384"/>
              <a:gd name="T14" fmla="*/ 2147483647 w 1384"/>
              <a:gd name="T15" fmla="*/ 2147483647 h 384"/>
              <a:gd name="T16" fmla="*/ 2147483647 w 1384"/>
              <a:gd name="T17" fmla="*/ 2147483647 h 384"/>
              <a:gd name="T18" fmla="*/ 2147483647 w 1384"/>
              <a:gd name="T19" fmla="*/ 2147483647 h 384"/>
              <a:gd name="T20" fmla="*/ 2147483647 w 1384"/>
              <a:gd name="T21" fmla="*/ 2147483647 h 384"/>
              <a:gd name="T22" fmla="*/ 2147483647 w 1384"/>
              <a:gd name="T23" fmla="*/ 2147483647 h 384"/>
              <a:gd name="T24" fmla="*/ 2147483647 w 1384"/>
              <a:gd name="T25" fmla="*/ 2147483647 h 384"/>
              <a:gd name="T26" fmla="*/ 2147483647 w 1384"/>
              <a:gd name="T27" fmla="*/ 2147483647 h 384"/>
              <a:gd name="T28" fmla="*/ 2147483647 w 1384"/>
              <a:gd name="T29" fmla="*/ 2147483647 h 384"/>
              <a:gd name="T30" fmla="*/ 2147483647 w 1384"/>
              <a:gd name="T31" fmla="*/ 2147483647 h 384"/>
              <a:gd name="T32" fmla="*/ 2147483647 w 1384"/>
              <a:gd name="T33" fmla="*/ 2147483647 h 384"/>
              <a:gd name="T34" fmla="*/ 2147483647 w 1384"/>
              <a:gd name="T35" fmla="*/ 2147483647 h 384"/>
              <a:gd name="T36" fmla="*/ 2147483647 w 1384"/>
              <a:gd name="T37" fmla="*/ 2147483647 h 384"/>
              <a:gd name="T38" fmla="*/ 2147483647 w 1384"/>
              <a:gd name="T39" fmla="*/ 2147483647 h 384"/>
              <a:gd name="T40" fmla="*/ 2147483647 w 1384"/>
              <a:gd name="T41" fmla="*/ 2147483647 h 384"/>
              <a:gd name="T42" fmla="*/ 2147483647 w 1384"/>
              <a:gd name="T43" fmla="*/ 2147483647 h 384"/>
              <a:gd name="T44" fmla="*/ 2147483647 w 1384"/>
              <a:gd name="T45" fmla="*/ 2147483647 h 384"/>
              <a:gd name="T46" fmla="*/ 2147483647 w 1384"/>
              <a:gd name="T47" fmla="*/ 2147483647 h 384"/>
              <a:gd name="T48" fmla="*/ 2147483647 w 1384"/>
              <a:gd name="T49" fmla="*/ 2147483647 h 384"/>
              <a:gd name="T50" fmla="*/ 2147483647 w 1384"/>
              <a:gd name="T51" fmla="*/ 2147483647 h 384"/>
              <a:gd name="T52" fmla="*/ 2147483647 w 1384"/>
              <a:gd name="T53" fmla="*/ 2147483647 h 384"/>
              <a:gd name="T54" fmla="*/ 2147483647 w 1384"/>
              <a:gd name="T55" fmla="*/ 2147483647 h 384"/>
              <a:gd name="T56" fmla="*/ 2147483647 w 1384"/>
              <a:gd name="T57" fmla="*/ 2147483647 h 384"/>
              <a:gd name="T58" fmla="*/ 2147483647 w 1384"/>
              <a:gd name="T59" fmla="*/ 2147483647 h 384"/>
              <a:gd name="T60" fmla="*/ 0 w 1384"/>
              <a:gd name="T61" fmla="*/ 2147483647 h 384"/>
              <a:gd name="T62" fmla="*/ 0 w 1384"/>
              <a:gd name="T63" fmla="*/ 2147483647 h 384"/>
              <a:gd name="T64" fmla="*/ 2147483647 w 1384"/>
              <a:gd name="T65" fmla="*/ 2147483647 h 384"/>
              <a:gd name="T66" fmla="*/ 2147483647 w 1384"/>
              <a:gd name="T67" fmla="*/ 2147483647 h 384"/>
              <a:gd name="T68" fmla="*/ 2147483647 w 1384"/>
              <a:gd name="T69" fmla="*/ 2147483647 h 384"/>
              <a:gd name="T70" fmla="*/ 2147483647 w 1384"/>
              <a:gd name="T71" fmla="*/ 2147483647 h 384"/>
              <a:gd name="T72" fmla="*/ 2147483647 w 1384"/>
              <a:gd name="T73" fmla="*/ 2147483647 h 384"/>
              <a:gd name="T74" fmla="*/ 2147483647 w 1384"/>
              <a:gd name="T75" fmla="*/ 2147483647 h 384"/>
              <a:gd name="T76" fmla="*/ 2147483647 w 1384"/>
              <a:gd name="T77" fmla="*/ 2147483647 h 384"/>
              <a:gd name="T78" fmla="*/ 2147483647 w 1384"/>
              <a:gd name="T79" fmla="*/ 2147483647 h 384"/>
              <a:gd name="T80" fmla="*/ 2147483647 w 1384"/>
              <a:gd name="T81" fmla="*/ 2147483647 h 384"/>
              <a:gd name="T82" fmla="*/ 2147483647 w 1384"/>
              <a:gd name="T83" fmla="*/ 2147483647 h 384"/>
              <a:gd name="T84" fmla="*/ 2147483647 w 1384"/>
              <a:gd name="T85" fmla="*/ 2147483647 h 384"/>
              <a:gd name="T86" fmla="*/ 2147483647 w 1384"/>
              <a:gd name="T87" fmla="*/ 0 h 384"/>
              <a:gd name="T88" fmla="*/ 2147483647 w 1384"/>
              <a:gd name="T89" fmla="*/ 0 h 384"/>
              <a:gd name="T90" fmla="*/ 2147483647 w 1384"/>
              <a:gd name="T91" fmla="*/ 0 h 384"/>
              <a:gd name="T92" fmla="*/ 2147483647 w 1384"/>
              <a:gd name="T93" fmla="*/ 0 h 384"/>
              <a:gd name="T94" fmla="*/ 2147483647 w 1384"/>
              <a:gd name="T95" fmla="*/ 0 h 38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384"/>
              <a:gd name="T145" fmla="*/ 0 h 384"/>
              <a:gd name="T146" fmla="*/ 1384 w 1384"/>
              <a:gd name="T147" fmla="*/ 384 h 38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384" h="384">
                <a:moveTo>
                  <a:pt x="1239" y="0"/>
                </a:moveTo>
                <a:lnTo>
                  <a:pt x="1304" y="0"/>
                </a:lnTo>
                <a:lnTo>
                  <a:pt x="1352" y="16"/>
                </a:lnTo>
                <a:lnTo>
                  <a:pt x="1368" y="32"/>
                </a:lnTo>
                <a:lnTo>
                  <a:pt x="1384" y="48"/>
                </a:lnTo>
                <a:lnTo>
                  <a:pt x="1368" y="80"/>
                </a:lnTo>
                <a:lnTo>
                  <a:pt x="1352" y="96"/>
                </a:lnTo>
                <a:lnTo>
                  <a:pt x="1304" y="112"/>
                </a:lnTo>
                <a:lnTo>
                  <a:pt x="1239" y="112"/>
                </a:lnTo>
                <a:lnTo>
                  <a:pt x="1207" y="128"/>
                </a:lnTo>
                <a:lnTo>
                  <a:pt x="1159" y="128"/>
                </a:lnTo>
                <a:lnTo>
                  <a:pt x="1095" y="144"/>
                </a:lnTo>
                <a:lnTo>
                  <a:pt x="1030" y="160"/>
                </a:lnTo>
                <a:lnTo>
                  <a:pt x="950" y="192"/>
                </a:lnTo>
                <a:lnTo>
                  <a:pt x="869" y="208"/>
                </a:lnTo>
                <a:lnTo>
                  <a:pt x="773" y="240"/>
                </a:lnTo>
                <a:lnTo>
                  <a:pt x="660" y="272"/>
                </a:lnTo>
                <a:lnTo>
                  <a:pt x="547" y="288"/>
                </a:lnTo>
                <a:lnTo>
                  <a:pt x="467" y="320"/>
                </a:lnTo>
                <a:lnTo>
                  <a:pt x="386" y="336"/>
                </a:lnTo>
                <a:lnTo>
                  <a:pt x="322" y="352"/>
                </a:lnTo>
                <a:lnTo>
                  <a:pt x="273" y="368"/>
                </a:lnTo>
                <a:lnTo>
                  <a:pt x="225" y="384"/>
                </a:lnTo>
                <a:lnTo>
                  <a:pt x="209" y="384"/>
                </a:lnTo>
                <a:lnTo>
                  <a:pt x="193" y="384"/>
                </a:lnTo>
                <a:lnTo>
                  <a:pt x="177" y="384"/>
                </a:lnTo>
                <a:lnTo>
                  <a:pt x="161" y="368"/>
                </a:lnTo>
                <a:lnTo>
                  <a:pt x="96" y="352"/>
                </a:lnTo>
                <a:lnTo>
                  <a:pt x="48" y="320"/>
                </a:lnTo>
                <a:lnTo>
                  <a:pt x="16" y="304"/>
                </a:lnTo>
                <a:lnTo>
                  <a:pt x="0" y="288"/>
                </a:lnTo>
                <a:lnTo>
                  <a:pt x="0" y="272"/>
                </a:lnTo>
                <a:lnTo>
                  <a:pt x="16" y="272"/>
                </a:lnTo>
                <a:lnTo>
                  <a:pt x="48" y="256"/>
                </a:lnTo>
                <a:lnTo>
                  <a:pt x="96" y="240"/>
                </a:lnTo>
                <a:lnTo>
                  <a:pt x="177" y="224"/>
                </a:lnTo>
                <a:lnTo>
                  <a:pt x="273" y="208"/>
                </a:lnTo>
                <a:lnTo>
                  <a:pt x="402" y="176"/>
                </a:lnTo>
                <a:lnTo>
                  <a:pt x="547" y="144"/>
                </a:lnTo>
                <a:lnTo>
                  <a:pt x="724" y="96"/>
                </a:lnTo>
                <a:lnTo>
                  <a:pt x="901" y="48"/>
                </a:lnTo>
                <a:lnTo>
                  <a:pt x="966" y="32"/>
                </a:lnTo>
                <a:lnTo>
                  <a:pt x="1046" y="16"/>
                </a:lnTo>
                <a:lnTo>
                  <a:pt x="1095" y="0"/>
                </a:lnTo>
                <a:lnTo>
                  <a:pt x="1159" y="0"/>
                </a:lnTo>
                <a:lnTo>
                  <a:pt x="1207" y="0"/>
                </a:lnTo>
                <a:lnTo>
                  <a:pt x="1239" y="0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7926" name="Freeform 38"/>
          <p:cNvSpPr/>
          <p:nvPr/>
        </p:nvSpPr>
        <p:spPr bwMode="auto">
          <a:xfrm>
            <a:off x="7713146" y="3160713"/>
            <a:ext cx="641351" cy="793750"/>
          </a:xfrm>
          <a:custGeom>
            <a:avLst/>
            <a:gdLst>
              <a:gd name="T0" fmla="*/ 2147483647 w 756"/>
              <a:gd name="T1" fmla="*/ 2147483647 h 1250"/>
              <a:gd name="T2" fmla="*/ 2147483647 w 756"/>
              <a:gd name="T3" fmla="*/ 2147483647 h 1250"/>
              <a:gd name="T4" fmla="*/ 2147483647 w 756"/>
              <a:gd name="T5" fmla="*/ 2147483647 h 1250"/>
              <a:gd name="T6" fmla="*/ 2147483647 w 756"/>
              <a:gd name="T7" fmla="*/ 2147483647 h 1250"/>
              <a:gd name="T8" fmla="*/ 2147483647 w 756"/>
              <a:gd name="T9" fmla="*/ 2147483647 h 1250"/>
              <a:gd name="T10" fmla="*/ 2147483647 w 756"/>
              <a:gd name="T11" fmla="*/ 2147483647 h 1250"/>
              <a:gd name="T12" fmla="*/ 2147483647 w 756"/>
              <a:gd name="T13" fmla="*/ 2147483647 h 1250"/>
              <a:gd name="T14" fmla="*/ 2147483647 w 756"/>
              <a:gd name="T15" fmla="*/ 2147483647 h 1250"/>
              <a:gd name="T16" fmla="*/ 2147483647 w 756"/>
              <a:gd name="T17" fmla="*/ 2147483647 h 1250"/>
              <a:gd name="T18" fmla="*/ 2147483647 w 756"/>
              <a:gd name="T19" fmla="*/ 2147483647 h 1250"/>
              <a:gd name="T20" fmla="*/ 2147483647 w 756"/>
              <a:gd name="T21" fmla="*/ 2147483647 h 1250"/>
              <a:gd name="T22" fmla="*/ 2147483647 w 756"/>
              <a:gd name="T23" fmla="*/ 2147483647 h 1250"/>
              <a:gd name="T24" fmla="*/ 2147483647 w 756"/>
              <a:gd name="T25" fmla="*/ 2147483647 h 1250"/>
              <a:gd name="T26" fmla="*/ 2147483647 w 756"/>
              <a:gd name="T27" fmla="*/ 2147483647 h 1250"/>
              <a:gd name="T28" fmla="*/ 2147483647 w 756"/>
              <a:gd name="T29" fmla="*/ 2147483647 h 1250"/>
              <a:gd name="T30" fmla="*/ 2147483647 w 756"/>
              <a:gd name="T31" fmla="*/ 2147483647 h 1250"/>
              <a:gd name="T32" fmla="*/ 2147483647 w 756"/>
              <a:gd name="T33" fmla="*/ 2147483647 h 1250"/>
              <a:gd name="T34" fmla="*/ 2147483647 w 756"/>
              <a:gd name="T35" fmla="*/ 2147483647 h 1250"/>
              <a:gd name="T36" fmla="*/ 2147483647 w 756"/>
              <a:gd name="T37" fmla="*/ 2147483647 h 1250"/>
              <a:gd name="T38" fmla="*/ 2147483647 w 756"/>
              <a:gd name="T39" fmla="*/ 2147483647 h 1250"/>
              <a:gd name="T40" fmla="*/ 2147483647 w 756"/>
              <a:gd name="T41" fmla="*/ 2147483647 h 1250"/>
              <a:gd name="T42" fmla="*/ 2147483647 w 756"/>
              <a:gd name="T43" fmla="*/ 2147483647 h 1250"/>
              <a:gd name="T44" fmla="*/ 2147483647 w 756"/>
              <a:gd name="T45" fmla="*/ 2147483647 h 1250"/>
              <a:gd name="T46" fmla="*/ 2147483647 w 756"/>
              <a:gd name="T47" fmla="*/ 2147483647 h 1250"/>
              <a:gd name="T48" fmla="*/ 2147483647 w 756"/>
              <a:gd name="T49" fmla="*/ 2147483647 h 1250"/>
              <a:gd name="T50" fmla="*/ 2147483647 w 756"/>
              <a:gd name="T51" fmla="*/ 2147483647 h 1250"/>
              <a:gd name="T52" fmla="*/ 2147483647 w 756"/>
              <a:gd name="T53" fmla="*/ 2147483647 h 1250"/>
              <a:gd name="T54" fmla="*/ 2147483647 w 756"/>
              <a:gd name="T55" fmla="*/ 2147483647 h 1250"/>
              <a:gd name="T56" fmla="*/ 2147483647 w 756"/>
              <a:gd name="T57" fmla="*/ 0 h 1250"/>
              <a:gd name="T58" fmla="*/ 2147483647 w 756"/>
              <a:gd name="T59" fmla="*/ 0 h 1250"/>
              <a:gd name="T60" fmla="*/ 2147483647 w 756"/>
              <a:gd name="T61" fmla="*/ 2147483647 h 1250"/>
              <a:gd name="T62" fmla="*/ 2147483647 w 756"/>
              <a:gd name="T63" fmla="*/ 2147483647 h 1250"/>
              <a:gd name="T64" fmla="*/ 2147483647 w 756"/>
              <a:gd name="T65" fmla="*/ 2147483647 h 1250"/>
              <a:gd name="T66" fmla="*/ 2147483647 w 756"/>
              <a:gd name="T67" fmla="*/ 2147483647 h 1250"/>
              <a:gd name="T68" fmla="*/ 2147483647 w 756"/>
              <a:gd name="T69" fmla="*/ 2147483647 h 1250"/>
              <a:gd name="T70" fmla="*/ 2147483647 w 756"/>
              <a:gd name="T71" fmla="*/ 2147483647 h 1250"/>
              <a:gd name="T72" fmla="*/ 2147483647 w 756"/>
              <a:gd name="T73" fmla="*/ 2147483647 h 1250"/>
              <a:gd name="T74" fmla="*/ 2147483647 w 756"/>
              <a:gd name="T75" fmla="*/ 2147483647 h 125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56"/>
              <a:gd name="T115" fmla="*/ 0 h 1250"/>
              <a:gd name="T116" fmla="*/ 756 w 756"/>
              <a:gd name="T117" fmla="*/ 1250 h 125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56" h="1250">
                <a:moveTo>
                  <a:pt x="676" y="353"/>
                </a:moveTo>
                <a:lnTo>
                  <a:pt x="676" y="369"/>
                </a:lnTo>
                <a:lnTo>
                  <a:pt x="660" y="401"/>
                </a:lnTo>
                <a:lnTo>
                  <a:pt x="660" y="433"/>
                </a:lnTo>
                <a:lnTo>
                  <a:pt x="644" y="481"/>
                </a:lnTo>
                <a:lnTo>
                  <a:pt x="612" y="593"/>
                </a:lnTo>
                <a:lnTo>
                  <a:pt x="563" y="737"/>
                </a:lnTo>
                <a:lnTo>
                  <a:pt x="531" y="817"/>
                </a:lnTo>
                <a:lnTo>
                  <a:pt x="515" y="881"/>
                </a:lnTo>
                <a:lnTo>
                  <a:pt x="483" y="945"/>
                </a:lnTo>
                <a:lnTo>
                  <a:pt x="451" y="993"/>
                </a:lnTo>
                <a:lnTo>
                  <a:pt x="402" y="1090"/>
                </a:lnTo>
                <a:lnTo>
                  <a:pt x="354" y="1154"/>
                </a:lnTo>
                <a:lnTo>
                  <a:pt x="306" y="1186"/>
                </a:lnTo>
                <a:lnTo>
                  <a:pt x="273" y="1218"/>
                </a:lnTo>
                <a:lnTo>
                  <a:pt x="241" y="1234"/>
                </a:lnTo>
                <a:lnTo>
                  <a:pt x="209" y="1250"/>
                </a:lnTo>
                <a:lnTo>
                  <a:pt x="193" y="1234"/>
                </a:lnTo>
                <a:lnTo>
                  <a:pt x="193" y="1218"/>
                </a:lnTo>
                <a:lnTo>
                  <a:pt x="177" y="1186"/>
                </a:lnTo>
                <a:lnTo>
                  <a:pt x="177" y="1154"/>
                </a:lnTo>
                <a:lnTo>
                  <a:pt x="161" y="1106"/>
                </a:lnTo>
                <a:lnTo>
                  <a:pt x="145" y="1074"/>
                </a:lnTo>
                <a:lnTo>
                  <a:pt x="112" y="1025"/>
                </a:lnTo>
                <a:lnTo>
                  <a:pt x="80" y="993"/>
                </a:lnTo>
                <a:lnTo>
                  <a:pt x="48" y="945"/>
                </a:lnTo>
                <a:lnTo>
                  <a:pt x="32" y="913"/>
                </a:lnTo>
                <a:lnTo>
                  <a:pt x="16" y="897"/>
                </a:lnTo>
                <a:lnTo>
                  <a:pt x="0" y="881"/>
                </a:lnTo>
                <a:lnTo>
                  <a:pt x="16" y="881"/>
                </a:lnTo>
                <a:lnTo>
                  <a:pt x="32" y="865"/>
                </a:lnTo>
                <a:lnTo>
                  <a:pt x="80" y="881"/>
                </a:lnTo>
                <a:lnTo>
                  <a:pt x="145" y="881"/>
                </a:lnTo>
                <a:lnTo>
                  <a:pt x="193" y="897"/>
                </a:lnTo>
                <a:lnTo>
                  <a:pt x="241" y="897"/>
                </a:lnTo>
                <a:lnTo>
                  <a:pt x="273" y="897"/>
                </a:lnTo>
                <a:lnTo>
                  <a:pt x="306" y="881"/>
                </a:lnTo>
                <a:lnTo>
                  <a:pt x="322" y="865"/>
                </a:lnTo>
                <a:lnTo>
                  <a:pt x="322" y="849"/>
                </a:lnTo>
                <a:lnTo>
                  <a:pt x="338" y="833"/>
                </a:lnTo>
                <a:lnTo>
                  <a:pt x="354" y="801"/>
                </a:lnTo>
                <a:lnTo>
                  <a:pt x="370" y="769"/>
                </a:lnTo>
                <a:lnTo>
                  <a:pt x="386" y="721"/>
                </a:lnTo>
                <a:lnTo>
                  <a:pt x="418" y="657"/>
                </a:lnTo>
                <a:lnTo>
                  <a:pt x="434" y="593"/>
                </a:lnTo>
                <a:lnTo>
                  <a:pt x="467" y="497"/>
                </a:lnTo>
                <a:lnTo>
                  <a:pt x="499" y="401"/>
                </a:lnTo>
                <a:lnTo>
                  <a:pt x="499" y="321"/>
                </a:lnTo>
                <a:lnTo>
                  <a:pt x="515" y="273"/>
                </a:lnTo>
                <a:lnTo>
                  <a:pt x="515" y="225"/>
                </a:lnTo>
                <a:lnTo>
                  <a:pt x="499" y="177"/>
                </a:lnTo>
                <a:lnTo>
                  <a:pt x="499" y="161"/>
                </a:lnTo>
                <a:lnTo>
                  <a:pt x="483" y="129"/>
                </a:lnTo>
                <a:lnTo>
                  <a:pt x="451" y="113"/>
                </a:lnTo>
                <a:lnTo>
                  <a:pt x="402" y="97"/>
                </a:lnTo>
                <a:lnTo>
                  <a:pt x="338" y="81"/>
                </a:lnTo>
                <a:lnTo>
                  <a:pt x="241" y="65"/>
                </a:lnTo>
                <a:lnTo>
                  <a:pt x="241" y="0"/>
                </a:lnTo>
                <a:lnTo>
                  <a:pt x="322" y="0"/>
                </a:lnTo>
                <a:lnTo>
                  <a:pt x="386" y="0"/>
                </a:lnTo>
                <a:lnTo>
                  <a:pt x="451" y="0"/>
                </a:lnTo>
                <a:lnTo>
                  <a:pt x="515" y="16"/>
                </a:lnTo>
                <a:lnTo>
                  <a:pt x="563" y="33"/>
                </a:lnTo>
                <a:lnTo>
                  <a:pt x="612" y="33"/>
                </a:lnTo>
                <a:lnTo>
                  <a:pt x="644" y="49"/>
                </a:lnTo>
                <a:lnTo>
                  <a:pt x="660" y="65"/>
                </a:lnTo>
                <a:lnTo>
                  <a:pt x="708" y="97"/>
                </a:lnTo>
                <a:lnTo>
                  <a:pt x="740" y="129"/>
                </a:lnTo>
                <a:lnTo>
                  <a:pt x="756" y="161"/>
                </a:lnTo>
                <a:lnTo>
                  <a:pt x="756" y="177"/>
                </a:lnTo>
                <a:lnTo>
                  <a:pt x="756" y="209"/>
                </a:lnTo>
                <a:lnTo>
                  <a:pt x="724" y="241"/>
                </a:lnTo>
                <a:lnTo>
                  <a:pt x="724" y="257"/>
                </a:lnTo>
                <a:lnTo>
                  <a:pt x="708" y="273"/>
                </a:lnTo>
                <a:lnTo>
                  <a:pt x="692" y="305"/>
                </a:lnTo>
                <a:lnTo>
                  <a:pt x="676" y="353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7927" name="Freeform 39"/>
          <p:cNvSpPr/>
          <p:nvPr/>
        </p:nvSpPr>
        <p:spPr bwMode="auto">
          <a:xfrm>
            <a:off x="8504767" y="2205057"/>
            <a:ext cx="558800" cy="833437"/>
          </a:xfrm>
          <a:custGeom>
            <a:avLst/>
            <a:gdLst>
              <a:gd name="T0" fmla="*/ 2147483647 w 660"/>
              <a:gd name="T1" fmla="*/ 2147483647 h 1313"/>
              <a:gd name="T2" fmla="*/ 2147483647 w 660"/>
              <a:gd name="T3" fmla="*/ 2147483647 h 1313"/>
              <a:gd name="T4" fmla="*/ 2147483647 w 660"/>
              <a:gd name="T5" fmla="*/ 2147483647 h 1313"/>
              <a:gd name="T6" fmla="*/ 2147483647 w 660"/>
              <a:gd name="T7" fmla="*/ 2147483647 h 1313"/>
              <a:gd name="T8" fmla="*/ 2147483647 w 660"/>
              <a:gd name="T9" fmla="*/ 2147483647 h 1313"/>
              <a:gd name="T10" fmla="*/ 2147483647 w 660"/>
              <a:gd name="T11" fmla="*/ 2147483647 h 1313"/>
              <a:gd name="T12" fmla="*/ 2147483647 w 660"/>
              <a:gd name="T13" fmla="*/ 2147483647 h 1313"/>
              <a:gd name="T14" fmla="*/ 2147483647 w 660"/>
              <a:gd name="T15" fmla="*/ 2147483647 h 1313"/>
              <a:gd name="T16" fmla="*/ 2147483647 w 660"/>
              <a:gd name="T17" fmla="*/ 2147483647 h 1313"/>
              <a:gd name="T18" fmla="*/ 2147483647 w 660"/>
              <a:gd name="T19" fmla="*/ 2147483647 h 1313"/>
              <a:gd name="T20" fmla="*/ 2147483647 w 660"/>
              <a:gd name="T21" fmla="*/ 2147483647 h 1313"/>
              <a:gd name="T22" fmla="*/ 2147483647 w 660"/>
              <a:gd name="T23" fmla="*/ 2147483647 h 1313"/>
              <a:gd name="T24" fmla="*/ 0 w 660"/>
              <a:gd name="T25" fmla="*/ 2147483647 h 1313"/>
              <a:gd name="T26" fmla="*/ 0 w 660"/>
              <a:gd name="T27" fmla="*/ 2147483647 h 1313"/>
              <a:gd name="T28" fmla="*/ 2147483647 w 660"/>
              <a:gd name="T29" fmla="*/ 2147483647 h 1313"/>
              <a:gd name="T30" fmla="*/ 2147483647 w 660"/>
              <a:gd name="T31" fmla="*/ 2147483647 h 1313"/>
              <a:gd name="T32" fmla="*/ 2147483647 w 660"/>
              <a:gd name="T33" fmla="*/ 2147483647 h 1313"/>
              <a:gd name="T34" fmla="*/ 2147483647 w 660"/>
              <a:gd name="T35" fmla="*/ 2147483647 h 1313"/>
              <a:gd name="T36" fmla="*/ 2147483647 w 660"/>
              <a:gd name="T37" fmla="*/ 2147483647 h 1313"/>
              <a:gd name="T38" fmla="*/ 2147483647 w 660"/>
              <a:gd name="T39" fmla="*/ 2147483647 h 1313"/>
              <a:gd name="T40" fmla="*/ 2147483647 w 660"/>
              <a:gd name="T41" fmla="*/ 2147483647 h 1313"/>
              <a:gd name="T42" fmla="*/ 2147483647 w 660"/>
              <a:gd name="T43" fmla="*/ 2147483647 h 1313"/>
              <a:gd name="T44" fmla="*/ 2147483647 w 660"/>
              <a:gd name="T45" fmla="*/ 2147483647 h 1313"/>
              <a:gd name="T46" fmla="*/ 2147483647 w 660"/>
              <a:gd name="T47" fmla="*/ 2147483647 h 1313"/>
              <a:gd name="T48" fmla="*/ 2147483647 w 660"/>
              <a:gd name="T49" fmla="*/ 2147483647 h 1313"/>
              <a:gd name="T50" fmla="*/ 2147483647 w 660"/>
              <a:gd name="T51" fmla="*/ 2147483647 h 1313"/>
              <a:gd name="T52" fmla="*/ 2147483647 w 660"/>
              <a:gd name="T53" fmla="*/ 2147483647 h 1313"/>
              <a:gd name="T54" fmla="*/ 2147483647 w 660"/>
              <a:gd name="T55" fmla="*/ 2147483647 h 1313"/>
              <a:gd name="T56" fmla="*/ 2147483647 w 660"/>
              <a:gd name="T57" fmla="*/ 2147483647 h 1313"/>
              <a:gd name="T58" fmla="*/ 2147483647 w 660"/>
              <a:gd name="T59" fmla="*/ 2147483647 h 1313"/>
              <a:gd name="T60" fmla="*/ 2147483647 w 660"/>
              <a:gd name="T61" fmla="*/ 0 h 1313"/>
              <a:gd name="T62" fmla="*/ 2147483647 w 660"/>
              <a:gd name="T63" fmla="*/ 0 h 1313"/>
              <a:gd name="T64" fmla="*/ 2147483647 w 660"/>
              <a:gd name="T65" fmla="*/ 2147483647 h 1313"/>
              <a:gd name="T66" fmla="*/ 2147483647 w 660"/>
              <a:gd name="T67" fmla="*/ 2147483647 h 1313"/>
              <a:gd name="T68" fmla="*/ 2147483647 w 660"/>
              <a:gd name="T69" fmla="*/ 2147483647 h 1313"/>
              <a:gd name="T70" fmla="*/ 2147483647 w 660"/>
              <a:gd name="T71" fmla="*/ 2147483647 h 1313"/>
              <a:gd name="T72" fmla="*/ 2147483647 w 660"/>
              <a:gd name="T73" fmla="*/ 2147483647 h 1313"/>
              <a:gd name="T74" fmla="*/ 2147483647 w 660"/>
              <a:gd name="T75" fmla="*/ 2147483647 h 1313"/>
              <a:gd name="T76" fmla="*/ 2147483647 w 660"/>
              <a:gd name="T77" fmla="*/ 2147483647 h 1313"/>
              <a:gd name="T78" fmla="*/ 2147483647 w 660"/>
              <a:gd name="T79" fmla="*/ 2147483647 h 1313"/>
              <a:gd name="T80" fmla="*/ 2147483647 w 660"/>
              <a:gd name="T81" fmla="*/ 2147483647 h 1313"/>
              <a:gd name="T82" fmla="*/ 2147483647 w 660"/>
              <a:gd name="T83" fmla="*/ 2147483647 h 1313"/>
              <a:gd name="T84" fmla="*/ 2147483647 w 660"/>
              <a:gd name="T85" fmla="*/ 2147483647 h 1313"/>
              <a:gd name="T86" fmla="*/ 2147483647 w 660"/>
              <a:gd name="T87" fmla="*/ 2147483647 h 1313"/>
              <a:gd name="T88" fmla="*/ 2147483647 w 660"/>
              <a:gd name="T89" fmla="*/ 2147483647 h 1313"/>
              <a:gd name="T90" fmla="*/ 2147483647 w 660"/>
              <a:gd name="T91" fmla="*/ 2147483647 h 1313"/>
              <a:gd name="T92" fmla="*/ 2147483647 w 660"/>
              <a:gd name="T93" fmla="*/ 2147483647 h 1313"/>
              <a:gd name="T94" fmla="*/ 2147483647 w 660"/>
              <a:gd name="T95" fmla="*/ 2147483647 h 131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60"/>
              <a:gd name="T145" fmla="*/ 0 h 1313"/>
              <a:gd name="T146" fmla="*/ 660 w 660"/>
              <a:gd name="T147" fmla="*/ 1313 h 131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60" h="1313">
                <a:moveTo>
                  <a:pt x="515" y="561"/>
                </a:moveTo>
                <a:lnTo>
                  <a:pt x="450" y="721"/>
                </a:lnTo>
                <a:lnTo>
                  <a:pt x="370" y="865"/>
                </a:lnTo>
                <a:lnTo>
                  <a:pt x="289" y="993"/>
                </a:lnTo>
                <a:lnTo>
                  <a:pt x="209" y="1121"/>
                </a:lnTo>
                <a:lnTo>
                  <a:pt x="177" y="1169"/>
                </a:lnTo>
                <a:lnTo>
                  <a:pt x="128" y="1217"/>
                </a:lnTo>
                <a:lnTo>
                  <a:pt x="96" y="1249"/>
                </a:lnTo>
                <a:lnTo>
                  <a:pt x="64" y="1281"/>
                </a:lnTo>
                <a:lnTo>
                  <a:pt x="48" y="1297"/>
                </a:lnTo>
                <a:lnTo>
                  <a:pt x="32" y="1313"/>
                </a:lnTo>
                <a:lnTo>
                  <a:pt x="16" y="1313"/>
                </a:lnTo>
                <a:lnTo>
                  <a:pt x="0" y="1313"/>
                </a:lnTo>
                <a:lnTo>
                  <a:pt x="0" y="1297"/>
                </a:lnTo>
                <a:lnTo>
                  <a:pt x="16" y="1265"/>
                </a:lnTo>
                <a:lnTo>
                  <a:pt x="32" y="1217"/>
                </a:lnTo>
                <a:lnTo>
                  <a:pt x="64" y="1137"/>
                </a:lnTo>
                <a:lnTo>
                  <a:pt x="112" y="1073"/>
                </a:lnTo>
                <a:lnTo>
                  <a:pt x="161" y="977"/>
                </a:lnTo>
                <a:lnTo>
                  <a:pt x="209" y="881"/>
                </a:lnTo>
                <a:lnTo>
                  <a:pt x="257" y="785"/>
                </a:lnTo>
                <a:lnTo>
                  <a:pt x="322" y="561"/>
                </a:lnTo>
                <a:lnTo>
                  <a:pt x="386" y="352"/>
                </a:lnTo>
                <a:lnTo>
                  <a:pt x="402" y="256"/>
                </a:lnTo>
                <a:lnTo>
                  <a:pt x="418" y="176"/>
                </a:lnTo>
                <a:lnTo>
                  <a:pt x="402" y="112"/>
                </a:lnTo>
                <a:lnTo>
                  <a:pt x="386" y="64"/>
                </a:lnTo>
                <a:lnTo>
                  <a:pt x="370" y="48"/>
                </a:lnTo>
                <a:lnTo>
                  <a:pt x="370" y="32"/>
                </a:lnTo>
                <a:lnTo>
                  <a:pt x="370" y="16"/>
                </a:lnTo>
                <a:lnTo>
                  <a:pt x="386" y="0"/>
                </a:lnTo>
                <a:lnTo>
                  <a:pt x="418" y="0"/>
                </a:lnTo>
                <a:lnTo>
                  <a:pt x="466" y="16"/>
                </a:lnTo>
                <a:lnTo>
                  <a:pt x="499" y="32"/>
                </a:lnTo>
                <a:lnTo>
                  <a:pt x="547" y="48"/>
                </a:lnTo>
                <a:lnTo>
                  <a:pt x="595" y="80"/>
                </a:lnTo>
                <a:lnTo>
                  <a:pt x="627" y="112"/>
                </a:lnTo>
                <a:lnTo>
                  <a:pt x="644" y="128"/>
                </a:lnTo>
                <a:lnTo>
                  <a:pt x="660" y="160"/>
                </a:lnTo>
                <a:lnTo>
                  <a:pt x="660" y="176"/>
                </a:lnTo>
                <a:lnTo>
                  <a:pt x="660" y="208"/>
                </a:lnTo>
                <a:lnTo>
                  <a:pt x="644" y="240"/>
                </a:lnTo>
                <a:lnTo>
                  <a:pt x="627" y="288"/>
                </a:lnTo>
                <a:lnTo>
                  <a:pt x="611" y="352"/>
                </a:lnTo>
                <a:lnTo>
                  <a:pt x="579" y="416"/>
                </a:lnTo>
                <a:lnTo>
                  <a:pt x="547" y="480"/>
                </a:lnTo>
                <a:lnTo>
                  <a:pt x="515" y="561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7928" name="Freeform 40"/>
          <p:cNvSpPr/>
          <p:nvPr/>
        </p:nvSpPr>
        <p:spPr bwMode="auto">
          <a:xfrm>
            <a:off x="8640233" y="2713057"/>
            <a:ext cx="939800" cy="223837"/>
          </a:xfrm>
          <a:custGeom>
            <a:avLst/>
            <a:gdLst>
              <a:gd name="T0" fmla="*/ 0 w 1110"/>
              <a:gd name="T1" fmla="*/ 2147483647 h 352"/>
              <a:gd name="T2" fmla="*/ 2147483647 w 1110"/>
              <a:gd name="T3" fmla="*/ 2147483647 h 352"/>
              <a:gd name="T4" fmla="*/ 2147483647 w 1110"/>
              <a:gd name="T5" fmla="*/ 2147483647 h 352"/>
              <a:gd name="T6" fmla="*/ 2147483647 w 1110"/>
              <a:gd name="T7" fmla="*/ 2147483647 h 352"/>
              <a:gd name="T8" fmla="*/ 2147483647 w 1110"/>
              <a:gd name="T9" fmla="*/ 2147483647 h 352"/>
              <a:gd name="T10" fmla="*/ 2147483647 w 1110"/>
              <a:gd name="T11" fmla="*/ 2147483647 h 352"/>
              <a:gd name="T12" fmla="*/ 2147483647 w 1110"/>
              <a:gd name="T13" fmla="*/ 2147483647 h 352"/>
              <a:gd name="T14" fmla="*/ 2147483647 w 1110"/>
              <a:gd name="T15" fmla="*/ 2147483647 h 352"/>
              <a:gd name="T16" fmla="*/ 2147483647 w 1110"/>
              <a:gd name="T17" fmla="*/ 0 h 352"/>
              <a:gd name="T18" fmla="*/ 2147483647 w 1110"/>
              <a:gd name="T19" fmla="*/ 0 h 352"/>
              <a:gd name="T20" fmla="*/ 2147483647 w 1110"/>
              <a:gd name="T21" fmla="*/ 2147483647 h 352"/>
              <a:gd name="T22" fmla="*/ 2147483647 w 1110"/>
              <a:gd name="T23" fmla="*/ 2147483647 h 352"/>
              <a:gd name="T24" fmla="*/ 2147483647 w 1110"/>
              <a:gd name="T25" fmla="*/ 2147483647 h 352"/>
              <a:gd name="T26" fmla="*/ 2147483647 w 1110"/>
              <a:gd name="T27" fmla="*/ 2147483647 h 352"/>
              <a:gd name="T28" fmla="*/ 2147483647 w 1110"/>
              <a:gd name="T29" fmla="*/ 2147483647 h 352"/>
              <a:gd name="T30" fmla="*/ 2147483647 w 1110"/>
              <a:gd name="T31" fmla="*/ 2147483647 h 352"/>
              <a:gd name="T32" fmla="*/ 2147483647 w 1110"/>
              <a:gd name="T33" fmla="*/ 2147483647 h 352"/>
              <a:gd name="T34" fmla="*/ 2147483647 w 1110"/>
              <a:gd name="T35" fmla="*/ 2147483647 h 352"/>
              <a:gd name="T36" fmla="*/ 2147483647 w 1110"/>
              <a:gd name="T37" fmla="*/ 2147483647 h 352"/>
              <a:gd name="T38" fmla="*/ 2147483647 w 1110"/>
              <a:gd name="T39" fmla="*/ 2147483647 h 352"/>
              <a:gd name="T40" fmla="*/ 2147483647 w 1110"/>
              <a:gd name="T41" fmla="*/ 2147483647 h 352"/>
              <a:gd name="T42" fmla="*/ 2147483647 w 1110"/>
              <a:gd name="T43" fmla="*/ 2147483647 h 352"/>
              <a:gd name="T44" fmla="*/ 2147483647 w 1110"/>
              <a:gd name="T45" fmla="*/ 2147483647 h 352"/>
              <a:gd name="T46" fmla="*/ 2147483647 w 1110"/>
              <a:gd name="T47" fmla="*/ 2147483647 h 352"/>
              <a:gd name="T48" fmla="*/ 2147483647 w 1110"/>
              <a:gd name="T49" fmla="*/ 2147483647 h 352"/>
              <a:gd name="T50" fmla="*/ 2147483647 w 1110"/>
              <a:gd name="T51" fmla="*/ 2147483647 h 352"/>
              <a:gd name="T52" fmla="*/ 2147483647 w 1110"/>
              <a:gd name="T53" fmla="*/ 2147483647 h 352"/>
              <a:gd name="T54" fmla="*/ 2147483647 w 1110"/>
              <a:gd name="T55" fmla="*/ 2147483647 h 352"/>
              <a:gd name="T56" fmla="*/ 2147483647 w 1110"/>
              <a:gd name="T57" fmla="*/ 2147483647 h 352"/>
              <a:gd name="T58" fmla="*/ 2147483647 w 1110"/>
              <a:gd name="T59" fmla="*/ 2147483647 h 352"/>
              <a:gd name="T60" fmla="*/ 2147483647 w 1110"/>
              <a:gd name="T61" fmla="*/ 2147483647 h 352"/>
              <a:gd name="T62" fmla="*/ 2147483647 w 1110"/>
              <a:gd name="T63" fmla="*/ 2147483647 h 352"/>
              <a:gd name="T64" fmla="*/ 0 w 1110"/>
              <a:gd name="T65" fmla="*/ 2147483647 h 352"/>
              <a:gd name="T66" fmla="*/ 0 w 1110"/>
              <a:gd name="T67" fmla="*/ 2147483647 h 3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10"/>
              <a:gd name="T103" fmla="*/ 0 h 352"/>
              <a:gd name="T104" fmla="*/ 1110 w 1110"/>
              <a:gd name="T105" fmla="*/ 352 h 35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10" h="352">
                <a:moveTo>
                  <a:pt x="0" y="352"/>
                </a:moveTo>
                <a:lnTo>
                  <a:pt x="32" y="240"/>
                </a:lnTo>
                <a:lnTo>
                  <a:pt x="273" y="176"/>
                </a:lnTo>
                <a:lnTo>
                  <a:pt x="402" y="128"/>
                </a:lnTo>
                <a:lnTo>
                  <a:pt x="547" y="80"/>
                </a:lnTo>
                <a:lnTo>
                  <a:pt x="660" y="48"/>
                </a:lnTo>
                <a:lnTo>
                  <a:pt x="756" y="32"/>
                </a:lnTo>
                <a:lnTo>
                  <a:pt x="853" y="16"/>
                </a:lnTo>
                <a:lnTo>
                  <a:pt x="917" y="0"/>
                </a:lnTo>
                <a:lnTo>
                  <a:pt x="966" y="0"/>
                </a:lnTo>
                <a:lnTo>
                  <a:pt x="1014" y="16"/>
                </a:lnTo>
                <a:lnTo>
                  <a:pt x="1062" y="32"/>
                </a:lnTo>
                <a:lnTo>
                  <a:pt x="1078" y="64"/>
                </a:lnTo>
                <a:lnTo>
                  <a:pt x="1110" y="80"/>
                </a:lnTo>
                <a:lnTo>
                  <a:pt x="1110" y="112"/>
                </a:lnTo>
                <a:lnTo>
                  <a:pt x="1110" y="128"/>
                </a:lnTo>
                <a:lnTo>
                  <a:pt x="1094" y="144"/>
                </a:lnTo>
                <a:lnTo>
                  <a:pt x="1078" y="144"/>
                </a:lnTo>
                <a:lnTo>
                  <a:pt x="1046" y="160"/>
                </a:lnTo>
                <a:lnTo>
                  <a:pt x="1014" y="160"/>
                </a:lnTo>
                <a:lnTo>
                  <a:pt x="982" y="160"/>
                </a:lnTo>
                <a:lnTo>
                  <a:pt x="933" y="176"/>
                </a:lnTo>
                <a:lnTo>
                  <a:pt x="869" y="192"/>
                </a:lnTo>
                <a:lnTo>
                  <a:pt x="805" y="192"/>
                </a:lnTo>
                <a:lnTo>
                  <a:pt x="740" y="208"/>
                </a:lnTo>
                <a:lnTo>
                  <a:pt x="660" y="224"/>
                </a:lnTo>
                <a:lnTo>
                  <a:pt x="563" y="240"/>
                </a:lnTo>
                <a:lnTo>
                  <a:pt x="466" y="256"/>
                </a:lnTo>
                <a:lnTo>
                  <a:pt x="370" y="288"/>
                </a:lnTo>
                <a:lnTo>
                  <a:pt x="257" y="304"/>
                </a:lnTo>
                <a:lnTo>
                  <a:pt x="128" y="336"/>
                </a:lnTo>
                <a:lnTo>
                  <a:pt x="0" y="352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7930" name="Freeform 42"/>
          <p:cNvSpPr/>
          <p:nvPr/>
        </p:nvSpPr>
        <p:spPr bwMode="auto">
          <a:xfrm>
            <a:off x="8271933" y="2886094"/>
            <a:ext cx="899584" cy="976313"/>
          </a:xfrm>
          <a:custGeom>
            <a:avLst/>
            <a:gdLst>
              <a:gd name="T0" fmla="*/ 0 w 1062"/>
              <a:gd name="T1" fmla="*/ 2147483647 h 1538"/>
              <a:gd name="T2" fmla="*/ 0 w 1062"/>
              <a:gd name="T3" fmla="*/ 2147483647 h 1538"/>
              <a:gd name="T4" fmla="*/ 2147483647 w 1062"/>
              <a:gd name="T5" fmla="*/ 2147483647 h 1538"/>
              <a:gd name="T6" fmla="*/ 2147483647 w 1062"/>
              <a:gd name="T7" fmla="*/ 2147483647 h 1538"/>
              <a:gd name="T8" fmla="*/ 2147483647 w 1062"/>
              <a:gd name="T9" fmla="*/ 2147483647 h 1538"/>
              <a:gd name="T10" fmla="*/ 2147483647 w 1062"/>
              <a:gd name="T11" fmla="*/ 2147483647 h 1538"/>
              <a:gd name="T12" fmla="*/ 2147483647 w 1062"/>
              <a:gd name="T13" fmla="*/ 2147483647 h 1538"/>
              <a:gd name="T14" fmla="*/ 2147483647 w 1062"/>
              <a:gd name="T15" fmla="*/ 2147483647 h 1538"/>
              <a:gd name="T16" fmla="*/ 2147483647 w 1062"/>
              <a:gd name="T17" fmla="*/ 2147483647 h 1538"/>
              <a:gd name="T18" fmla="*/ 2147483647 w 1062"/>
              <a:gd name="T19" fmla="*/ 2147483647 h 1538"/>
              <a:gd name="T20" fmla="*/ 2147483647 w 1062"/>
              <a:gd name="T21" fmla="*/ 2147483647 h 1538"/>
              <a:gd name="T22" fmla="*/ 2147483647 w 1062"/>
              <a:gd name="T23" fmla="*/ 2147483647 h 1538"/>
              <a:gd name="T24" fmla="*/ 2147483647 w 1062"/>
              <a:gd name="T25" fmla="*/ 2147483647 h 1538"/>
              <a:gd name="T26" fmla="*/ 2147483647 w 1062"/>
              <a:gd name="T27" fmla="*/ 2147483647 h 1538"/>
              <a:gd name="T28" fmla="*/ 2147483647 w 1062"/>
              <a:gd name="T29" fmla="*/ 2147483647 h 1538"/>
              <a:gd name="T30" fmla="*/ 2147483647 w 1062"/>
              <a:gd name="T31" fmla="*/ 2147483647 h 1538"/>
              <a:gd name="T32" fmla="*/ 2147483647 w 1062"/>
              <a:gd name="T33" fmla="*/ 2147483647 h 1538"/>
              <a:gd name="T34" fmla="*/ 2147483647 w 1062"/>
              <a:gd name="T35" fmla="*/ 2147483647 h 1538"/>
              <a:gd name="T36" fmla="*/ 2147483647 w 1062"/>
              <a:gd name="T37" fmla="*/ 2147483647 h 1538"/>
              <a:gd name="T38" fmla="*/ 2147483647 w 1062"/>
              <a:gd name="T39" fmla="*/ 0 h 1538"/>
              <a:gd name="T40" fmla="*/ 2147483647 w 1062"/>
              <a:gd name="T41" fmla="*/ 2147483647 h 1538"/>
              <a:gd name="T42" fmla="*/ 2147483647 w 1062"/>
              <a:gd name="T43" fmla="*/ 2147483647 h 1538"/>
              <a:gd name="T44" fmla="*/ 2147483647 w 1062"/>
              <a:gd name="T45" fmla="*/ 2147483647 h 1538"/>
              <a:gd name="T46" fmla="*/ 2147483647 w 1062"/>
              <a:gd name="T47" fmla="*/ 2147483647 h 1538"/>
              <a:gd name="T48" fmla="*/ 2147483647 w 1062"/>
              <a:gd name="T49" fmla="*/ 2147483647 h 1538"/>
              <a:gd name="T50" fmla="*/ 2147483647 w 1062"/>
              <a:gd name="T51" fmla="*/ 2147483647 h 1538"/>
              <a:gd name="T52" fmla="*/ 2147483647 w 1062"/>
              <a:gd name="T53" fmla="*/ 2147483647 h 1538"/>
              <a:gd name="T54" fmla="*/ 2147483647 w 1062"/>
              <a:gd name="T55" fmla="*/ 2147483647 h 1538"/>
              <a:gd name="T56" fmla="*/ 2147483647 w 1062"/>
              <a:gd name="T57" fmla="*/ 2147483647 h 1538"/>
              <a:gd name="T58" fmla="*/ 2147483647 w 1062"/>
              <a:gd name="T59" fmla="*/ 2147483647 h 1538"/>
              <a:gd name="T60" fmla="*/ 2147483647 w 1062"/>
              <a:gd name="T61" fmla="*/ 2147483647 h 1538"/>
              <a:gd name="T62" fmla="*/ 2147483647 w 1062"/>
              <a:gd name="T63" fmla="*/ 2147483647 h 1538"/>
              <a:gd name="T64" fmla="*/ 2147483647 w 1062"/>
              <a:gd name="T65" fmla="*/ 2147483647 h 1538"/>
              <a:gd name="T66" fmla="*/ 2147483647 w 1062"/>
              <a:gd name="T67" fmla="*/ 2147483647 h 1538"/>
              <a:gd name="T68" fmla="*/ 2147483647 w 1062"/>
              <a:gd name="T69" fmla="*/ 2147483647 h 1538"/>
              <a:gd name="T70" fmla="*/ 2147483647 w 1062"/>
              <a:gd name="T71" fmla="*/ 2147483647 h 1538"/>
              <a:gd name="T72" fmla="*/ 2147483647 w 1062"/>
              <a:gd name="T73" fmla="*/ 2147483647 h 1538"/>
              <a:gd name="T74" fmla="*/ 2147483647 w 1062"/>
              <a:gd name="T75" fmla="*/ 2147483647 h 1538"/>
              <a:gd name="T76" fmla="*/ 2147483647 w 1062"/>
              <a:gd name="T77" fmla="*/ 2147483647 h 1538"/>
              <a:gd name="T78" fmla="*/ 2147483647 w 1062"/>
              <a:gd name="T79" fmla="*/ 2147483647 h 1538"/>
              <a:gd name="T80" fmla="*/ 2147483647 w 1062"/>
              <a:gd name="T81" fmla="*/ 2147483647 h 1538"/>
              <a:gd name="T82" fmla="*/ 2147483647 w 1062"/>
              <a:gd name="T83" fmla="*/ 2147483647 h 1538"/>
              <a:gd name="T84" fmla="*/ 2147483647 w 1062"/>
              <a:gd name="T85" fmla="*/ 2147483647 h 1538"/>
              <a:gd name="T86" fmla="*/ 2147483647 w 1062"/>
              <a:gd name="T87" fmla="*/ 2147483647 h 1538"/>
              <a:gd name="T88" fmla="*/ 2147483647 w 1062"/>
              <a:gd name="T89" fmla="*/ 2147483647 h 1538"/>
              <a:gd name="T90" fmla="*/ 2147483647 w 1062"/>
              <a:gd name="T91" fmla="*/ 2147483647 h 1538"/>
              <a:gd name="T92" fmla="*/ 0 w 1062"/>
              <a:gd name="T93" fmla="*/ 2147483647 h 1538"/>
              <a:gd name="T94" fmla="*/ 0 w 1062"/>
              <a:gd name="T95" fmla="*/ 2147483647 h 1538"/>
              <a:gd name="T96" fmla="*/ 0 w 1062"/>
              <a:gd name="T97" fmla="*/ 2147483647 h 153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62"/>
              <a:gd name="T148" fmla="*/ 0 h 1538"/>
              <a:gd name="T149" fmla="*/ 1062 w 1062"/>
              <a:gd name="T150" fmla="*/ 1538 h 153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62" h="1538">
                <a:moveTo>
                  <a:pt x="0" y="1538"/>
                </a:moveTo>
                <a:lnTo>
                  <a:pt x="0" y="1538"/>
                </a:lnTo>
                <a:lnTo>
                  <a:pt x="16" y="1522"/>
                </a:lnTo>
                <a:lnTo>
                  <a:pt x="32" y="1506"/>
                </a:lnTo>
                <a:lnTo>
                  <a:pt x="48" y="1473"/>
                </a:lnTo>
                <a:lnTo>
                  <a:pt x="80" y="1457"/>
                </a:lnTo>
                <a:lnTo>
                  <a:pt x="129" y="1425"/>
                </a:lnTo>
                <a:lnTo>
                  <a:pt x="225" y="1361"/>
                </a:lnTo>
                <a:lnTo>
                  <a:pt x="338" y="1297"/>
                </a:lnTo>
                <a:lnTo>
                  <a:pt x="435" y="1217"/>
                </a:lnTo>
                <a:lnTo>
                  <a:pt x="515" y="1137"/>
                </a:lnTo>
                <a:lnTo>
                  <a:pt x="596" y="1025"/>
                </a:lnTo>
                <a:lnTo>
                  <a:pt x="660" y="929"/>
                </a:lnTo>
                <a:lnTo>
                  <a:pt x="724" y="817"/>
                </a:lnTo>
                <a:lnTo>
                  <a:pt x="757" y="721"/>
                </a:lnTo>
                <a:lnTo>
                  <a:pt x="789" y="609"/>
                </a:lnTo>
                <a:lnTo>
                  <a:pt x="821" y="481"/>
                </a:lnTo>
                <a:lnTo>
                  <a:pt x="837" y="336"/>
                </a:lnTo>
                <a:lnTo>
                  <a:pt x="853" y="176"/>
                </a:lnTo>
                <a:lnTo>
                  <a:pt x="853" y="0"/>
                </a:lnTo>
                <a:lnTo>
                  <a:pt x="934" y="80"/>
                </a:lnTo>
                <a:lnTo>
                  <a:pt x="998" y="144"/>
                </a:lnTo>
                <a:lnTo>
                  <a:pt x="1046" y="192"/>
                </a:lnTo>
                <a:lnTo>
                  <a:pt x="1062" y="208"/>
                </a:lnTo>
                <a:lnTo>
                  <a:pt x="1062" y="224"/>
                </a:lnTo>
                <a:lnTo>
                  <a:pt x="1062" y="256"/>
                </a:lnTo>
                <a:lnTo>
                  <a:pt x="1062" y="288"/>
                </a:lnTo>
                <a:lnTo>
                  <a:pt x="1046" y="320"/>
                </a:lnTo>
                <a:lnTo>
                  <a:pt x="1046" y="368"/>
                </a:lnTo>
                <a:lnTo>
                  <a:pt x="1030" y="432"/>
                </a:lnTo>
                <a:lnTo>
                  <a:pt x="1014" y="497"/>
                </a:lnTo>
                <a:lnTo>
                  <a:pt x="998" y="561"/>
                </a:lnTo>
                <a:lnTo>
                  <a:pt x="966" y="721"/>
                </a:lnTo>
                <a:lnTo>
                  <a:pt x="901" y="849"/>
                </a:lnTo>
                <a:lnTo>
                  <a:pt x="837" y="977"/>
                </a:lnTo>
                <a:lnTo>
                  <a:pt x="757" y="1105"/>
                </a:lnTo>
                <a:lnTo>
                  <a:pt x="660" y="1201"/>
                </a:lnTo>
                <a:lnTo>
                  <a:pt x="547" y="1297"/>
                </a:lnTo>
                <a:lnTo>
                  <a:pt x="435" y="1377"/>
                </a:lnTo>
                <a:lnTo>
                  <a:pt x="290" y="1441"/>
                </a:lnTo>
                <a:lnTo>
                  <a:pt x="225" y="1473"/>
                </a:lnTo>
                <a:lnTo>
                  <a:pt x="161" y="1506"/>
                </a:lnTo>
                <a:lnTo>
                  <a:pt x="113" y="1522"/>
                </a:lnTo>
                <a:lnTo>
                  <a:pt x="64" y="1538"/>
                </a:lnTo>
                <a:lnTo>
                  <a:pt x="32" y="1538"/>
                </a:lnTo>
                <a:lnTo>
                  <a:pt x="16" y="1538"/>
                </a:lnTo>
                <a:lnTo>
                  <a:pt x="0" y="1538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7925" name="Freeform 37"/>
          <p:cNvSpPr/>
          <p:nvPr/>
        </p:nvSpPr>
        <p:spPr bwMode="auto">
          <a:xfrm>
            <a:off x="7154333" y="2916257"/>
            <a:ext cx="899584" cy="936625"/>
          </a:xfrm>
          <a:custGeom>
            <a:avLst/>
            <a:gdLst>
              <a:gd name="T0" fmla="*/ 2147483647 w 1062"/>
              <a:gd name="T1" fmla="*/ 2147483647 h 1474"/>
              <a:gd name="T2" fmla="*/ 2147483647 w 1062"/>
              <a:gd name="T3" fmla="*/ 2147483647 h 1474"/>
              <a:gd name="T4" fmla="*/ 2147483647 w 1062"/>
              <a:gd name="T5" fmla="*/ 2147483647 h 1474"/>
              <a:gd name="T6" fmla="*/ 2147483647 w 1062"/>
              <a:gd name="T7" fmla="*/ 2147483647 h 1474"/>
              <a:gd name="T8" fmla="*/ 2147483647 w 1062"/>
              <a:gd name="T9" fmla="*/ 2147483647 h 1474"/>
              <a:gd name="T10" fmla="*/ 2147483647 w 1062"/>
              <a:gd name="T11" fmla="*/ 2147483647 h 1474"/>
              <a:gd name="T12" fmla="*/ 2147483647 w 1062"/>
              <a:gd name="T13" fmla="*/ 2147483647 h 1474"/>
              <a:gd name="T14" fmla="*/ 2147483647 w 1062"/>
              <a:gd name="T15" fmla="*/ 2147483647 h 1474"/>
              <a:gd name="T16" fmla="*/ 0 w 1062"/>
              <a:gd name="T17" fmla="*/ 2147483647 h 1474"/>
              <a:gd name="T18" fmla="*/ 0 w 1062"/>
              <a:gd name="T19" fmla="*/ 2147483647 h 1474"/>
              <a:gd name="T20" fmla="*/ 2147483647 w 1062"/>
              <a:gd name="T21" fmla="*/ 2147483647 h 1474"/>
              <a:gd name="T22" fmla="*/ 2147483647 w 1062"/>
              <a:gd name="T23" fmla="*/ 2147483647 h 1474"/>
              <a:gd name="T24" fmla="*/ 2147483647 w 1062"/>
              <a:gd name="T25" fmla="*/ 2147483647 h 1474"/>
              <a:gd name="T26" fmla="*/ 2147483647 w 1062"/>
              <a:gd name="T27" fmla="*/ 2147483647 h 1474"/>
              <a:gd name="T28" fmla="*/ 2147483647 w 1062"/>
              <a:gd name="T29" fmla="*/ 2147483647 h 1474"/>
              <a:gd name="T30" fmla="*/ 2147483647 w 1062"/>
              <a:gd name="T31" fmla="*/ 2147483647 h 1474"/>
              <a:gd name="T32" fmla="*/ 2147483647 w 1062"/>
              <a:gd name="T33" fmla="*/ 2147483647 h 1474"/>
              <a:gd name="T34" fmla="*/ 2147483647 w 1062"/>
              <a:gd name="T35" fmla="*/ 2147483647 h 1474"/>
              <a:gd name="T36" fmla="*/ 2147483647 w 1062"/>
              <a:gd name="T37" fmla="*/ 2147483647 h 1474"/>
              <a:gd name="T38" fmla="*/ 2147483647 w 1062"/>
              <a:gd name="T39" fmla="*/ 2147483647 h 1474"/>
              <a:gd name="T40" fmla="*/ 2147483647 w 1062"/>
              <a:gd name="T41" fmla="*/ 2147483647 h 1474"/>
              <a:gd name="T42" fmla="*/ 2147483647 w 1062"/>
              <a:gd name="T43" fmla="*/ 2147483647 h 1474"/>
              <a:gd name="T44" fmla="*/ 2147483647 w 1062"/>
              <a:gd name="T45" fmla="*/ 2147483647 h 1474"/>
              <a:gd name="T46" fmla="*/ 2147483647 w 1062"/>
              <a:gd name="T47" fmla="*/ 2147483647 h 1474"/>
              <a:gd name="T48" fmla="*/ 2147483647 w 1062"/>
              <a:gd name="T49" fmla="*/ 2147483647 h 1474"/>
              <a:gd name="T50" fmla="*/ 2147483647 w 1062"/>
              <a:gd name="T51" fmla="*/ 2147483647 h 1474"/>
              <a:gd name="T52" fmla="*/ 2147483647 w 1062"/>
              <a:gd name="T53" fmla="*/ 2147483647 h 1474"/>
              <a:gd name="T54" fmla="*/ 2147483647 w 1062"/>
              <a:gd name="T55" fmla="*/ 2147483647 h 1474"/>
              <a:gd name="T56" fmla="*/ 2147483647 w 1062"/>
              <a:gd name="T57" fmla="*/ 0 h 1474"/>
              <a:gd name="T58" fmla="*/ 2147483647 w 1062"/>
              <a:gd name="T59" fmla="*/ 0 h 1474"/>
              <a:gd name="T60" fmla="*/ 2147483647 w 1062"/>
              <a:gd name="T61" fmla="*/ 2147483647 h 1474"/>
              <a:gd name="T62" fmla="*/ 2147483647 w 1062"/>
              <a:gd name="T63" fmla="*/ 2147483647 h 1474"/>
              <a:gd name="T64" fmla="*/ 2147483647 w 1062"/>
              <a:gd name="T65" fmla="*/ 2147483647 h 1474"/>
              <a:gd name="T66" fmla="*/ 2147483647 w 1062"/>
              <a:gd name="T67" fmla="*/ 2147483647 h 1474"/>
              <a:gd name="T68" fmla="*/ 2147483647 w 1062"/>
              <a:gd name="T69" fmla="*/ 2147483647 h 1474"/>
              <a:gd name="T70" fmla="*/ 2147483647 w 1062"/>
              <a:gd name="T71" fmla="*/ 2147483647 h 1474"/>
              <a:gd name="T72" fmla="*/ 2147483647 w 1062"/>
              <a:gd name="T73" fmla="*/ 2147483647 h 1474"/>
              <a:gd name="T74" fmla="*/ 2147483647 w 1062"/>
              <a:gd name="T75" fmla="*/ 2147483647 h 1474"/>
              <a:gd name="T76" fmla="*/ 2147483647 w 1062"/>
              <a:gd name="T77" fmla="*/ 2147483647 h 1474"/>
              <a:gd name="T78" fmla="*/ 2147483647 w 1062"/>
              <a:gd name="T79" fmla="*/ 2147483647 h 1474"/>
              <a:gd name="T80" fmla="*/ 2147483647 w 1062"/>
              <a:gd name="T81" fmla="*/ 2147483647 h 1474"/>
              <a:gd name="T82" fmla="*/ 2147483647 w 1062"/>
              <a:gd name="T83" fmla="*/ 2147483647 h 1474"/>
              <a:gd name="T84" fmla="*/ 2147483647 w 1062"/>
              <a:gd name="T85" fmla="*/ 2147483647 h 1474"/>
              <a:gd name="T86" fmla="*/ 2147483647 w 1062"/>
              <a:gd name="T87" fmla="*/ 2147483647 h 1474"/>
              <a:gd name="T88" fmla="*/ 2147483647 w 1062"/>
              <a:gd name="T89" fmla="*/ 2147483647 h 1474"/>
              <a:gd name="T90" fmla="*/ 2147483647 w 1062"/>
              <a:gd name="T91" fmla="*/ 2147483647 h 1474"/>
              <a:gd name="T92" fmla="*/ 2147483647 w 1062"/>
              <a:gd name="T93" fmla="*/ 2147483647 h 1474"/>
              <a:gd name="T94" fmla="*/ 2147483647 w 1062"/>
              <a:gd name="T95" fmla="*/ 2147483647 h 1474"/>
              <a:gd name="T96" fmla="*/ 2147483647 w 1062"/>
              <a:gd name="T97" fmla="*/ 2147483647 h 1474"/>
              <a:gd name="T98" fmla="*/ 2147483647 w 1062"/>
              <a:gd name="T99" fmla="*/ 2147483647 h 147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62"/>
              <a:gd name="T151" fmla="*/ 0 h 1474"/>
              <a:gd name="T152" fmla="*/ 1062 w 1062"/>
              <a:gd name="T153" fmla="*/ 1474 h 147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62" h="1474">
                <a:moveTo>
                  <a:pt x="595" y="1009"/>
                </a:moveTo>
                <a:lnTo>
                  <a:pt x="499" y="1121"/>
                </a:lnTo>
                <a:lnTo>
                  <a:pt x="402" y="1201"/>
                </a:lnTo>
                <a:lnTo>
                  <a:pt x="306" y="1281"/>
                </a:lnTo>
                <a:lnTo>
                  <a:pt x="209" y="1345"/>
                </a:lnTo>
                <a:lnTo>
                  <a:pt x="129" y="1409"/>
                </a:lnTo>
                <a:lnTo>
                  <a:pt x="64" y="1442"/>
                </a:lnTo>
                <a:lnTo>
                  <a:pt x="16" y="1474"/>
                </a:lnTo>
                <a:lnTo>
                  <a:pt x="0" y="1474"/>
                </a:lnTo>
                <a:lnTo>
                  <a:pt x="0" y="1458"/>
                </a:lnTo>
                <a:lnTo>
                  <a:pt x="16" y="1425"/>
                </a:lnTo>
                <a:lnTo>
                  <a:pt x="64" y="1377"/>
                </a:lnTo>
                <a:lnTo>
                  <a:pt x="145" y="1313"/>
                </a:lnTo>
                <a:lnTo>
                  <a:pt x="209" y="1233"/>
                </a:lnTo>
                <a:lnTo>
                  <a:pt x="306" y="1153"/>
                </a:lnTo>
                <a:lnTo>
                  <a:pt x="386" y="1041"/>
                </a:lnTo>
                <a:lnTo>
                  <a:pt x="483" y="897"/>
                </a:lnTo>
                <a:lnTo>
                  <a:pt x="579" y="769"/>
                </a:lnTo>
                <a:lnTo>
                  <a:pt x="660" y="641"/>
                </a:lnTo>
                <a:lnTo>
                  <a:pt x="724" y="513"/>
                </a:lnTo>
                <a:lnTo>
                  <a:pt x="772" y="400"/>
                </a:lnTo>
                <a:lnTo>
                  <a:pt x="805" y="288"/>
                </a:lnTo>
                <a:lnTo>
                  <a:pt x="821" y="208"/>
                </a:lnTo>
                <a:lnTo>
                  <a:pt x="837" y="144"/>
                </a:lnTo>
                <a:lnTo>
                  <a:pt x="853" y="96"/>
                </a:lnTo>
                <a:lnTo>
                  <a:pt x="837" y="64"/>
                </a:lnTo>
                <a:lnTo>
                  <a:pt x="853" y="32"/>
                </a:lnTo>
                <a:lnTo>
                  <a:pt x="853" y="16"/>
                </a:lnTo>
                <a:lnTo>
                  <a:pt x="869" y="0"/>
                </a:lnTo>
                <a:lnTo>
                  <a:pt x="885" y="0"/>
                </a:lnTo>
                <a:lnTo>
                  <a:pt x="917" y="16"/>
                </a:lnTo>
                <a:lnTo>
                  <a:pt x="950" y="32"/>
                </a:lnTo>
                <a:lnTo>
                  <a:pt x="998" y="64"/>
                </a:lnTo>
                <a:lnTo>
                  <a:pt x="1030" y="96"/>
                </a:lnTo>
                <a:lnTo>
                  <a:pt x="1046" y="128"/>
                </a:lnTo>
                <a:lnTo>
                  <a:pt x="1062" y="160"/>
                </a:lnTo>
                <a:lnTo>
                  <a:pt x="1062" y="176"/>
                </a:lnTo>
                <a:lnTo>
                  <a:pt x="1062" y="192"/>
                </a:lnTo>
                <a:lnTo>
                  <a:pt x="1062" y="208"/>
                </a:lnTo>
                <a:lnTo>
                  <a:pt x="1046" y="240"/>
                </a:lnTo>
                <a:lnTo>
                  <a:pt x="1030" y="288"/>
                </a:lnTo>
                <a:lnTo>
                  <a:pt x="1014" y="320"/>
                </a:lnTo>
                <a:lnTo>
                  <a:pt x="982" y="368"/>
                </a:lnTo>
                <a:lnTo>
                  <a:pt x="950" y="433"/>
                </a:lnTo>
                <a:lnTo>
                  <a:pt x="933" y="497"/>
                </a:lnTo>
                <a:lnTo>
                  <a:pt x="853" y="641"/>
                </a:lnTo>
                <a:lnTo>
                  <a:pt x="756" y="769"/>
                </a:lnTo>
                <a:lnTo>
                  <a:pt x="676" y="897"/>
                </a:lnTo>
                <a:lnTo>
                  <a:pt x="595" y="1009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7929" name="Freeform 41"/>
          <p:cNvSpPr/>
          <p:nvPr/>
        </p:nvSpPr>
        <p:spPr bwMode="auto">
          <a:xfrm>
            <a:off x="8489953" y="3130550"/>
            <a:ext cx="1405467" cy="833438"/>
          </a:xfrm>
          <a:custGeom>
            <a:avLst/>
            <a:gdLst>
              <a:gd name="T0" fmla="*/ 2147483647 w 1659"/>
              <a:gd name="T1" fmla="*/ 0 h 1314"/>
              <a:gd name="T2" fmla="*/ 2147483647 w 1659"/>
              <a:gd name="T3" fmla="*/ 0 h 1314"/>
              <a:gd name="T4" fmla="*/ 2147483647 w 1659"/>
              <a:gd name="T5" fmla="*/ 0 h 1314"/>
              <a:gd name="T6" fmla="*/ 2147483647 w 1659"/>
              <a:gd name="T7" fmla="*/ 0 h 1314"/>
              <a:gd name="T8" fmla="*/ 2147483647 w 1659"/>
              <a:gd name="T9" fmla="*/ 2147483647 h 1314"/>
              <a:gd name="T10" fmla="*/ 2147483647 w 1659"/>
              <a:gd name="T11" fmla="*/ 2147483647 h 1314"/>
              <a:gd name="T12" fmla="*/ 2147483647 w 1659"/>
              <a:gd name="T13" fmla="*/ 2147483647 h 1314"/>
              <a:gd name="T14" fmla="*/ 2147483647 w 1659"/>
              <a:gd name="T15" fmla="*/ 2147483647 h 1314"/>
              <a:gd name="T16" fmla="*/ 2147483647 w 1659"/>
              <a:gd name="T17" fmla="*/ 2147483647 h 1314"/>
              <a:gd name="T18" fmla="*/ 2147483647 w 1659"/>
              <a:gd name="T19" fmla="*/ 2147483647 h 1314"/>
              <a:gd name="T20" fmla="*/ 2147483647 w 1659"/>
              <a:gd name="T21" fmla="*/ 2147483647 h 1314"/>
              <a:gd name="T22" fmla="*/ 2147483647 w 1659"/>
              <a:gd name="T23" fmla="*/ 2147483647 h 1314"/>
              <a:gd name="T24" fmla="*/ 2147483647 w 1659"/>
              <a:gd name="T25" fmla="*/ 2147483647 h 1314"/>
              <a:gd name="T26" fmla="*/ 2147483647 w 1659"/>
              <a:gd name="T27" fmla="*/ 2147483647 h 1314"/>
              <a:gd name="T28" fmla="*/ 2147483647 w 1659"/>
              <a:gd name="T29" fmla="*/ 2147483647 h 1314"/>
              <a:gd name="T30" fmla="*/ 2147483647 w 1659"/>
              <a:gd name="T31" fmla="*/ 2147483647 h 1314"/>
              <a:gd name="T32" fmla="*/ 2147483647 w 1659"/>
              <a:gd name="T33" fmla="*/ 2147483647 h 1314"/>
              <a:gd name="T34" fmla="*/ 2147483647 w 1659"/>
              <a:gd name="T35" fmla="*/ 2147483647 h 1314"/>
              <a:gd name="T36" fmla="*/ 2147483647 w 1659"/>
              <a:gd name="T37" fmla="*/ 2147483647 h 1314"/>
              <a:gd name="T38" fmla="*/ 2147483647 w 1659"/>
              <a:gd name="T39" fmla="*/ 2147483647 h 1314"/>
              <a:gd name="T40" fmla="*/ 2147483647 w 1659"/>
              <a:gd name="T41" fmla="*/ 2147483647 h 1314"/>
              <a:gd name="T42" fmla="*/ 2147483647 w 1659"/>
              <a:gd name="T43" fmla="*/ 2147483647 h 1314"/>
              <a:gd name="T44" fmla="*/ 2147483647 w 1659"/>
              <a:gd name="T45" fmla="*/ 2147483647 h 1314"/>
              <a:gd name="T46" fmla="*/ 2147483647 w 1659"/>
              <a:gd name="T47" fmla="*/ 2147483647 h 1314"/>
              <a:gd name="T48" fmla="*/ 2147483647 w 1659"/>
              <a:gd name="T49" fmla="*/ 2147483647 h 1314"/>
              <a:gd name="T50" fmla="*/ 2147483647 w 1659"/>
              <a:gd name="T51" fmla="*/ 2147483647 h 1314"/>
              <a:gd name="T52" fmla="*/ 2147483647 w 1659"/>
              <a:gd name="T53" fmla="*/ 2147483647 h 1314"/>
              <a:gd name="T54" fmla="*/ 2147483647 w 1659"/>
              <a:gd name="T55" fmla="*/ 2147483647 h 1314"/>
              <a:gd name="T56" fmla="*/ 2147483647 w 1659"/>
              <a:gd name="T57" fmla="*/ 2147483647 h 1314"/>
              <a:gd name="T58" fmla="*/ 2147483647 w 1659"/>
              <a:gd name="T59" fmla="*/ 2147483647 h 1314"/>
              <a:gd name="T60" fmla="*/ 2147483647 w 1659"/>
              <a:gd name="T61" fmla="*/ 2147483647 h 1314"/>
              <a:gd name="T62" fmla="*/ 2147483647 w 1659"/>
              <a:gd name="T63" fmla="*/ 2147483647 h 1314"/>
              <a:gd name="T64" fmla="*/ 2147483647 w 1659"/>
              <a:gd name="T65" fmla="*/ 2147483647 h 1314"/>
              <a:gd name="T66" fmla="*/ 2147483647 w 1659"/>
              <a:gd name="T67" fmla="*/ 2147483647 h 1314"/>
              <a:gd name="T68" fmla="*/ 2147483647 w 1659"/>
              <a:gd name="T69" fmla="*/ 2147483647 h 1314"/>
              <a:gd name="T70" fmla="*/ 2147483647 w 1659"/>
              <a:gd name="T71" fmla="*/ 2147483647 h 1314"/>
              <a:gd name="T72" fmla="*/ 2147483647 w 1659"/>
              <a:gd name="T73" fmla="*/ 2147483647 h 1314"/>
              <a:gd name="T74" fmla="*/ 2147483647 w 1659"/>
              <a:gd name="T75" fmla="*/ 2147483647 h 1314"/>
              <a:gd name="T76" fmla="*/ 2147483647 w 1659"/>
              <a:gd name="T77" fmla="*/ 2147483647 h 1314"/>
              <a:gd name="T78" fmla="*/ 2147483647 w 1659"/>
              <a:gd name="T79" fmla="*/ 2147483647 h 1314"/>
              <a:gd name="T80" fmla="*/ 2147483647 w 1659"/>
              <a:gd name="T81" fmla="*/ 2147483647 h 1314"/>
              <a:gd name="T82" fmla="*/ 2147483647 w 1659"/>
              <a:gd name="T83" fmla="*/ 2147483647 h 1314"/>
              <a:gd name="T84" fmla="*/ 2147483647 w 1659"/>
              <a:gd name="T85" fmla="*/ 2147483647 h 1314"/>
              <a:gd name="T86" fmla="*/ 2147483647 w 1659"/>
              <a:gd name="T87" fmla="*/ 2147483647 h 1314"/>
              <a:gd name="T88" fmla="*/ 2147483647 w 1659"/>
              <a:gd name="T89" fmla="*/ 2147483647 h 1314"/>
              <a:gd name="T90" fmla="*/ 2147483647 w 1659"/>
              <a:gd name="T91" fmla="*/ 2147483647 h 1314"/>
              <a:gd name="T92" fmla="*/ 2147483647 w 1659"/>
              <a:gd name="T93" fmla="*/ 2147483647 h 1314"/>
              <a:gd name="T94" fmla="*/ 2147483647 w 1659"/>
              <a:gd name="T95" fmla="*/ 2147483647 h 1314"/>
              <a:gd name="T96" fmla="*/ 2147483647 w 1659"/>
              <a:gd name="T97" fmla="*/ 2147483647 h 1314"/>
              <a:gd name="T98" fmla="*/ 0 w 1659"/>
              <a:gd name="T99" fmla="*/ 2147483647 h 1314"/>
              <a:gd name="T100" fmla="*/ 2147483647 w 1659"/>
              <a:gd name="T101" fmla="*/ 0 h 1314"/>
              <a:gd name="T102" fmla="*/ 2147483647 w 1659"/>
              <a:gd name="T103" fmla="*/ 0 h 131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59"/>
              <a:gd name="T157" fmla="*/ 0 h 1314"/>
              <a:gd name="T158" fmla="*/ 1659 w 1659"/>
              <a:gd name="T159" fmla="*/ 1314 h 131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59" h="1314">
                <a:moveTo>
                  <a:pt x="17" y="0"/>
                </a:moveTo>
                <a:lnTo>
                  <a:pt x="33" y="0"/>
                </a:lnTo>
                <a:lnTo>
                  <a:pt x="65" y="0"/>
                </a:lnTo>
                <a:lnTo>
                  <a:pt x="113" y="0"/>
                </a:lnTo>
                <a:lnTo>
                  <a:pt x="145" y="16"/>
                </a:lnTo>
                <a:lnTo>
                  <a:pt x="194" y="48"/>
                </a:lnTo>
                <a:lnTo>
                  <a:pt x="258" y="97"/>
                </a:lnTo>
                <a:lnTo>
                  <a:pt x="306" y="145"/>
                </a:lnTo>
                <a:lnTo>
                  <a:pt x="371" y="225"/>
                </a:lnTo>
                <a:lnTo>
                  <a:pt x="451" y="321"/>
                </a:lnTo>
                <a:lnTo>
                  <a:pt x="548" y="433"/>
                </a:lnTo>
                <a:lnTo>
                  <a:pt x="661" y="561"/>
                </a:lnTo>
                <a:lnTo>
                  <a:pt x="805" y="705"/>
                </a:lnTo>
                <a:lnTo>
                  <a:pt x="950" y="849"/>
                </a:lnTo>
                <a:lnTo>
                  <a:pt x="1095" y="961"/>
                </a:lnTo>
                <a:lnTo>
                  <a:pt x="1240" y="1057"/>
                </a:lnTo>
                <a:lnTo>
                  <a:pt x="1385" y="1122"/>
                </a:lnTo>
                <a:lnTo>
                  <a:pt x="1466" y="1138"/>
                </a:lnTo>
                <a:lnTo>
                  <a:pt x="1514" y="1170"/>
                </a:lnTo>
                <a:lnTo>
                  <a:pt x="1562" y="1186"/>
                </a:lnTo>
                <a:lnTo>
                  <a:pt x="1610" y="1202"/>
                </a:lnTo>
                <a:lnTo>
                  <a:pt x="1643" y="1218"/>
                </a:lnTo>
                <a:lnTo>
                  <a:pt x="1659" y="1234"/>
                </a:lnTo>
                <a:lnTo>
                  <a:pt x="1659" y="1250"/>
                </a:lnTo>
                <a:lnTo>
                  <a:pt x="1643" y="1266"/>
                </a:lnTo>
                <a:lnTo>
                  <a:pt x="1610" y="1282"/>
                </a:lnTo>
                <a:lnTo>
                  <a:pt x="1546" y="1298"/>
                </a:lnTo>
                <a:lnTo>
                  <a:pt x="1466" y="1298"/>
                </a:lnTo>
                <a:lnTo>
                  <a:pt x="1369" y="1314"/>
                </a:lnTo>
                <a:lnTo>
                  <a:pt x="1272" y="1314"/>
                </a:lnTo>
                <a:lnTo>
                  <a:pt x="1192" y="1314"/>
                </a:lnTo>
                <a:lnTo>
                  <a:pt x="1127" y="1314"/>
                </a:lnTo>
                <a:lnTo>
                  <a:pt x="1063" y="1298"/>
                </a:lnTo>
                <a:lnTo>
                  <a:pt x="999" y="1266"/>
                </a:lnTo>
                <a:lnTo>
                  <a:pt x="934" y="1218"/>
                </a:lnTo>
                <a:lnTo>
                  <a:pt x="886" y="1154"/>
                </a:lnTo>
                <a:lnTo>
                  <a:pt x="838" y="1073"/>
                </a:lnTo>
                <a:lnTo>
                  <a:pt x="773" y="993"/>
                </a:lnTo>
                <a:lnTo>
                  <a:pt x="709" y="881"/>
                </a:lnTo>
                <a:lnTo>
                  <a:pt x="628" y="769"/>
                </a:lnTo>
                <a:lnTo>
                  <a:pt x="467" y="545"/>
                </a:lnTo>
                <a:lnTo>
                  <a:pt x="322" y="337"/>
                </a:lnTo>
                <a:lnTo>
                  <a:pt x="242" y="257"/>
                </a:lnTo>
                <a:lnTo>
                  <a:pt x="178" y="177"/>
                </a:lnTo>
                <a:lnTo>
                  <a:pt x="129" y="129"/>
                </a:lnTo>
                <a:lnTo>
                  <a:pt x="81" y="81"/>
                </a:lnTo>
                <a:lnTo>
                  <a:pt x="33" y="64"/>
                </a:lnTo>
                <a:lnTo>
                  <a:pt x="17" y="32"/>
                </a:lnTo>
                <a:lnTo>
                  <a:pt x="0" y="16"/>
                </a:lnTo>
                <a:lnTo>
                  <a:pt x="17" y="0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447800" y="4552969"/>
            <a:ext cx="637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组词：放开 放学</a:t>
            </a:r>
            <a:endParaRPr lang="zh-CN" altLang="en-US" sz="4000" b="1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488030" y="5229225"/>
            <a:ext cx="9848849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造句：我放学回家就做作业。</a:t>
            </a:r>
            <a:endParaRPr lang="zh-CN" altLang="en-US" sz="4000" b="1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37931" grpId="0" animBg="1"/>
      <p:bldP spid="37924" grpId="0" animBg="1"/>
      <p:bldP spid="37926" grpId="0" animBg="1"/>
      <p:bldP spid="37927" grpId="0" animBg="1"/>
      <p:bldP spid="37928" grpId="0" animBg="1"/>
      <p:bldP spid="37930" grpId="0" animBg="1"/>
      <p:bldP spid="37925" grpId="0" animBg="1"/>
      <p:bldP spid="37929" grpId="0" animBg="1"/>
      <p:bldP spid="33" grpId="0" autoUpdateAnimBg="0"/>
      <p:bldP spid="3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27"/>
          <p:cNvSpPr txBox="1">
            <a:spLocks noChangeArrowheads="1"/>
          </p:cNvSpPr>
          <p:nvPr/>
        </p:nvSpPr>
        <p:spPr bwMode="auto">
          <a:xfrm>
            <a:off x="1346210" y="2546350"/>
            <a:ext cx="178223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15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美</a:t>
            </a:r>
            <a:endParaRPr lang="zh-CN" altLang="en-US" sz="11500" b="1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000252" y="1719278"/>
            <a:ext cx="281093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měi</a:t>
            </a:r>
            <a:r>
              <a:rPr lang="en-US" altLang="zh-CN" sz="5400" b="1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  </a:t>
            </a:r>
            <a:endParaRPr lang="en-US" altLang="zh-CN" sz="5400" b="1" smtClean="0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grpSp>
        <p:nvGrpSpPr>
          <p:cNvPr id="39940" name="Group 4"/>
          <p:cNvGrpSpPr/>
          <p:nvPr/>
        </p:nvGrpSpPr>
        <p:grpSpPr bwMode="auto">
          <a:xfrm>
            <a:off x="6576494" y="1700228"/>
            <a:ext cx="3839633" cy="2879725"/>
            <a:chOff x="1474" y="663"/>
            <a:chExt cx="2948" cy="2835"/>
          </a:xfrm>
        </p:grpSpPr>
        <p:sp>
          <p:nvSpPr>
            <p:cNvPr id="39954" name="Rectangle 5"/>
            <p:cNvSpPr>
              <a:spLocks noChangeArrowheads="1"/>
            </p:cNvSpPr>
            <p:nvPr/>
          </p:nvSpPr>
          <p:spPr bwMode="auto">
            <a:xfrm>
              <a:off x="2948" y="2069"/>
              <a:ext cx="1474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rtl="0" eaLnBrk="1" fontAlgn="base" hangingPunct="1">
                <a:spcBef>
                  <a:spcPct val="20000"/>
                </a:spcBef>
                <a:spcAft>
                  <a:spcPct val="0"/>
                </a:spcAft>
              </a:pPr>
              <a:endParaRPr lang="zh-CN" altLang="zh-CN" sz="2800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9955" name="Rectangle 6"/>
            <p:cNvSpPr>
              <a:spLocks noChangeArrowheads="1"/>
            </p:cNvSpPr>
            <p:nvPr/>
          </p:nvSpPr>
          <p:spPr bwMode="auto">
            <a:xfrm>
              <a:off x="1474" y="2069"/>
              <a:ext cx="1474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rtl="0" eaLnBrk="1" fontAlgn="base" hangingPunct="1">
                <a:spcBef>
                  <a:spcPct val="20000"/>
                </a:spcBef>
                <a:spcAft>
                  <a:spcPct val="0"/>
                </a:spcAft>
              </a:pPr>
              <a:endParaRPr lang="zh-CN" altLang="zh-CN" sz="2800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9956" name="Rectangle 7"/>
            <p:cNvSpPr>
              <a:spLocks noChangeArrowheads="1"/>
            </p:cNvSpPr>
            <p:nvPr/>
          </p:nvSpPr>
          <p:spPr bwMode="auto">
            <a:xfrm>
              <a:off x="2948" y="663"/>
              <a:ext cx="1474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rtl="0" eaLnBrk="1" fontAlgn="base" hangingPunct="1">
                <a:spcBef>
                  <a:spcPct val="20000"/>
                </a:spcBef>
                <a:spcAft>
                  <a:spcPct val="0"/>
                </a:spcAft>
              </a:pPr>
              <a:endParaRPr lang="zh-CN" altLang="zh-CN" sz="2800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9957" name="Rectangle 8"/>
            <p:cNvSpPr>
              <a:spLocks noChangeArrowheads="1"/>
            </p:cNvSpPr>
            <p:nvPr/>
          </p:nvSpPr>
          <p:spPr bwMode="auto">
            <a:xfrm>
              <a:off x="1474" y="663"/>
              <a:ext cx="1474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rtl="0" eaLnBrk="1" fontAlgn="base" hangingPunct="1">
                <a:spcBef>
                  <a:spcPct val="20000"/>
                </a:spcBef>
                <a:spcAft>
                  <a:spcPct val="0"/>
                </a:spcAft>
              </a:pPr>
              <a:endParaRPr lang="zh-CN" altLang="zh-CN" sz="2800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9958" name="Line 9"/>
            <p:cNvSpPr>
              <a:spLocks noChangeShapeType="1"/>
            </p:cNvSpPr>
            <p:nvPr/>
          </p:nvSpPr>
          <p:spPr bwMode="auto">
            <a:xfrm>
              <a:off x="1474" y="663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9959" name="Line 10"/>
            <p:cNvSpPr>
              <a:spLocks noChangeShapeType="1"/>
            </p:cNvSpPr>
            <p:nvPr/>
          </p:nvSpPr>
          <p:spPr bwMode="auto">
            <a:xfrm>
              <a:off x="1474" y="3498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9960" name="Line 11"/>
            <p:cNvSpPr>
              <a:spLocks noChangeShapeType="1"/>
            </p:cNvSpPr>
            <p:nvPr/>
          </p:nvSpPr>
          <p:spPr bwMode="auto">
            <a:xfrm>
              <a:off x="1474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9961" name="Line 12"/>
            <p:cNvSpPr>
              <a:spLocks noChangeShapeType="1"/>
            </p:cNvSpPr>
            <p:nvPr/>
          </p:nvSpPr>
          <p:spPr bwMode="auto">
            <a:xfrm>
              <a:off x="4422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9962" name="Line 13"/>
            <p:cNvSpPr>
              <a:spLocks noChangeShapeType="1"/>
            </p:cNvSpPr>
            <p:nvPr/>
          </p:nvSpPr>
          <p:spPr bwMode="auto">
            <a:xfrm>
              <a:off x="1474" y="2069"/>
              <a:ext cx="294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9963" name="Line 14"/>
            <p:cNvSpPr>
              <a:spLocks noChangeShapeType="1"/>
            </p:cNvSpPr>
            <p:nvPr/>
          </p:nvSpPr>
          <p:spPr bwMode="auto">
            <a:xfrm>
              <a:off x="2948" y="663"/>
              <a:ext cx="0" cy="283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39941" name="Rectangle 25"/>
          <p:cNvSpPr>
            <a:spLocks noChangeArrowheads="1"/>
          </p:cNvSpPr>
          <p:nvPr/>
        </p:nvSpPr>
        <p:spPr bwMode="auto">
          <a:xfrm>
            <a:off x="7591269" y="2225675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000" smtClean="0">
                <a:solidFill>
                  <a:srgbClr val="000000"/>
                </a:solidFill>
                <a:latin typeface="Times New Roman" panose="02020603050405020304" charset="0"/>
                <a:cs typeface="+mn-cs"/>
              </a:rPr>
              <a:t> </a:t>
            </a:r>
            <a:endParaRPr lang="en-US" altLang="zh-CN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9942" name="Rectangle 28"/>
          <p:cNvSpPr>
            <a:spLocks noChangeArrowheads="1"/>
          </p:cNvSpPr>
          <p:nvPr/>
        </p:nvSpPr>
        <p:spPr bwMode="auto">
          <a:xfrm>
            <a:off x="7337271" y="2154238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000" smtClean="0">
                <a:solidFill>
                  <a:srgbClr val="000000"/>
                </a:solidFill>
                <a:latin typeface="Times New Roman" panose="02020603050405020304" charset="0"/>
                <a:cs typeface="+mn-cs"/>
              </a:rPr>
              <a:t> </a:t>
            </a:r>
            <a:endParaRPr lang="en-US" altLang="zh-CN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40991" name="Freeform 31"/>
          <p:cNvSpPr/>
          <p:nvPr/>
        </p:nvSpPr>
        <p:spPr bwMode="auto">
          <a:xfrm>
            <a:off x="7986194" y="2276490"/>
            <a:ext cx="340783" cy="233363"/>
          </a:xfrm>
          <a:custGeom>
            <a:avLst/>
            <a:gdLst>
              <a:gd name="T0" fmla="*/ 2147483647 w 402"/>
              <a:gd name="T1" fmla="*/ 2147483647 h 369"/>
              <a:gd name="T2" fmla="*/ 2147483647 w 402"/>
              <a:gd name="T3" fmla="*/ 2147483647 h 369"/>
              <a:gd name="T4" fmla="*/ 2147483647 w 402"/>
              <a:gd name="T5" fmla="*/ 2147483647 h 369"/>
              <a:gd name="T6" fmla="*/ 2147483647 w 402"/>
              <a:gd name="T7" fmla="*/ 2147483647 h 369"/>
              <a:gd name="T8" fmla="*/ 2147483647 w 402"/>
              <a:gd name="T9" fmla="*/ 2147483647 h 369"/>
              <a:gd name="T10" fmla="*/ 2147483647 w 402"/>
              <a:gd name="T11" fmla="*/ 2147483647 h 369"/>
              <a:gd name="T12" fmla="*/ 2147483647 w 402"/>
              <a:gd name="T13" fmla="*/ 2147483647 h 369"/>
              <a:gd name="T14" fmla="*/ 2147483647 w 402"/>
              <a:gd name="T15" fmla="*/ 2147483647 h 369"/>
              <a:gd name="T16" fmla="*/ 2147483647 w 402"/>
              <a:gd name="T17" fmla="*/ 2147483647 h 369"/>
              <a:gd name="T18" fmla="*/ 2147483647 w 402"/>
              <a:gd name="T19" fmla="*/ 2147483647 h 369"/>
              <a:gd name="T20" fmla="*/ 2147483647 w 402"/>
              <a:gd name="T21" fmla="*/ 2147483647 h 369"/>
              <a:gd name="T22" fmla="*/ 2147483647 w 402"/>
              <a:gd name="T23" fmla="*/ 2147483647 h 369"/>
              <a:gd name="T24" fmla="*/ 2147483647 w 402"/>
              <a:gd name="T25" fmla="*/ 2147483647 h 369"/>
              <a:gd name="T26" fmla="*/ 2147483647 w 402"/>
              <a:gd name="T27" fmla="*/ 2147483647 h 369"/>
              <a:gd name="T28" fmla="*/ 2147483647 w 402"/>
              <a:gd name="T29" fmla="*/ 2147483647 h 369"/>
              <a:gd name="T30" fmla="*/ 2147483647 w 402"/>
              <a:gd name="T31" fmla="*/ 2147483647 h 369"/>
              <a:gd name="T32" fmla="*/ 2147483647 w 402"/>
              <a:gd name="T33" fmla="*/ 2147483647 h 369"/>
              <a:gd name="T34" fmla="*/ 2147483647 w 402"/>
              <a:gd name="T35" fmla="*/ 2147483647 h 369"/>
              <a:gd name="T36" fmla="*/ 2147483647 w 402"/>
              <a:gd name="T37" fmla="*/ 2147483647 h 369"/>
              <a:gd name="T38" fmla="*/ 0 w 402"/>
              <a:gd name="T39" fmla="*/ 0 h 369"/>
              <a:gd name="T40" fmla="*/ 2147483647 w 402"/>
              <a:gd name="T41" fmla="*/ 0 h 369"/>
              <a:gd name="T42" fmla="*/ 2147483647 w 402"/>
              <a:gd name="T43" fmla="*/ 0 h 369"/>
              <a:gd name="T44" fmla="*/ 2147483647 w 402"/>
              <a:gd name="T45" fmla="*/ 2147483647 h 369"/>
              <a:gd name="T46" fmla="*/ 2147483647 w 402"/>
              <a:gd name="T47" fmla="*/ 2147483647 h 369"/>
              <a:gd name="T48" fmla="*/ 2147483647 w 402"/>
              <a:gd name="T49" fmla="*/ 2147483647 h 3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2"/>
              <a:gd name="T76" fmla="*/ 0 h 369"/>
              <a:gd name="T77" fmla="*/ 402 w 402"/>
              <a:gd name="T78" fmla="*/ 369 h 36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2" h="369">
                <a:moveTo>
                  <a:pt x="257" y="48"/>
                </a:moveTo>
                <a:lnTo>
                  <a:pt x="306" y="80"/>
                </a:lnTo>
                <a:lnTo>
                  <a:pt x="354" y="112"/>
                </a:lnTo>
                <a:lnTo>
                  <a:pt x="386" y="144"/>
                </a:lnTo>
                <a:lnTo>
                  <a:pt x="402" y="160"/>
                </a:lnTo>
                <a:lnTo>
                  <a:pt x="402" y="208"/>
                </a:lnTo>
                <a:lnTo>
                  <a:pt x="402" y="240"/>
                </a:lnTo>
                <a:lnTo>
                  <a:pt x="386" y="305"/>
                </a:lnTo>
                <a:lnTo>
                  <a:pt x="354" y="337"/>
                </a:lnTo>
                <a:lnTo>
                  <a:pt x="338" y="353"/>
                </a:lnTo>
                <a:lnTo>
                  <a:pt x="322" y="369"/>
                </a:lnTo>
                <a:lnTo>
                  <a:pt x="306" y="369"/>
                </a:lnTo>
                <a:lnTo>
                  <a:pt x="290" y="369"/>
                </a:lnTo>
                <a:lnTo>
                  <a:pt x="273" y="353"/>
                </a:lnTo>
                <a:lnTo>
                  <a:pt x="241" y="337"/>
                </a:lnTo>
                <a:lnTo>
                  <a:pt x="193" y="305"/>
                </a:lnTo>
                <a:lnTo>
                  <a:pt x="161" y="256"/>
                </a:lnTo>
                <a:lnTo>
                  <a:pt x="112" y="176"/>
                </a:lnTo>
                <a:lnTo>
                  <a:pt x="48" y="96"/>
                </a:lnTo>
                <a:lnTo>
                  <a:pt x="0" y="0"/>
                </a:lnTo>
                <a:lnTo>
                  <a:pt x="64" y="0"/>
                </a:lnTo>
                <a:lnTo>
                  <a:pt x="129" y="0"/>
                </a:lnTo>
                <a:lnTo>
                  <a:pt x="193" y="32"/>
                </a:lnTo>
                <a:lnTo>
                  <a:pt x="257" y="48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0990" name="Freeform 30"/>
          <p:cNvSpPr/>
          <p:nvPr/>
        </p:nvSpPr>
        <p:spPr bwMode="auto">
          <a:xfrm>
            <a:off x="7890935" y="2540000"/>
            <a:ext cx="1267884" cy="184150"/>
          </a:xfrm>
          <a:custGeom>
            <a:avLst/>
            <a:gdLst>
              <a:gd name="T0" fmla="*/ 2147483647 w 1497"/>
              <a:gd name="T1" fmla="*/ 2147483647 h 288"/>
              <a:gd name="T2" fmla="*/ 2147483647 w 1497"/>
              <a:gd name="T3" fmla="*/ 2147483647 h 288"/>
              <a:gd name="T4" fmla="*/ 2147483647 w 1497"/>
              <a:gd name="T5" fmla="*/ 2147483647 h 288"/>
              <a:gd name="T6" fmla="*/ 2147483647 w 1497"/>
              <a:gd name="T7" fmla="*/ 2147483647 h 288"/>
              <a:gd name="T8" fmla="*/ 2147483647 w 1497"/>
              <a:gd name="T9" fmla="*/ 2147483647 h 288"/>
              <a:gd name="T10" fmla="*/ 2147483647 w 1497"/>
              <a:gd name="T11" fmla="*/ 2147483647 h 288"/>
              <a:gd name="T12" fmla="*/ 2147483647 w 1497"/>
              <a:gd name="T13" fmla="*/ 2147483647 h 288"/>
              <a:gd name="T14" fmla="*/ 2147483647 w 1497"/>
              <a:gd name="T15" fmla="*/ 2147483647 h 288"/>
              <a:gd name="T16" fmla="*/ 2147483647 w 1497"/>
              <a:gd name="T17" fmla="*/ 2147483647 h 288"/>
              <a:gd name="T18" fmla="*/ 2147483647 w 1497"/>
              <a:gd name="T19" fmla="*/ 2147483647 h 288"/>
              <a:gd name="T20" fmla="*/ 2147483647 w 1497"/>
              <a:gd name="T21" fmla="*/ 2147483647 h 288"/>
              <a:gd name="T22" fmla="*/ 2147483647 w 1497"/>
              <a:gd name="T23" fmla="*/ 2147483647 h 288"/>
              <a:gd name="T24" fmla="*/ 2147483647 w 1497"/>
              <a:gd name="T25" fmla="*/ 2147483647 h 288"/>
              <a:gd name="T26" fmla="*/ 2147483647 w 1497"/>
              <a:gd name="T27" fmla="*/ 2147483647 h 288"/>
              <a:gd name="T28" fmla="*/ 2147483647 w 1497"/>
              <a:gd name="T29" fmla="*/ 2147483647 h 288"/>
              <a:gd name="T30" fmla="*/ 2147483647 w 1497"/>
              <a:gd name="T31" fmla="*/ 2147483647 h 288"/>
              <a:gd name="T32" fmla="*/ 2147483647 w 1497"/>
              <a:gd name="T33" fmla="*/ 2147483647 h 288"/>
              <a:gd name="T34" fmla="*/ 2147483647 w 1497"/>
              <a:gd name="T35" fmla="*/ 2147483647 h 288"/>
              <a:gd name="T36" fmla="*/ 2147483647 w 1497"/>
              <a:gd name="T37" fmla="*/ 2147483647 h 288"/>
              <a:gd name="T38" fmla="*/ 2147483647 w 1497"/>
              <a:gd name="T39" fmla="*/ 2147483647 h 288"/>
              <a:gd name="T40" fmla="*/ 2147483647 w 1497"/>
              <a:gd name="T41" fmla="*/ 2147483647 h 288"/>
              <a:gd name="T42" fmla="*/ 2147483647 w 1497"/>
              <a:gd name="T43" fmla="*/ 2147483647 h 288"/>
              <a:gd name="T44" fmla="*/ 0 w 1497"/>
              <a:gd name="T45" fmla="*/ 2147483647 h 288"/>
              <a:gd name="T46" fmla="*/ 2147483647 w 1497"/>
              <a:gd name="T47" fmla="*/ 2147483647 h 288"/>
              <a:gd name="T48" fmla="*/ 2147483647 w 1497"/>
              <a:gd name="T49" fmla="*/ 2147483647 h 288"/>
              <a:gd name="T50" fmla="*/ 2147483647 w 1497"/>
              <a:gd name="T51" fmla="*/ 2147483647 h 288"/>
              <a:gd name="T52" fmla="*/ 2147483647 w 1497"/>
              <a:gd name="T53" fmla="*/ 2147483647 h 288"/>
              <a:gd name="T54" fmla="*/ 2147483647 w 1497"/>
              <a:gd name="T55" fmla="*/ 2147483647 h 288"/>
              <a:gd name="T56" fmla="*/ 2147483647 w 1497"/>
              <a:gd name="T57" fmla="*/ 2147483647 h 288"/>
              <a:gd name="T58" fmla="*/ 2147483647 w 1497"/>
              <a:gd name="T59" fmla="*/ 2147483647 h 288"/>
              <a:gd name="T60" fmla="*/ 2147483647 w 1497"/>
              <a:gd name="T61" fmla="*/ 2147483647 h 288"/>
              <a:gd name="T62" fmla="*/ 2147483647 w 1497"/>
              <a:gd name="T63" fmla="*/ 2147483647 h 288"/>
              <a:gd name="T64" fmla="*/ 2147483647 w 1497"/>
              <a:gd name="T65" fmla="*/ 2147483647 h 288"/>
              <a:gd name="T66" fmla="*/ 2147483647 w 1497"/>
              <a:gd name="T67" fmla="*/ 2147483647 h 288"/>
              <a:gd name="T68" fmla="*/ 2147483647 w 1497"/>
              <a:gd name="T69" fmla="*/ 2147483647 h 288"/>
              <a:gd name="T70" fmla="*/ 2147483647 w 1497"/>
              <a:gd name="T71" fmla="*/ 2147483647 h 288"/>
              <a:gd name="T72" fmla="*/ 2147483647 w 1497"/>
              <a:gd name="T73" fmla="*/ 2147483647 h 288"/>
              <a:gd name="T74" fmla="*/ 2147483647 w 1497"/>
              <a:gd name="T75" fmla="*/ 2147483647 h 288"/>
              <a:gd name="T76" fmla="*/ 2147483647 w 1497"/>
              <a:gd name="T77" fmla="*/ 2147483647 h 288"/>
              <a:gd name="T78" fmla="*/ 2147483647 w 1497"/>
              <a:gd name="T79" fmla="*/ 2147483647 h 288"/>
              <a:gd name="T80" fmla="*/ 2147483647 w 1497"/>
              <a:gd name="T81" fmla="*/ 0 h 288"/>
              <a:gd name="T82" fmla="*/ 2147483647 w 1497"/>
              <a:gd name="T83" fmla="*/ 0 h 288"/>
              <a:gd name="T84" fmla="*/ 2147483647 w 1497"/>
              <a:gd name="T85" fmla="*/ 0 h 288"/>
              <a:gd name="T86" fmla="*/ 2147483647 w 1497"/>
              <a:gd name="T87" fmla="*/ 0 h 288"/>
              <a:gd name="T88" fmla="*/ 2147483647 w 1497"/>
              <a:gd name="T89" fmla="*/ 2147483647 h 288"/>
              <a:gd name="T90" fmla="*/ 2147483647 w 1497"/>
              <a:gd name="T91" fmla="*/ 2147483647 h 288"/>
              <a:gd name="T92" fmla="*/ 2147483647 w 1497"/>
              <a:gd name="T93" fmla="*/ 2147483647 h 288"/>
              <a:gd name="T94" fmla="*/ 2147483647 w 1497"/>
              <a:gd name="T95" fmla="*/ 2147483647 h 288"/>
              <a:gd name="T96" fmla="*/ 2147483647 w 1497"/>
              <a:gd name="T97" fmla="*/ 2147483647 h 288"/>
              <a:gd name="T98" fmla="*/ 2147483647 w 1497"/>
              <a:gd name="T99" fmla="*/ 2147483647 h 288"/>
              <a:gd name="T100" fmla="*/ 2147483647 w 1497"/>
              <a:gd name="T101" fmla="*/ 2147483647 h 288"/>
              <a:gd name="T102" fmla="*/ 2147483647 w 1497"/>
              <a:gd name="T103" fmla="*/ 2147483647 h 288"/>
              <a:gd name="T104" fmla="*/ 2147483647 w 1497"/>
              <a:gd name="T105" fmla="*/ 2147483647 h 288"/>
              <a:gd name="T106" fmla="*/ 2147483647 w 1497"/>
              <a:gd name="T107" fmla="*/ 2147483647 h 2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497"/>
              <a:gd name="T163" fmla="*/ 0 h 288"/>
              <a:gd name="T164" fmla="*/ 1497 w 1497"/>
              <a:gd name="T165" fmla="*/ 288 h 28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497" h="288">
                <a:moveTo>
                  <a:pt x="1449" y="128"/>
                </a:moveTo>
                <a:lnTo>
                  <a:pt x="1417" y="128"/>
                </a:lnTo>
                <a:lnTo>
                  <a:pt x="1385" y="144"/>
                </a:lnTo>
                <a:lnTo>
                  <a:pt x="1336" y="144"/>
                </a:lnTo>
                <a:lnTo>
                  <a:pt x="1272" y="160"/>
                </a:lnTo>
                <a:lnTo>
                  <a:pt x="1191" y="160"/>
                </a:lnTo>
                <a:lnTo>
                  <a:pt x="1111" y="176"/>
                </a:lnTo>
                <a:lnTo>
                  <a:pt x="998" y="192"/>
                </a:lnTo>
                <a:lnTo>
                  <a:pt x="869" y="208"/>
                </a:lnTo>
                <a:lnTo>
                  <a:pt x="741" y="224"/>
                </a:lnTo>
                <a:lnTo>
                  <a:pt x="644" y="240"/>
                </a:lnTo>
                <a:lnTo>
                  <a:pt x="531" y="256"/>
                </a:lnTo>
                <a:lnTo>
                  <a:pt x="451" y="272"/>
                </a:lnTo>
                <a:lnTo>
                  <a:pt x="386" y="272"/>
                </a:lnTo>
                <a:lnTo>
                  <a:pt x="338" y="272"/>
                </a:lnTo>
                <a:lnTo>
                  <a:pt x="290" y="288"/>
                </a:lnTo>
                <a:lnTo>
                  <a:pt x="274" y="288"/>
                </a:lnTo>
                <a:lnTo>
                  <a:pt x="193" y="272"/>
                </a:lnTo>
                <a:lnTo>
                  <a:pt x="97" y="256"/>
                </a:lnTo>
                <a:lnTo>
                  <a:pt x="64" y="256"/>
                </a:lnTo>
                <a:lnTo>
                  <a:pt x="32" y="240"/>
                </a:lnTo>
                <a:lnTo>
                  <a:pt x="16" y="224"/>
                </a:lnTo>
                <a:lnTo>
                  <a:pt x="0" y="224"/>
                </a:lnTo>
                <a:lnTo>
                  <a:pt x="16" y="208"/>
                </a:lnTo>
                <a:lnTo>
                  <a:pt x="48" y="192"/>
                </a:lnTo>
                <a:lnTo>
                  <a:pt x="97" y="192"/>
                </a:lnTo>
                <a:lnTo>
                  <a:pt x="177" y="176"/>
                </a:lnTo>
                <a:lnTo>
                  <a:pt x="225" y="176"/>
                </a:lnTo>
                <a:lnTo>
                  <a:pt x="274" y="160"/>
                </a:lnTo>
                <a:lnTo>
                  <a:pt x="338" y="160"/>
                </a:lnTo>
                <a:lnTo>
                  <a:pt x="403" y="144"/>
                </a:lnTo>
                <a:lnTo>
                  <a:pt x="483" y="128"/>
                </a:lnTo>
                <a:lnTo>
                  <a:pt x="564" y="112"/>
                </a:lnTo>
                <a:lnTo>
                  <a:pt x="660" y="96"/>
                </a:lnTo>
                <a:lnTo>
                  <a:pt x="757" y="80"/>
                </a:lnTo>
                <a:lnTo>
                  <a:pt x="853" y="64"/>
                </a:lnTo>
                <a:lnTo>
                  <a:pt x="950" y="48"/>
                </a:lnTo>
                <a:lnTo>
                  <a:pt x="1030" y="32"/>
                </a:lnTo>
                <a:lnTo>
                  <a:pt x="1095" y="16"/>
                </a:lnTo>
                <a:lnTo>
                  <a:pt x="1159" y="16"/>
                </a:lnTo>
                <a:lnTo>
                  <a:pt x="1208" y="0"/>
                </a:lnTo>
                <a:lnTo>
                  <a:pt x="1240" y="0"/>
                </a:lnTo>
                <a:lnTo>
                  <a:pt x="1272" y="0"/>
                </a:lnTo>
                <a:lnTo>
                  <a:pt x="1369" y="0"/>
                </a:lnTo>
                <a:lnTo>
                  <a:pt x="1449" y="16"/>
                </a:lnTo>
                <a:lnTo>
                  <a:pt x="1465" y="16"/>
                </a:lnTo>
                <a:lnTo>
                  <a:pt x="1497" y="32"/>
                </a:lnTo>
                <a:lnTo>
                  <a:pt x="1497" y="48"/>
                </a:lnTo>
                <a:lnTo>
                  <a:pt x="1497" y="64"/>
                </a:lnTo>
                <a:lnTo>
                  <a:pt x="1497" y="80"/>
                </a:lnTo>
                <a:lnTo>
                  <a:pt x="1497" y="96"/>
                </a:lnTo>
                <a:lnTo>
                  <a:pt x="1465" y="112"/>
                </a:lnTo>
                <a:lnTo>
                  <a:pt x="1449" y="128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0992" name="Freeform 32"/>
          <p:cNvSpPr/>
          <p:nvPr/>
        </p:nvSpPr>
        <p:spPr bwMode="auto">
          <a:xfrm>
            <a:off x="8612717" y="2143140"/>
            <a:ext cx="531283" cy="366713"/>
          </a:xfrm>
          <a:custGeom>
            <a:avLst/>
            <a:gdLst>
              <a:gd name="T0" fmla="*/ 2147483647 w 628"/>
              <a:gd name="T1" fmla="*/ 2147483647 h 577"/>
              <a:gd name="T2" fmla="*/ 2147483647 w 628"/>
              <a:gd name="T3" fmla="*/ 2147483647 h 577"/>
              <a:gd name="T4" fmla="*/ 2147483647 w 628"/>
              <a:gd name="T5" fmla="*/ 2147483647 h 577"/>
              <a:gd name="T6" fmla="*/ 2147483647 w 628"/>
              <a:gd name="T7" fmla="*/ 2147483647 h 577"/>
              <a:gd name="T8" fmla="*/ 0 w 628"/>
              <a:gd name="T9" fmla="*/ 2147483647 h 577"/>
              <a:gd name="T10" fmla="*/ 0 w 628"/>
              <a:gd name="T11" fmla="*/ 2147483647 h 577"/>
              <a:gd name="T12" fmla="*/ 2147483647 w 628"/>
              <a:gd name="T13" fmla="*/ 2147483647 h 577"/>
              <a:gd name="T14" fmla="*/ 2147483647 w 628"/>
              <a:gd name="T15" fmla="*/ 2147483647 h 577"/>
              <a:gd name="T16" fmla="*/ 2147483647 w 628"/>
              <a:gd name="T17" fmla="*/ 2147483647 h 577"/>
              <a:gd name="T18" fmla="*/ 2147483647 w 628"/>
              <a:gd name="T19" fmla="*/ 2147483647 h 577"/>
              <a:gd name="T20" fmla="*/ 2147483647 w 628"/>
              <a:gd name="T21" fmla="*/ 2147483647 h 577"/>
              <a:gd name="T22" fmla="*/ 2147483647 w 628"/>
              <a:gd name="T23" fmla="*/ 2147483647 h 577"/>
              <a:gd name="T24" fmla="*/ 2147483647 w 628"/>
              <a:gd name="T25" fmla="*/ 2147483647 h 577"/>
              <a:gd name="T26" fmla="*/ 2147483647 w 628"/>
              <a:gd name="T27" fmla="*/ 2147483647 h 577"/>
              <a:gd name="T28" fmla="*/ 2147483647 w 628"/>
              <a:gd name="T29" fmla="*/ 2147483647 h 577"/>
              <a:gd name="T30" fmla="*/ 2147483647 w 628"/>
              <a:gd name="T31" fmla="*/ 2147483647 h 577"/>
              <a:gd name="T32" fmla="*/ 2147483647 w 628"/>
              <a:gd name="T33" fmla="*/ 2147483647 h 577"/>
              <a:gd name="T34" fmla="*/ 2147483647 w 628"/>
              <a:gd name="T35" fmla="*/ 2147483647 h 577"/>
              <a:gd name="T36" fmla="*/ 2147483647 w 628"/>
              <a:gd name="T37" fmla="*/ 2147483647 h 577"/>
              <a:gd name="T38" fmla="*/ 2147483647 w 628"/>
              <a:gd name="T39" fmla="*/ 2147483647 h 577"/>
              <a:gd name="T40" fmla="*/ 2147483647 w 628"/>
              <a:gd name="T41" fmla="*/ 0 h 577"/>
              <a:gd name="T42" fmla="*/ 2147483647 w 628"/>
              <a:gd name="T43" fmla="*/ 0 h 577"/>
              <a:gd name="T44" fmla="*/ 2147483647 w 628"/>
              <a:gd name="T45" fmla="*/ 0 h 577"/>
              <a:gd name="T46" fmla="*/ 2147483647 w 628"/>
              <a:gd name="T47" fmla="*/ 2147483647 h 577"/>
              <a:gd name="T48" fmla="*/ 2147483647 w 628"/>
              <a:gd name="T49" fmla="*/ 2147483647 h 577"/>
              <a:gd name="T50" fmla="*/ 2147483647 w 628"/>
              <a:gd name="T51" fmla="*/ 2147483647 h 577"/>
              <a:gd name="T52" fmla="*/ 2147483647 w 628"/>
              <a:gd name="T53" fmla="*/ 2147483647 h 577"/>
              <a:gd name="T54" fmla="*/ 2147483647 w 628"/>
              <a:gd name="T55" fmla="*/ 2147483647 h 577"/>
              <a:gd name="T56" fmla="*/ 2147483647 w 628"/>
              <a:gd name="T57" fmla="*/ 2147483647 h 577"/>
              <a:gd name="T58" fmla="*/ 2147483647 w 628"/>
              <a:gd name="T59" fmla="*/ 2147483647 h 577"/>
              <a:gd name="T60" fmla="*/ 2147483647 w 628"/>
              <a:gd name="T61" fmla="*/ 2147483647 h 577"/>
              <a:gd name="T62" fmla="*/ 2147483647 w 628"/>
              <a:gd name="T63" fmla="*/ 2147483647 h 577"/>
              <a:gd name="T64" fmla="*/ 2147483647 w 628"/>
              <a:gd name="T65" fmla="*/ 2147483647 h 577"/>
              <a:gd name="T66" fmla="*/ 2147483647 w 628"/>
              <a:gd name="T67" fmla="*/ 2147483647 h 577"/>
              <a:gd name="T68" fmla="*/ 2147483647 w 628"/>
              <a:gd name="T69" fmla="*/ 2147483647 h 577"/>
              <a:gd name="T70" fmla="*/ 2147483647 w 628"/>
              <a:gd name="T71" fmla="*/ 2147483647 h 577"/>
              <a:gd name="T72" fmla="*/ 2147483647 w 628"/>
              <a:gd name="T73" fmla="*/ 2147483647 h 577"/>
              <a:gd name="T74" fmla="*/ 2147483647 w 628"/>
              <a:gd name="T75" fmla="*/ 2147483647 h 57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28"/>
              <a:gd name="T115" fmla="*/ 0 h 577"/>
              <a:gd name="T116" fmla="*/ 628 w 628"/>
              <a:gd name="T117" fmla="*/ 577 h 57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28" h="577">
                <a:moveTo>
                  <a:pt x="194" y="497"/>
                </a:moveTo>
                <a:lnTo>
                  <a:pt x="113" y="529"/>
                </a:lnTo>
                <a:lnTo>
                  <a:pt x="65" y="561"/>
                </a:lnTo>
                <a:lnTo>
                  <a:pt x="16" y="577"/>
                </a:lnTo>
                <a:lnTo>
                  <a:pt x="0" y="577"/>
                </a:lnTo>
                <a:lnTo>
                  <a:pt x="0" y="561"/>
                </a:lnTo>
                <a:lnTo>
                  <a:pt x="33" y="529"/>
                </a:lnTo>
                <a:lnTo>
                  <a:pt x="65" y="464"/>
                </a:lnTo>
                <a:lnTo>
                  <a:pt x="129" y="400"/>
                </a:lnTo>
                <a:lnTo>
                  <a:pt x="194" y="336"/>
                </a:lnTo>
                <a:lnTo>
                  <a:pt x="258" y="272"/>
                </a:lnTo>
                <a:lnTo>
                  <a:pt x="290" y="224"/>
                </a:lnTo>
                <a:lnTo>
                  <a:pt x="322" y="176"/>
                </a:lnTo>
                <a:lnTo>
                  <a:pt x="338" y="144"/>
                </a:lnTo>
                <a:lnTo>
                  <a:pt x="355" y="112"/>
                </a:lnTo>
                <a:lnTo>
                  <a:pt x="338" y="80"/>
                </a:lnTo>
                <a:lnTo>
                  <a:pt x="322" y="48"/>
                </a:lnTo>
                <a:lnTo>
                  <a:pt x="306" y="32"/>
                </a:lnTo>
                <a:lnTo>
                  <a:pt x="306" y="16"/>
                </a:lnTo>
                <a:lnTo>
                  <a:pt x="322" y="0"/>
                </a:lnTo>
                <a:lnTo>
                  <a:pt x="355" y="0"/>
                </a:lnTo>
                <a:lnTo>
                  <a:pt x="387" y="0"/>
                </a:lnTo>
                <a:lnTo>
                  <a:pt x="435" y="16"/>
                </a:lnTo>
                <a:lnTo>
                  <a:pt x="499" y="32"/>
                </a:lnTo>
                <a:lnTo>
                  <a:pt x="548" y="48"/>
                </a:lnTo>
                <a:lnTo>
                  <a:pt x="580" y="80"/>
                </a:lnTo>
                <a:lnTo>
                  <a:pt x="612" y="96"/>
                </a:lnTo>
                <a:lnTo>
                  <a:pt x="628" y="112"/>
                </a:lnTo>
                <a:lnTo>
                  <a:pt x="612" y="144"/>
                </a:lnTo>
                <a:lnTo>
                  <a:pt x="596" y="176"/>
                </a:lnTo>
                <a:lnTo>
                  <a:pt x="564" y="224"/>
                </a:lnTo>
                <a:lnTo>
                  <a:pt x="516" y="272"/>
                </a:lnTo>
                <a:lnTo>
                  <a:pt x="451" y="320"/>
                </a:lnTo>
                <a:lnTo>
                  <a:pt x="371" y="384"/>
                </a:lnTo>
                <a:lnTo>
                  <a:pt x="290" y="432"/>
                </a:lnTo>
                <a:lnTo>
                  <a:pt x="194" y="497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0993" name="Freeform 33"/>
          <p:cNvSpPr/>
          <p:nvPr/>
        </p:nvSpPr>
        <p:spPr bwMode="auto">
          <a:xfrm>
            <a:off x="8053917" y="2805113"/>
            <a:ext cx="954616" cy="152400"/>
          </a:xfrm>
          <a:custGeom>
            <a:avLst/>
            <a:gdLst>
              <a:gd name="T0" fmla="*/ 0 w 1127"/>
              <a:gd name="T1" fmla="*/ 2147483647 h 240"/>
              <a:gd name="T2" fmla="*/ 2147483647 w 1127"/>
              <a:gd name="T3" fmla="*/ 2147483647 h 240"/>
              <a:gd name="T4" fmla="*/ 2147483647 w 1127"/>
              <a:gd name="T5" fmla="*/ 2147483647 h 240"/>
              <a:gd name="T6" fmla="*/ 2147483647 w 1127"/>
              <a:gd name="T7" fmla="*/ 2147483647 h 240"/>
              <a:gd name="T8" fmla="*/ 2147483647 w 1127"/>
              <a:gd name="T9" fmla="*/ 2147483647 h 240"/>
              <a:gd name="T10" fmla="*/ 2147483647 w 1127"/>
              <a:gd name="T11" fmla="*/ 2147483647 h 240"/>
              <a:gd name="T12" fmla="*/ 2147483647 w 1127"/>
              <a:gd name="T13" fmla="*/ 2147483647 h 240"/>
              <a:gd name="T14" fmla="*/ 2147483647 w 1127"/>
              <a:gd name="T15" fmla="*/ 0 h 240"/>
              <a:gd name="T16" fmla="*/ 2147483647 w 1127"/>
              <a:gd name="T17" fmla="*/ 0 h 240"/>
              <a:gd name="T18" fmla="*/ 2147483647 w 1127"/>
              <a:gd name="T19" fmla="*/ 0 h 240"/>
              <a:gd name="T20" fmla="*/ 2147483647 w 1127"/>
              <a:gd name="T21" fmla="*/ 2147483647 h 240"/>
              <a:gd name="T22" fmla="*/ 2147483647 w 1127"/>
              <a:gd name="T23" fmla="*/ 2147483647 h 240"/>
              <a:gd name="T24" fmla="*/ 2147483647 w 1127"/>
              <a:gd name="T25" fmla="*/ 2147483647 h 240"/>
              <a:gd name="T26" fmla="*/ 2147483647 w 1127"/>
              <a:gd name="T27" fmla="*/ 2147483647 h 240"/>
              <a:gd name="T28" fmla="*/ 2147483647 w 1127"/>
              <a:gd name="T29" fmla="*/ 2147483647 h 240"/>
              <a:gd name="T30" fmla="*/ 2147483647 w 1127"/>
              <a:gd name="T31" fmla="*/ 2147483647 h 240"/>
              <a:gd name="T32" fmla="*/ 2147483647 w 1127"/>
              <a:gd name="T33" fmla="*/ 2147483647 h 240"/>
              <a:gd name="T34" fmla="*/ 2147483647 w 1127"/>
              <a:gd name="T35" fmla="*/ 2147483647 h 240"/>
              <a:gd name="T36" fmla="*/ 2147483647 w 1127"/>
              <a:gd name="T37" fmla="*/ 2147483647 h 240"/>
              <a:gd name="T38" fmla="*/ 2147483647 w 1127"/>
              <a:gd name="T39" fmla="*/ 2147483647 h 240"/>
              <a:gd name="T40" fmla="*/ 2147483647 w 1127"/>
              <a:gd name="T41" fmla="*/ 2147483647 h 240"/>
              <a:gd name="T42" fmla="*/ 2147483647 w 1127"/>
              <a:gd name="T43" fmla="*/ 2147483647 h 240"/>
              <a:gd name="T44" fmla="*/ 2147483647 w 1127"/>
              <a:gd name="T45" fmla="*/ 2147483647 h 240"/>
              <a:gd name="T46" fmla="*/ 2147483647 w 1127"/>
              <a:gd name="T47" fmla="*/ 2147483647 h 240"/>
              <a:gd name="T48" fmla="*/ 2147483647 w 1127"/>
              <a:gd name="T49" fmla="*/ 2147483647 h 240"/>
              <a:gd name="T50" fmla="*/ 2147483647 w 1127"/>
              <a:gd name="T51" fmla="*/ 2147483647 h 240"/>
              <a:gd name="T52" fmla="*/ 2147483647 w 1127"/>
              <a:gd name="T53" fmla="*/ 2147483647 h 240"/>
              <a:gd name="T54" fmla="*/ 2147483647 w 1127"/>
              <a:gd name="T55" fmla="*/ 2147483647 h 240"/>
              <a:gd name="T56" fmla="*/ 2147483647 w 1127"/>
              <a:gd name="T57" fmla="*/ 2147483647 h 240"/>
              <a:gd name="T58" fmla="*/ 2147483647 w 1127"/>
              <a:gd name="T59" fmla="*/ 2147483647 h 240"/>
              <a:gd name="T60" fmla="*/ 2147483647 w 1127"/>
              <a:gd name="T61" fmla="*/ 2147483647 h 240"/>
              <a:gd name="T62" fmla="*/ 2147483647 w 1127"/>
              <a:gd name="T63" fmla="*/ 2147483647 h 240"/>
              <a:gd name="T64" fmla="*/ 2147483647 w 1127"/>
              <a:gd name="T65" fmla="*/ 2147483647 h 240"/>
              <a:gd name="T66" fmla="*/ 2147483647 w 1127"/>
              <a:gd name="T67" fmla="*/ 2147483647 h 240"/>
              <a:gd name="T68" fmla="*/ 2147483647 w 1127"/>
              <a:gd name="T69" fmla="*/ 2147483647 h 240"/>
              <a:gd name="T70" fmla="*/ 2147483647 w 1127"/>
              <a:gd name="T71" fmla="*/ 2147483647 h 240"/>
              <a:gd name="T72" fmla="*/ 2147483647 w 1127"/>
              <a:gd name="T73" fmla="*/ 2147483647 h 240"/>
              <a:gd name="T74" fmla="*/ 2147483647 w 1127"/>
              <a:gd name="T75" fmla="*/ 2147483647 h 240"/>
              <a:gd name="T76" fmla="*/ 0 w 1127"/>
              <a:gd name="T77" fmla="*/ 2147483647 h 240"/>
              <a:gd name="T78" fmla="*/ 0 w 1127"/>
              <a:gd name="T79" fmla="*/ 2147483647 h 24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27"/>
              <a:gd name="T121" fmla="*/ 0 h 240"/>
              <a:gd name="T122" fmla="*/ 1127 w 1127"/>
              <a:gd name="T123" fmla="*/ 240 h 24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27" h="240">
                <a:moveTo>
                  <a:pt x="0" y="160"/>
                </a:moveTo>
                <a:lnTo>
                  <a:pt x="193" y="144"/>
                </a:lnTo>
                <a:lnTo>
                  <a:pt x="371" y="112"/>
                </a:lnTo>
                <a:lnTo>
                  <a:pt x="532" y="80"/>
                </a:lnTo>
                <a:lnTo>
                  <a:pt x="660" y="48"/>
                </a:lnTo>
                <a:lnTo>
                  <a:pt x="773" y="32"/>
                </a:lnTo>
                <a:lnTo>
                  <a:pt x="854" y="16"/>
                </a:lnTo>
                <a:lnTo>
                  <a:pt x="918" y="0"/>
                </a:lnTo>
                <a:lnTo>
                  <a:pt x="966" y="0"/>
                </a:lnTo>
                <a:lnTo>
                  <a:pt x="1015" y="0"/>
                </a:lnTo>
                <a:lnTo>
                  <a:pt x="1079" y="16"/>
                </a:lnTo>
                <a:lnTo>
                  <a:pt x="1095" y="16"/>
                </a:lnTo>
                <a:lnTo>
                  <a:pt x="1111" y="32"/>
                </a:lnTo>
                <a:lnTo>
                  <a:pt x="1127" y="32"/>
                </a:lnTo>
                <a:lnTo>
                  <a:pt x="1127" y="48"/>
                </a:lnTo>
                <a:lnTo>
                  <a:pt x="1127" y="64"/>
                </a:lnTo>
                <a:lnTo>
                  <a:pt x="1111" y="64"/>
                </a:lnTo>
                <a:lnTo>
                  <a:pt x="1079" y="80"/>
                </a:lnTo>
                <a:lnTo>
                  <a:pt x="1063" y="96"/>
                </a:lnTo>
                <a:lnTo>
                  <a:pt x="1031" y="112"/>
                </a:lnTo>
                <a:lnTo>
                  <a:pt x="998" y="128"/>
                </a:lnTo>
                <a:lnTo>
                  <a:pt x="950" y="128"/>
                </a:lnTo>
                <a:lnTo>
                  <a:pt x="902" y="144"/>
                </a:lnTo>
                <a:lnTo>
                  <a:pt x="837" y="160"/>
                </a:lnTo>
                <a:lnTo>
                  <a:pt x="757" y="160"/>
                </a:lnTo>
                <a:lnTo>
                  <a:pt x="676" y="176"/>
                </a:lnTo>
                <a:lnTo>
                  <a:pt x="580" y="192"/>
                </a:lnTo>
                <a:lnTo>
                  <a:pt x="483" y="208"/>
                </a:lnTo>
                <a:lnTo>
                  <a:pt x="403" y="224"/>
                </a:lnTo>
                <a:lnTo>
                  <a:pt x="338" y="224"/>
                </a:lnTo>
                <a:lnTo>
                  <a:pt x="274" y="240"/>
                </a:lnTo>
                <a:lnTo>
                  <a:pt x="226" y="240"/>
                </a:lnTo>
                <a:lnTo>
                  <a:pt x="193" y="240"/>
                </a:lnTo>
                <a:lnTo>
                  <a:pt x="177" y="240"/>
                </a:lnTo>
                <a:lnTo>
                  <a:pt x="161" y="240"/>
                </a:lnTo>
                <a:lnTo>
                  <a:pt x="145" y="240"/>
                </a:lnTo>
                <a:lnTo>
                  <a:pt x="113" y="224"/>
                </a:lnTo>
                <a:lnTo>
                  <a:pt x="65" y="208"/>
                </a:lnTo>
                <a:lnTo>
                  <a:pt x="0" y="160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0994" name="Freeform 34"/>
          <p:cNvSpPr/>
          <p:nvPr/>
        </p:nvSpPr>
        <p:spPr bwMode="auto">
          <a:xfrm>
            <a:off x="8409517" y="2652713"/>
            <a:ext cx="150283" cy="487362"/>
          </a:xfrm>
          <a:custGeom>
            <a:avLst/>
            <a:gdLst>
              <a:gd name="T0" fmla="*/ 2147483647 w 177"/>
              <a:gd name="T1" fmla="*/ 2147483647 h 769"/>
              <a:gd name="T2" fmla="*/ 2147483647 w 177"/>
              <a:gd name="T3" fmla="*/ 2147483647 h 769"/>
              <a:gd name="T4" fmla="*/ 0 w 177"/>
              <a:gd name="T5" fmla="*/ 0 h 769"/>
              <a:gd name="T6" fmla="*/ 2147483647 w 177"/>
              <a:gd name="T7" fmla="*/ 0 h 769"/>
              <a:gd name="T8" fmla="*/ 2147483647 w 177"/>
              <a:gd name="T9" fmla="*/ 2147483647 h 769"/>
              <a:gd name="T10" fmla="*/ 2147483647 w 177"/>
              <a:gd name="T11" fmla="*/ 2147483647 h 769"/>
              <a:gd name="T12" fmla="*/ 2147483647 w 177"/>
              <a:gd name="T13" fmla="*/ 2147483647 h 769"/>
              <a:gd name="T14" fmla="*/ 2147483647 w 177"/>
              <a:gd name="T15" fmla="*/ 2147483647 h 7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7"/>
              <a:gd name="T25" fmla="*/ 0 h 769"/>
              <a:gd name="T26" fmla="*/ 177 w 177"/>
              <a:gd name="T27" fmla="*/ 769 h 7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7" h="769">
                <a:moveTo>
                  <a:pt x="32" y="769"/>
                </a:moveTo>
                <a:lnTo>
                  <a:pt x="32" y="384"/>
                </a:lnTo>
                <a:lnTo>
                  <a:pt x="0" y="0"/>
                </a:lnTo>
                <a:lnTo>
                  <a:pt x="177" y="0"/>
                </a:lnTo>
                <a:lnTo>
                  <a:pt x="177" y="384"/>
                </a:lnTo>
                <a:lnTo>
                  <a:pt x="177" y="769"/>
                </a:lnTo>
                <a:lnTo>
                  <a:pt x="32" y="769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0995" name="Freeform 35"/>
          <p:cNvSpPr/>
          <p:nvPr/>
        </p:nvSpPr>
        <p:spPr bwMode="auto">
          <a:xfrm>
            <a:off x="7795684" y="3048015"/>
            <a:ext cx="1403349" cy="174625"/>
          </a:xfrm>
          <a:custGeom>
            <a:avLst/>
            <a:gdLst>
              <a:gd name="T0" fmla="*/ 2147483647 w 1659"/>
              <a:gd name="T1" fmla="*/ 2147483647 h 273"/>
              <a:gd name="T2" fmla="*/ 2147483647 w 1659"/>
              <a:gd name="T3" fmla="*/ 2147483647 h 273"/>
              <a:gd name="T4" fmla="*/ 2147483647 w 1659"/>
              <a:gd name="T5" fmla="*/ 2147483647 h 273"/>
              <a:gd name="T6" fmla="*/ 2147483647 w 1659"/>
              <a:gd name="T7" fmla="*/ 2147483647 h 273"/>
              <a:gd name="T8" fmla="*/ 2147483647 w 1659"/>
              <a:gd name="T9" fmla="*/ 2147483647 h 273"/>
              <a:gd name="T10" fmla="*/ 2147483647 w 1659"/>
              <a:gd name="T11" fmla="*/ 2147483647 h 273"/>
              <a:gd name="T12" fmla="*/ 2147483647 w 1659"/>
              <a:gd name="T13" fmla="*/ 2147483647 h 273"/>
              <a:gd name="T14" fmla="*/ 2147483647 w 1659"/>
              <a:gd name="T15" fmla="*/ 2147483647 h 273"/>
              <a:gd name="T16" fmla="*/ 2147483647 w 1659"/>
              <a:gd name="T17" fmla="*/ 2147483647 h 273"/>
              <a:gd name="T18" fmla="*/ 2147483647 w 1659"/>
              <a:gd name="T19" fmla="*/ 2147483647 h 273"/>
              <a:gd name="T20" fmla="*/ 2147483647 w 1659"/>
              <a:gd name="T21" fmla="*/ 2147483647 h 273"/>
              <a:gd name="T22" fmla="*/ 2147483647 w 1659"/>
              <a:gd name="T23" fmla="*/ 2147483647 h 273"/>
              <a:gd name="T24" fmla="*/ 2147483647 w 1659"/>
              <a:gd name="T25" fmla="*/ 2147483647 h 273"/>
              <a:gd name="T26" fmla="*/ 2147483647 w 1659"/>
              <a:gd name="T27" fmla="*/ 2147483647 h 273"/>
              <a:gd name="T28" fmla="*/ 2147483647 w 1659"/>
              <a:gd name="T29" fmla="*/ 2147483647 h 273"/>
              <a:gd name="T30" fmla="*/ 2147483647 w 1659"/>
              <a:gd name="T31" fmla="*/ 2147483647 h 273"/>
              <a:gd name="T32" fmla="*/ 2147483647 w 1659"/>
              <a:gd name="T33" fmla="*/ 2147483647 h 273"/>
              <a:gd name="T34" fmla="*/ 2147483647 w 1659"/>
              <a:gd name="T35" fmla="*/ 2147483647 h 273"/>
              <a:gd name="T36" fmla="*/ 2147483647 w 1659"/>
              <a:gd name="T37" fmla="*/ 2147483647 h 273"/>
              <a:gd name="T38" fmla="*/ 2147483647 w 1659"/>
              <a:gd name="T39" fmla="*/ 2147483647 h 273"/>
              <a:gd name="T40" fmla="*/ 2147483647 w 1659"/>
              <a:gd name="T41" fmla="*/ 2147483647 h 273"/>
              <a:gd name="T42" fmla="*/ 2147483647 w 1659"/>
              <a:gd name="T43" fmla="*/ 2147483647 h 273"/>
              <a:gd name="T44" fmla="*/ 2147483647 w 1659"/>
              <a:gd name="T45" fmla="*/ 2147483647 h 273"/>
              <a:gd name="T46" fmla="*/ 2147483647 w 1659"/>
              <a:gd name="T47" fmla="*/ 2147483647 h 273"/>
              <a:gd name="T48" fmla="*/ 2147483647 w 1659"/>
              <a:gd name="T49" fmla="*/ 2147483647 h 273"/>
              <a:gd name="T50" fmla="*/ 2147483647 w 1659"/>
              <a:gd name="T51" fmla="*/ 2147483647 h 273"/>
              <a:gd name="T52" fmla="*/ 0 w 1659"/>
              <a:gd name="T53" fmla="*/ 2147483647 h 273"/>
              <a:gd name="T54" fmla="*/ 2147483647 w 1659"/>
              <a:gd name="T55" fmla="*/ 2147483647 h 273"/>
              <a:gd name="T56" fmla="*/ 2147483647 w 1659"/>
              <a:gd name="T57" fmla="*/ 2147483647 h 273"/>
              <a:gd name="T58" fmla="*/ 2147483647 w 1659"/>
              <a:gd name="T59" fmla="*/ 2147483647 h 273"/>
              <a:gd name="T60" fmla="*/ 2147483647 w 1659"/>
              <a:gd name="T61" fmla="*/ 2147483647 h 273"/>
              <a:gd name="T62" fmla="*/ 2147483647 w 1659"/>
              <a:gd name="T63" fmla="*/ 2147483647 h 273"/>
              <a:gd name="T64" fmla="*/ 2147483647 w 1659"/>
              <a:gd name="T65" fmla="*/ 2147483647 h 273"/>
              <a:gd name="T66" fmla="*/ 2147483647 w 1659"/>
              <a:gd name="T67" fmla="*/ 2147483647 h 273"/>
              <a:gd name="T68" fmla="*/ 2147483647 w 1659"/>
              <a:gd name="T69" fmla="*/ 2147483647 h 273"/>
              <a:gd name="T70" fmla="*/ 2147483647 w 1659"/>
              <a:gd name="T71" fmla="*/ 2147483647 h 273"/>
              <a:gd name="T72" fmla="*/ 2147483647 w 1659"/>
              <a:gd name="T73" fmla="*/ 2147483647 h 273"/>
              <a:gd name="T74" fmla="*/ 2147483647 w 1659"/>
              <a:gd name="T75" fmla="*/ 2147483647 h 273"/>
              <a:gd name="T76" fmla="*/ 2147483647 w 1659"/>
              <a:gd name="T77" fmla="*/ 2147483647 h 273"/>
              <a:gd name="T78" fmla="*/ 2147483647 w 1659"/>
              <a:gd name="T79" fmla="*/ 2147483647 h 273"/>
              <a:gd name="T80" fmla="*/ 2147483647 w 1659"/>
              <a:gd name="T81" fmla="*/ 0 h 273"/>
              <a:gd name="T82" fmla="*/ 2147483647 w 1659"/>
              <a:gd name="T83" fmla="*/ 0 h 273"/>
              <a:gd name="T84" fmla="*/ 2147483647 w 1659"/>
              <a:gd name="T85" fmla="*/ 0 h 273"/>
              <a:gd name="T86" fmla="*/ 2147483647 w 1659"/>
              <a:gd name="T87" fmla="*/ 2147483647 h 273"/>
              <a:gd name="T88" fmla="*/ 2147483647 w 1659"/>
              <a:gd name="T89" fmla="*/ 2147483647 h 273"/>
              <a:gd name="T90" fmla="*/ 2147483647 w 1659"/>
              <a:gd name="T91" fmla="*/ 2147483647 h 273"/>
              <a:gd name="T92" fmla="*/ 2147483647 w 1659"/>
              <a:gd name="T93" fmla="*/ 2147483647 h 273"/>
              <a:gd name="T94" fmla="*/ 2147483647 w 1659"/>
              <a:gd name="T95" fmla="*/ 2147483647 h 273"/>
              <a:gd name="T96" fmla="*/ 2147483647 w 1659"/>
              <a:gd name="T97" fmla="*/ 2147483647 h 273"/>
              <a:gd name="T98" fmla="*/ 2147483647 w 1659"/>
              <a:gd name="T99" fmla="*/ 2147483647 h 273"/>
              <a:gd name="T100" fmla="*/ 2147483647 w 1659"/>
              <a:gd name="T101" fmla="*/ 2147483647 h 2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59"/>
              <a:gd name="T154" fmla="*/ 0 h 273"/>
              <a:gd name="T155" fmla="*/ 1659 w 1659"/>
              <a:gd name="T156" fmla="*/ 273 h 27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59" h="273">
                <a:moveTo>
                  <a:pt x="1659" y="129"/>
                </a:moveTo>
                <a:lnTo>
                  <a:pt x="1643" y="129"/>
                </a:lnTo>
                <a:lnTo>
                  <a:pt x="1626" y="145"/>
                </a:lnTo>
                <a:lnTo>
                  <a:pt x="1594" y="145"/>
                </a:lnTo>
                <a:lnTo>
                  <a:pt x="1530" y="145"/>
                </a:lnTo>
                <a:lnTo>
                  <a:pt x="1449" y="145"/>
                </a:lnTo>
                <a:lnTo>
                  <a:pt x="1353" y="161"/>
                </a:lnTo>
                <a:lnTo>
                  <a:pt x="1224" y="161"/>
                </a:lnTo>
                <a:lnTo>
                  <a:pt x="1079" y="177"/>
                </a:lnTo>
                <a:lnTo>
                  <a:pt x="773" y="209"/>
                </a:lnTo>
                <a:lnTo>
                  <a:pt x="628" y="225"/>
                </a:lnTo>
                <a:lnTo>
                  <a:pt x="483" y="241"/>
                </a:lnTo>
                <a:lnTo>
                  <a:pt x="419" y="241"/>
                </a:lnTo>
                <a:lnTo>
                  <a:pt x="355" y="257"/>
                </a:lnTo>
                <a:lnTo>
                  <a:pt x="306" y="257"/>
                </a:lnTo>
                <a:lnTo>
                  <a:pt x="258" y="273"/>
                </a:lnTo>
                <a:lnTo>
                  <a:pt x="226" y="273"/>
                </a:lnTo>
                <a:lnTo>
                  <a:pt x="210" y="273"/>
                </a:lnTo>
                <a:lnTo>
                  <a:pt x="177" y="273"/>
                </a:lnTo>
                <a:lnTo>
                  <a:pt x="145" y="273"/>
                </a:lnTo>
                <a:lnTo>
                  <a:pt x="129" y="273"/>
                </a:lnTo>
                <a:lnTo>
                  <a:pt x="97" y="257"/>
                </a:lnTo>
                <a:lnTo>
                  <a:pt x="65" y="225"/>
                </a:lnTo>
                <a:lnTo>
                  <a:pt x="33" y="193"/>
                </a:lnTo>
                <a:lnTo>
                  <a:pt x="16" y="177"/>
                </a:lnTo>
                <a:lnTo>
                  <a:pt x="0" y="177"/>
                </a:lnTo>
                <a:lnTo>
                  <a:pt x="16" y="177"/>
                </a:lnTo>
                <a:lnTo>
                  <a:pt x="33" y="177"/>
                </a:lnTo>
                <a:lnTo>
                  <a:pt x="49" y="177"/>
                </a:lnTo>
                <a:lnTo>
                  <a:pt x="81" y="161"/>
                </a:lnTo>
                <a:lnTo>
                  <a:pt x="113" y="161"/>
                </a:lnTo>
                <a:lnTo>
                  <a:pt x="161" y="161"/>
                </a:lnTo>
                <a:lnTo>
                  <a:pt x="210" y="145"/>
                </a:lnTo>
                <a:lnTo>
                  <a:pt x="274" y="145"/>
                </a:lnTo>
                <a:lnTo>
                  <a:pt x="355" y="129"/>
                </a:lnTo>
                <a:lnTo>
                  <a:pt x="644" y="113"/>
                </a:lnTo>
                <a:lnTo>
                  <a:pt x="934" y="48"/>
                </a:lnTo>
                <a:lnTo>
                  <a:pt x="1063" y="32"/>
                </a:lnTo>
                <a:lnTo>
                  <a:pt x="1192" y="16"/>
                </a:lnTo>
                <a:lnTo>
                  <a:pt x="1304" y="0"/>
                </a:lnTo>
                <a:lnTo>
                  <a:pt x="1401" y="0"/>
                </a:lnTo>
                <a:lnTo>
                  <a:pt x="1498" y="0"/>
                </a:lnTo>
                <a:lnTo>
                  <a:pt x="1562" y="16"/>
                </a:lnTo>
                <a:lnTo>
                  <a:pt x="1594" y="32"/>
                </a:lnTo>
                <a:lnTo>
                  <a:pt x="1626" y="48"/>
                </a:lnTo>
                <a:lnTo>
                  <a:pt x="1643" y="64"/>
                </a:lnTo>
                <a:lnTo>
                  <a:pt x="1659" y="97"/>
                </a:lnTo>
                <a:lnTo>
                  <a:pt x="1659" y="113"/>
                </a:lnTo>
                <a:lnTo>
                  <a:pt x="1659" y="129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0996" name="Freeform 36"/>
          <p:cNvSpPr/>
          <p:nvPr/>
        </p:nvSpPr>
        <p:spPr bwMode="auto">
          <a:xfrm>
            <a:off x="7359661" y="3292490"/>
            <a:ext cx="2398183" cy="265113"/>
          </a:xfrm>
          <a:custGeom>
            <a:avLst/>
            <a:gdLst>
              <a:gd name="T0" fmla="*/ 2147483647 w 2834"/>
              <a:gd name="T1" fmla="*/ 2147483647 h 416"/>
              <a:gd name="T2" fmla="*/ 2147483647 w 2834"/>
              <a:gd name="T3" fmla="*/ 2147483647 h 416"/>
              <a:gd name="T4" fmla="*/ 2147483647 w 2834"/>
              <a:gd name="T5" fmla="*/ 2147483647 h 416"/>
              <a:gd name="T6" fmla="*/ 2147483647 w 2834"/>
              <a:gd name="T7" fmla="*/ 2147483647 h 416"/>
              <a:gd name="T8" fmla="*/ 2147483647 w 2834"/>
              <a:gd name="T9" fmla="*/ 2147483647 h 416"/>
              <a:gd name="T10" fmla="*/ 2147483647 w 2834"/>
              <a:gd name="T11" fmla="*/ 2147483647 h 416"/>
              <a:gd name="T12" fmla="*/ 2147483647 w 2834"/>
              <a:gd name="T13" fmla="*/ 2147483647 h 416"/>
              <a:gd name="T14" fmla="*/ 2147483647 w 2834"/>
              <a:gd name="T15" fmla="*/ 2147483647 h 416"/>
              <a:gd name="T16" fmla="*/ 2147483647 w 2834"/>
              <a:gd name="T17" fmla="*/ 2147483647 h 416"/>
              <a:gd name="T18" fmla="*/ 2147483647 w 2834"/>
              <a:gd name="T19" fmla="*/ 2147483647 h 416"/>
              <a:gd name="T20" fmla="*/ 2147483647 w 2834"/>
              <a:gd name="T21" fmla="*/ 2147483647 h 416"/>
              <a:gd name="T22" fmla="*/ 2147483647 w 2834"/>
              <a:gd name="T23" fmla="*/ 2147483647 h 416"/>
              <a:gd name="T24" fmla="*/ 2147483647 w 2834"/>
              <a:gd name="T25" fmla="*/ 2147483647 h 416"/>
              <a:gd name="T26" fmla="*/ 2147483647 w 2834"/>
              <a:gd name="T27" fmla="*/ 2147483647 h 416"/>
              <a:gd name="T28" fmla="*/ 2147483647 w 2834"/>
              <a:gd name="T29" fmla="*/ 2147483647 h 416"/>
              <a:gd name="T30" fmla="*/ 2147483647 w 2834"/>
              <a:gd name="T31" fmla="*/ 2147483647 h 416"/>
              <a:gd name="T32" fmla="*/ 2147483647 w 2834"/>
              <a:gd name="T33" fmla="*/ 2147483647 h 416"/>
              <a:gd name="T34" fmla="*/ 2147483647 w 2834"/>
              <a:gd name="T35" fmla="*/ 2147483647 h 416"/>
              <a:gd name="T36" fmla="*/ 0 w 2834"/>
              <a:gd name="T37" fmla="*/ 2147483647 h 416"/>
              <a:gd name="T38" fmla="*/ 2147483647 w 2834"/>
              <a:gd name="T39" fmla="*/ 2147483647 h 416"/>
              <a:gd name="T40" fmla="*/ 2147483647 w 2834"/>
              <a:gd name="T41" fmla="*/ 2147483647 h 416"/>
              <a:gd name="T42" fmla="*/ 2147483647 w 2834"/>
              <a:gd name="T43" fmla="*/ 2147483647 h 416"/>
              <a:gd name="T44" fmla="*/ 2147483647 w 2834"/>
              <a:gd name="T45" fmla="*/ 2147483647 h 416"/>
              <a:gd name="T46" fmla="*/ 2147483647 w 2834"/>
              <a:gd name="T47" fmla="*/ 2147483647 h 416"/>
              <a:gd name="T48" fmla="*/ 2147483647 w 2834"/>
              <a:gd name="T49" fmla="*/ 2147483647 h 416"/>
              <a:gd name="T50" fmla="*/ 2147483647 w 2834"/>
              <a:gd name="T51" fmla="*/ 2147483647 h 416"/>
              <a:gd name="T52" fmla="*/ 2147483647 w 2834"/>
              <a:gd name="T53" fmla="*/ 2147483647 h 416"/>
              <a:gd name="T54" fmla="*/ 2147483647 w 2834"/>
              <a:gd name="T55" fmla="*/ 2147483647 h 416"/>
              <a:gd name="T56" fmla="*/ 2147483647 w 2834"/>
              <a:gd name="T57" fmla="*/ 2147483647 h 416"/>
              <a:gd name="T58" fmla="*/ 2147483647 w 2834"/>
              <a:gd name="T59" fmla="*/ 2147483647 h 416"/>
              <a:gd name="T60" fmla="*/ 2147483647 w 2834"/>
              <a:gd name="T61" fmla="*/ 0 h 416"/>
              <a:gd name="T62" fmla="*/ 2147483647 w 2834"/>
              <a:gd name="T63" fmla="*/ 0 h 416"/>
              <a:gd name="T64" fmla="*/ 2147483647 w 2834"/>
              <a:gd name="T65" fmla="*/ 0 h 416"/>
              <a:gd name="T66" fmla="*/ 2147483647 w 2834"/>
              <a:gd name="T67" fmla="*/ 2147483647 h 416"/>
              <a:gd name="T68" fmla="*/ 2147483647 w 2834"/>
              <a:gd name="T69" fmla="*/ 2147483647 h 416"/>
              <a:gd name="T70" fmla="*/ 2147483647 w 2834"/>
              <a:gd name="T71" fmla="*/ 2147483647 h 416"/>
              <a:gd name="T72" fmla="*/ 2147483647 w 2834"/>
              <a:gd name="T73" fmla="*/ 2147483647 h 41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834"/>
              <a:gd name="T112" fmla="*/ 0 h 416"/>
              <a:gd name="T113" fmla="*/ 2834 w 2834"/>
              <a:gd name="T114" fmla="*/ 416 h 41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834" h="416">
                <a:moveTo>
                  <a:pt x="2834" y="160"/>
                </a:moveTo>
                <a:lnTo>
                  <a:pt x="2818" y="192"/>
                </a:lnTo>
                <a:lnTo>
                  <a:pt x="2802" y="208"/>
                </a:lnTo>
                <a:lnTo>
                  <a:pt x="2785" y="208"/>
                </a:lnTo>
                <a:lnTo>
                  <a:pt x="2769" y="208"/>
                </a:lnTo>
                <a:lnTo>
                  <a:pt x="2737" y="208"/>
                </a:lnTo>
                <a:lnTo>
                  <a:pt x="2689" y="208"/>
                </a:lnTo>
                <a:lnTo>
                  <a:pt x="2641" y="192"/>
                </a:lnTo>
                <a:lnTo>
                  <a:pt x="2576" y="192"/>
                </a:lnTo>
                <a:lnTo>
                  <a:pt x="2512" y="192"/>
                </a:lnTo>
                <a:lnTo>
                  <a:pt x="2431" y="192"/>
                </a:lnTo>
                <a:lnTo>
                  <a:pt x="2270" y="176"/>
                </a:lnTo>
                <a:lnTo>
                  <a:pt x="2125" y="176"/>
                </a:lnTo>
                <a:lnTo>
                  <a:pt x="1980" y="176"/>
                </a:lnTo>
                <a:lnTo>
                  <a:pt x="1836" y="192"/>
                </a:lnTo>
                <a:lnTo>
                  <a:pt x="1755" y="192"/>
                </a:lnTo>
                <a:lnTo>
                  <a:pt x="1675" y="208"/>
                </a:lnTo>
                <a:lnTo>
                  <a:pt x="1578" y="208"/>
                </a:lnTo>
                <a:lnTo>
                  <a:pt x="1465" y="224"/>
                </a:lnTo>
                <a:lnTo>
                  <a:pt x="1336" y="240"/>
                </a:lnTo>
                <a:lnTo>
                  <a:pt x="1208" y="256"/>
                </a:lnTo>
                <a:lnTo>
                  <a:pt x="1063" y="288"/>
                </a:lnTo>
                <a:lnTo>
                  <a:pt x="902" y="304"/>
                </a:lnTo>
                <a:lnTo>
                  <a:pt x="741" y="336"/>
                </a:lnTo>
                <a:lnTo>
                  <a:pt x="596" y="352"/>
                </a:lnTo>
                <a:lnTo>
                  <a:pt x="483" y="368"/>
                </a:lnTo>
                <a:lnTo>
                  <a:pt x="387" y="384"/>
                </a:lnTo>
                <a:lnTo>
                  <a:pt x="306" y="400"/>
                </a:lnTo>
                <a:lnTo>
                  <a:pt x="242" y="400"/>
                </a:lnTo>
                <a:lnTo>
                  <a:pt x="209" y="416"/>
                </a:lnTo>
                <a:lnTo>
                  <a:pt x="177" y="416"/>
                </a:lnTo>
                <a:lnTo>
                  <a:pt x="161" y="400"/>
                </a:lnTo>
                <a:lnTo>
                  <a:pt x="129" y="384"/>
                </a:lnTo>
                <a:lnTo>
                  <a:pt x="97" y="368"/>
                </a:lnTo>
                <a:lnTo>
                  <a:pt x="65" y="336"/>
                </a:lnTo>
                <a:lnTo>
                  <a:pt x="16" y="304"/>
                </a:lnTo>
                <a:lnTo>
                  <a:pt x="0" y="288"/>
                </a:lnTo>
                <a:lnTo>
                  <a:pt x="0" y="272"/>
                </a:lnTo>
                <a:lnTo>
                  <a:pt x="16" y="272"/>
                </a:lnTo>
                <a:lnTo>
                  <a:pt x="48" y="272"/>
                </a:lnTo>
                <a:lnTo>
                  <a:pt x="81" y="272"/>
                </a:lnTo>
                <a:lnTo>
                  <a:pt x="129" y="256"/>
                </a:lnTo>
                <a:lnTo>
                  <a:pt x="193" y="256"/>
                </a:lnTo>
                <a:lnTo>
                  <a:pt x="290" y="240"/>
                </a:lnTo>
                <a:lnTo>
                  <a:pt x="387" y="240"/>
                </a:lnTo>
                <a:lnTo>
                  <a:pt x="515" y="224"/>
                </a:lnTo>
                <a:lnTo>
                  <a:pt x="676" y="208"/>
                </a:lnTo>
                <a:lnTo>
                  <a:pt x="837" y="176"/>
                </a:lnTo>
                <a:lnTo>
                  <a:pt x="982" y="160"/>
                </a:lnTo>
                <a:lnTo>
                  <a:pt x="1111" y="144"/>
                </a:lnTo>
                <a:lnTo>
                  <a:pt x="1240" y="128"/>
                </a:lnTo>
                <a:lnTo>
                  <a:pt x="1369" y="112"/>
                </a:lnTo>
                <a:lnTo>
                  <a:pt x="1514" y="96"/>
                </a:lnTo>
                <a:lnTo>
                  <a:pt x="1594" y="80"/>
                </a:lnTo>
                <a:lnTo>
                  <a:pt x="1691" y="80"/>
                </a:lnTo>
                <a:lnTo>
                  <a:pt x="1787" y="64"/>
                </a:lnTo>
                <a:lnTo>
                  <a:pt x="1900" y="48"/>
                </a:lnTo>
                <a:lnTo>
                  <a:pt x="1997" y="32"/>
                </a:lnTo>
                <a:lnTo>
                  <a:pt x="2093" y="16"/>
                </a:lnTo>
                <a:lnTo>
                  <a:pt x="2174" y="16"/>
                </a:lnTo>
                <a:lnTo>
                  <a:pt x="2254" y="0"/>
                </a:lnTo>
                <a:lnTo>
                  <a:pt x="2319" y="0"/>
                </a:lnTo>
                <a:lnTo>
                  <a:pt x="2383" y="0"/>
                </a:lnTo>
                <a:lnTo>
                  <a:pt x="2431" y="0"/>
                </a:lnTo>
                <a:lnTo>
                  <a:pt x="2480" y="0"/>
                </a:lnTo>
                <a:lnTo>
                  <a:pt x="2560" y="0"/>
                </a:lnTo>
                <a:lnTo>
                  <a:pt x="2624" y="16"/>
                </a:lnTo>
                <a:lnTo>
                  <a:pt x="2689" y="32"/>
                </a:lnTo>
                <a:lnTo>
                  <a:pt x="2753" y="64"/>
                </a:lnTo>
                <a:lnTo>
                  <a:pt x="2785" y="96"/>
                </a:lnTo>
                <a:lnTo>
                  <a:pt x="2818" y="112"/>
                </a:lnTo>
                <a:lnTo>
                  <a:pt x="2818" y="144"/>
                </a:lnTo>
                <a:lnTo>
                  <a:pt x="2834" y="160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0997" name="Freeform 37"/>
          <p:cNvSpPr/>
          <p:nvPr/>
        </p:nvSpPr>
        <p:spPr bwMode="auto">
          <a:xfrm>
            <a:off x="7495127" y="3130555"/>
            <a:ext cx="1077383" cy="925513"/>
          </a:xfrm>
          <a:custGeom>
            <a:avLst/>
            <a:gdLst>
              <a:gd name="T0" fmla="*/ 2147483647 w 1272"/>
              <a:gd name="T1" fmla="*/ 2147483647 h 1457"/>
              <a:gd name="T2" fmla="*/ 2147483647 w 1272"/>
              <a:gd name="T3" fmla="*/ 2147483647 h 1457"/>
              <a:gd name="T4" fmla="*/ 2147483647 w 1272"/>
              <a:gd name="T5" fmla="*/ 2147483647 h 1457"/>
              <a:gd name="T6" fmla="*/ 2147483647 w 1272"/>
              <a:gd name="T7" fmla="*/ 2147483647 h 1457"/>
              <a:gd name="T8" fmla="*/ 2147483647 w 1272"/>
              <a:gd name="T9" fmla="*/ 2147483647 h 1457"/>
              <a:gd name="T10" fmla="*/ 2147483647 w 1272"/>
              <a:gd name="T11" fmla="*/ 2147483647 h 1457"/>
              <a:gd name="T12" fmla="*/ 2147483647 w 1272"/>
              <a:gd name="T13" fmla="*/ 2147483647 h 1457"/>
              <a:gd name="T14" fmla="*/ 2147483647 w 1272"/>
              <a:gd name="T15" fmla="*/ 2147483647 h 1457"/>
              <a:gd name="T16" fmla="*/ 2147483647 w 1272"/>
              <a:gd name="T17" fmla="*/ 2147483647 h 1457"/>
              <a:gd name="T18" fmla="*/ 2147483647 w 1272"/>
              <a:gd name="T19" fmla="*/ 2147483647 h 1457"/>
              <a:gd name="T20" fmla="*/ 2147483647 w 1272"/>
              <a:gd name="T21" fmla="*/ 2147483647 h 1457"/>
              <a:gd name="T22" fmla="*/ 2147483647 w 1272"/>
              <a:gd name="T23" fmla="*/ 2147483647 h 1457"/>
              <a:gd name="T24" fmla="*/ 2147483647 w 1272"/>
              <a:gd name="T25" fmla="*/ 2147483647 h 1457"/>
              <a:gd name="T26" fmla="*/ 2147483647 w 1272"/>
              <a:gd name="T27" fmla="*/ 2147483647 h 1457"/>
              <a:gd name="T28" fmla="*/ 2147483647 w 1272"/>
              <a:gd name="T29" fmla="*/ 2147483647 h 1457"/>
              <a:gd name="T30" fmla="*/ 0 w 1272"/>
              <a:gd name="T31" fmla="*/ 2147483647 h 1457"/>
              <a:gd name="T32" fmla="*/ 0 w 1272"/>
              <a:gd name="T33" fmla="*/ 2147483647 h 1457"/>
              <a:gd name="T34" fmla="*/ 0 w 1272"/>
              <a:gd name="T35" fmla="*/ 2147483647 h 1457"/>
              <a:gd name="T36" fmla="*/ 0 w 1272"/>
              <a:gd name="T37" fmla="*/ 2147483647 h 1457"/>
              <a:gd name="T38" fmla="*/ 2147483647 w 1272"/>
              <a:gd name="T39" fmla="*/ 2147483647 h 1457"/>
              <a:gd name="T40" fmla="*/ 2147483647 w 1272"/>
              <a:gd name="T41" fmla="*/ 2147483647 h 1457"/>
              <a:gd name="T42" fmla="*/ 2147483647 w 1272"/>
              <a:gd name="T43" fmla="*/ 2147483647 h 1457"/>
              <a:gd name="T44" fmla="*/ 2147483647 w 1272"/>
              <a:gd name="T45" fmla="*/ 2147483647 h 1457"/>
              <a:gd name="T46" fmla="*/ 2147483647 w 1272"/>
              <a:gd name="T47" fmla="*/ 2147483647 h 1457"/>
              <a:gd name="T48" fmla="*/ 2147483647 w 1272"/>
              <a:gd name="T49" fmla="*/ 2147483647 h 1457"/>
              <a:gd name="T50" fmla="*/ 2147483647 w 1272"/>
              <a:gd name="T51" fmla="*/ 2147483647 h 1457"/>
              <a:gd name="T52" fmla="*/ 2147483647 w 1272"/>
              <a:gd name="T53" fmla="*/ 2147483647 h 1457"/>
              <a:gd name="T54" fmla="*/ 2147483647 w 1272"/>
              <a:gd name="T55" fmla="*/ 2147483647 h 1457"/>
              <a:gd name="T56" fmla="*/ 2147483647 w 1272"/>
              <a:gd name="T57" fmla="*/ 2147483647 h 1457"/>
              <a:gd name="T58" fmla="*/ 2147483647 w 1272"/>
              <a:gd name="T59" fmla="*/ 2147483647 h 1457"/>
              <a:gd name="T60" fmla="*/ 2147483647 w 1272"/>
              <a:gd name="T61" fmla="*/ 2147483647 h 1457"/>
              <a:gd name="T62" fmla="*/ 2147483647 w 1272"/>
              <a:gd name="T63" fmla="*/ 2147483647 h 1457"/>
              <a:gd name="T64" fmla="*/ 2147483647 w 1272"/>
              <a:gd name="T65" fmla="*/ 2147483647 h 1457"/>
              <a:gd name="T66" fmla="*/ 2147483647 w 1272"/>
              <a:gd name="T67" fmla="*/ 2147483647 h 1457"/>
              <a:gd name="T68" fmla="*/ 2147483647 w 1272"/>
              <a:gd name="T69" fmla="*/ 2147483647 h 1457"/>
              <a:gd name="T70" fmla="*/ 2147483647 w 1272"/>
              <a:gd name="T71" fmla="*/ 0 h 1457"/>
              <a:gd name="T72" fmla="*/ 2147483647 w 1272"/>
              <a:gd name="T73" fmla="*/ 2147483647 h 1457"/>
              <a:gd name="T74" fmla="*/ 2147483647 w 1272"/>
              <a:gd name="T75" fmla="*/ 2147483647 h 1457"/>
              <a:gd name="T76" fmla="*/ 2147483647 w 1272"/>
              <a:gd name="T77" fmla="*/ 2147483647 h 1457"/>
              <a:gd name="T78" fmla="*/ 2147483647 w 1272"/>
              <a:gd name="T79" fmla="*/ 2147483647 h 1457"/>
              <a:gd name="T80" fmla="*/ 2147483647 w 1272"/>
              <a:gd name="T81" fmla="*/ 2147483647 h 1457"/>
              <a:gd name="T82" fmla="*/ 2147483647 w 1272"/>
              <a:gd name="T83" fmla="*/ 2147483647 h 1457"/>
              <a:gd name="T84" fmla="*/ 2147483647 w 1272"/>
              <a:gd name="T85" fmla="*/ 2147483647 h 1457"/>
              <a:gd name="T86" fmla="*/ 2147483647 w 1272"/>
              <a:gd name="T87" fmla="*/ 2147483647 h 1457"/>
              <a:gd name="T88" fmla="*/ 2147483647 w 1272"/>
              <a:gd name="T89" fmla="*/ 2147483647 h 1457"/>
              <a:gd name="T90" fmla="*/ 2147483647 w 1272"/>
              <a:gd name="T91" fmla="*/ 2147483647 h 1457"/>
              <a:gd name="T92" fmla="*/ 2147483647 w 1272"/>
              <a:gd name="T93" fmla="*/ 2147483647 h 1457"/>
              <a:gd name="T94" fmla="*/ 2147483647 w 1272"/>
              <a:gd name="T95" fmla="*/ 2147483647 h 1457"/>
              <a:gd name="T96" fmla="*/ 2147483647 w 1272"/>
              <a:gd name="T97" fmla="*/ 2147483647 h 1457"/>
              <a:gd name="T98" fmla="*/ 2147483647 w 1272"/>
              <a:gd name="T99" fmla="*/ 2147483647 h 1457"/>
              <a:gd name="T100" fmla="*/ 2147483647 w 1272"/>
              <a:gd name="T101" fmla="*/ 2147483647 h 1457"/>
              <a:gd name="T102" fmla="*/ 2147483647 w 1272"/>
              <a:gd name="T103" fmla="*/ 2147483647 h 145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72"/>
              <a:gd name="T157" fmla="*/ 0 h 1457"/>
              <a:gd name="T158" fmla="*/ 1272 w 1272"/>
              <a:gd name="T159" fmla="*/ 1457 h 145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72" h="1457">
                <a:moveTo>
                  <a:pt x="1095" y="688"/>
                </a:moveTo>
                <a:lnTo>
                  <a:pt x="1047" y="800"/>
                </a:lnTo>
                <a:lnTo>
                  <a:pt x="982" y="896"/>
                </a:lnTo>
                <a:lnTo>
                  <a:pt x="902" y="993"/>
                </a:lnTo>
                <a:lnTo>
                  <a:pt x="805" y="1089"/>
                </a:lnTo>
                <a:lnTo>
                  <a:pt x="692" y="1169"/>
                </a:lnTo>
                <a:lnTo>
                  <a:pt x="564" y="1249"/>
                </a:lnTo>
                <a:lnTo>
                  <a:pt x="435" y="1329"/>
                </a:lnTo>
                <a:lnTo>
                  <a:pt x="290" y="1377"/>
                </a:lnTo>
                <a:lnTo>
                  <a:pt x="226" y="1409"/>
                </a:lnTo>
                <a:lnTo>
                  <a:pt x="161" y="1425"/>
                </a:lnTo>
                <a:lnTo>
                  <a:pt x="113" y="1441"/>
                </a:lnTo>
                <a:lnTo>
                  <a:pt x="65" y="1457"/>
                </a:lnTo>
                <a:lnTo>
                  <a:pt x="32" y="1457"/>
                </a:lnTo>
                <a:lnTo>
                  <a:pt x="16" y="1457"/>
                </a:lnTo>
                <a:lnTo>
                  <a:pt x="0" y="1457"/>
                </a:lnTo>
                <a:lnTo>
                  <a:pt x="0" y="1441"/>
                </a:lnTo>
                <a:lnTo>
                  <a:pt x="16" y="1425"/>
                </a:lnTo>
                <a:lnTo>
                  <a:pt x="48" y="1409"/>
                </a:lnTo>
                <a:lnTo>
                  <a:pt x="81" y="1377"/>
                </a:lnTo>
                <a:lnTo>
                  <a:pt x="113" y="1361"/>
                </a:lnTo>
                <a:lnTo>
                  <a:pt x="226" y="1313"/>
                </a:lnTo>
                <a:lnTo>
                  <a:pt x="338" y="1265"/>
                </a:lnTo>
                <a:lnTo>
                  <a:pt x="435" y="1185"/>
                </a:lnTo>
                <a:lnTo>
                  <a:pt x="548" y="1105"/>
                </a:lnTo>
                <a:lnTo>
                  <a:pt x="660" y="1009"/>
                </a:lnTo>
                <a:lnTo>
                  <a:pt x="741" y="912"/>
                </a:lnTo>
                <a:lnTo>
                  <a:pt x="821" y="800"/>
                </a:lnTo>
                <a:lnTo>
                  <a:pt x="886" y="688"/>
                </a:lnTo>
                <a:lnTo>
                  <a:pt x="950" y="560"/>
                </a:lnTo>
                <a:lnTo>
                  <a:pt x="998" y="432"/>
                </a:lnTo>
                <a:lnTo>
                  <a:pt x="1014" y="304"/>
                </a:lnTo>
                <a:lnTo>
                  <a:pt x="1047" y="160"/>
                </a:lnTo>
                <a:lnTo>
                  <a:pt x="1047" y="0"/>
                </a:lnTo>
                <a:lnTo>
                  <a:pt x="1095" y="32"/>
                </a:lnTo>
                <a:lnTo>
                  <a:pt x="1143" y="48"/>
                </a:lnTo>
                <a:lnTo>
                  <a:pt x="1192" y="64"/>
                </a:lnTo>
                <a:lnTo>
                  <a:pt x="1208" y="80"/>
                </a:lnTo>
                <a:lnTo>
                  <a:pt x="1240" y="96"/>
                </a:lnTo>
                <a:lnTo>
                  <a:pt x="1256" y="112"/>
                </a:lnTo>
                <a:lnTo>
                  <a:pt x="1272" y="128"/>
                </a:lnTo>
                <a:lnTo>
                  <a:pt x="1272" y="160"/>
                </a:lnTo>
                <a:lnTo>
                  <a:pt x="1256" y="208"/>
                </a:lnTo>
                <a:lnTo>
                  <a:pt x="1256" y="256"/>
                </a:lnTo>
                <a:lnTo>
                  <a:pt x="1240" y="336"/>
                </a:lnTo>
                <a:lnTo>
                  <a:pt x="1224" y="416"/>
                </a:lnTo>
                <a:lnTo>
                  <a:pt x="1192" y="496"/>
                </a:lnTo>
                <a:lnTo>
                  <a:pt x="1143" y="592"/>
                </a:lnTo>
                <a:lnTo>
                  <a:pt x="1095" y="688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0998" name="Freeform 38"/>
          <p:cNvSpPr/>
          <p:nvPr/>
        </p:nvSpPr>
        <p:spPr bwMode="auto">
          <a:xfrm>
            <a:off x="8409517" y="3394077"/>
            <a:ext cx="1513416" cy="671513"/>
          </a:xfrm>
          <a:custGeom>
            <a:avLst/>
            <a:gdLst>
              <a:gd name="T0" fmla="*/ 2147483647 w 1787"/>
              <a:gd name="T1" fmla="*/ 2147483647 h 1057"/>
              <a:gd name="T2" fmla="*/ 2147483647 w 1787"/>
              <a:gd name="T3" fmla="*/ 2147483647 h 1057"/>
              <a:gd name="T4" fmla="*/ 2147483647 w 1787"/>
              <a:gd name="T5" fmla="*/ 2147483647 h 1057"/>
              <a:gd name="T6" fmla="*/ 2147483647 w 1787"/>
              <a:gd name="T7" fmla="*/ 2147483647 h 1057"/>
              <a:gd name="T8" fmla="*/ 2147483647 w 1787"/>
              <a:gd name="T9" fmla="*/ 2147483647 h 1057"/>
              <a:gd name="T10" fmla="*/ 2147483647 w 1787"/>
              <a:gd name="T11" fmla="*/ 2147483647 h 1057"/>
              <a:gd name="T12" fmla="*/ 2147483647 w 1787"/>
              <a:gd name="T13" fmla="*/ 2147483647 h 1057"/>
              <a:gd name="T14" fmla="*/ 2147483647 w 1787"/>
              <a:gd name="T15" fmla="*/ 2147483647 h 1057"/>
              <a:gd name="T16" fmla="*/ 2147483647 w 1787"/>
              <a:gd name="T17" fmla="*/ 2147483647 h 1057"/>
              <a:gd name="T18" fmla="*/ 2147483647 w 1787"/>
              <a:gd name="T19" fmla="*/ 2147483647 h 1057"/>
              <a:gd name="T20" fmla="*/ 2147483647 w 1787"/>
              <a:gd name="T21" fmla="*/ 2147483647 h 1057"/>
              <a:gd name="T22" fmla="*/ 2147483647 w 1787"/>
              <a:gd name="T23" fmla="*/ 2147483647 h 1057"/>
              <a:gd name="T24" fmla="*/ 2147483647 w 1787"/>
              <a:gd name="T25" fmla="*/ 2147483647 h 1057"/>
              <a:gd name="T26" fmla="*/ 2147483647 w 1787"/>
              <a:gd name="T27" fmla="*/ 2147483647 h 1057"/>
              <a:gd name="T28" fmla="*/ 2147483647 w 1787"/>
              <a:gd name="T29" fmla="*/ 2147483647 h 1057"/>
              <a:gd name="T30" fmla="*/ 2147483647 w 1787"/>
              <a:gd name="T31" fmla="*/ 2147483647 h 1057"/>
              <a:gd name="T32" fmla="*/ 2147483647 w 1787"/>
              <a:gd name="T33" fmla="*/ 2147483647 h 1057"/>
              <a:gd name="T34" fmla="*/ 2147483647 w 1787"/>
              <a:gd name="T35" fmla="*/ 2147483647 h 1057"/>
              <a:gd name="T36" fmla="*/ 2147483647 w 1787"/>
              <a:gd name="T37" fmla="*/ 2147483647 h 1057"/>
              <a:gd name="T38" fmla="*/ 2147483647 w 1787"/>
              <a:gd name="T39" fmla="*/ 2147483647 h 1057"/>
              <a:gd name="T40" fmla="*/ 2147483647 w 1787"/>
              <a:gd name="T41" fmla="*/ 2147483647 h 1057"/>
              <a:gd name="T42" fmla="*/ 2147483647 w 1787"/>
              <a:gd name="T43" fmla="*/ 2147483647 h 1057"/>
              <a:gd name="T44" fmla="*/ 2147483647 w 1787"/>
              <a:gd name="T45" fmla="*/ 2147483647 h 1057"/>
              <a:gd name="T46" fmla="*/ 2147483647 w 1787"/>
              <a:gd name="T47" fmla="*/ 2147483647 h 1057"/>
              <a:gd name="T48" fmla="*/ 2147483647 w 1787"/>
              <a:gd name="T49" fmla="*/ 2147483647 h 1057"/>
              <a:gd name="T50" fmla="*/ 2147483647 w 1787"/>
              <a:gd name="T51" fmla="*/ 2147483647 h 1057"/>
              <a:gd name="T52" fmla="*/ 2147483647 w 1787"/>
              <a:gd name="T53" fmla="*/ 2147483647 h 1057"/>
              <a:gd name="T54" fmla="*/ 2147483647 w 1787"/>
              <a:gd name="T55" fmla="*/ 2147483647 h 1057"/>
              <a:gd name="T56" fmla="*/ 0 w 1787"/>
              <a:gd name="T57" fmla="*/ 2147483647 h 1057"/>
              <a:gd name="T58" fmla="*/ 2147483647 w 1787"/>
              <a:gd name="T59" fmla="*/ 0 h 1057"/>
              <a:gd name="T60" fmla="*/ 2147483647 w 1787"/>
              <a:gd name="T61" fmla="*/ 2147483647 h 1057"/>
              <a:gd name="T62" fmla="*/ 2147483647 w 1787"/>
              <a:gd name="T63" fmla="*/ 2147483647 h 1057"/>
              <a:gd name="T64" fmla="*/ 2147483647 w 1787"/>
              <a:gd name="T65" fmla="*/ 2147483647 h 1057"/>
              <a:gd name="T66" fmla="*/ 2147483647 w 1787"/>
              <a:gd name="T67" fmla="*/ 2147483647 h 1057"/>
              <a:gd name="T68" fmla="*/ 2147483647 w 1787"/>
              <a:gd name="T69" fmla="*/ 2147483647 h 1057"/>
              <a:gd name="T70" fmla="*/ 2147483647 w 1787"/>
              <a:gd name="T71" fmla="*/ 2147483647 h 1057"/>
              <a:gd name="T72" fmla="*/ 2147483647 w 1787"/>
              <a:gd name="T73" fmla="*/ 2147483647 h 1057"/>
              <a:gd name="T74" fmla="*/ 2147483647 w 1787"/>
              <a:gd name="T75" fmla="*/ 2147483647 h 1057"/>
              <a:gd name="T76" fmla="*/ 2147483647 w 1787"/>
              <a:gd name="T77" fmla="*/ 2147483647 h 1057"/>
              <a:gd name="T78" fmla="*/ 2147483647 w 1787"/>
              <a:gd name="T79" fmla="*/ 2147483647 h 1057"/>
              <a:gd name="T80" fmla="*/ 2147483647 w 1787"/>
              <a:gd name="T81" fmla="*/ 2147483647 h 1057"/>
              <a:gd name="T82" fmla="*/ 2147483647 w 1787"/>
              <a:gd name="T83" fmla="*/ 2147483647 h 1057"/>
              <a:gd name="T84" fmla="*/ 2147483647 w 1787"/>
              <a:gd name="T85" fmla="*/ 2147483647 h 1057"/>
              <a:gd name="T86" fmla="*/ 2147483647 w 1787"/>
              <a:gd name="T87" fmla="*/ 2147483647 h 1057"/>
              <a:gd name="T88" fmla="*/ 2147483647 w 1787"/>
              <a:gd name="T89" fmla="*/ 2147483647 h 1057"/>
              <a:gd name="T90" fmla="*/ 2147483647 w 1787"/>
              <a:gd name="T91" fmla="*/ 2147483647 h 1057"/>
              <a:gd name="T92" fmla="*/ 2147483647 w 1787"/>
              <a:gd name="T93" fmla="*/ 2147483647 h 1057"/>
              <a:gd name="T94" fmla="*/ 2147483647 w 1787"/>
              <a:gd name="T95" fmla="*/ 2147483647 h 1057"/>
              <a:gd name="T96" fmla="*/ 2147483647 w 1787"/>
              <a:gd name="T97" fmla="*/ 2147483647 h 1057"/>
              <a:gd name="T98" fmla="*/ 2147483647 w 1787"/>
              <a:gd name="T99" fmla="*/ 2147483647 h 1057"/>
              <a:gd name="T100" fmla="*/ 2147483647 w 1787"/>
              <a:gd name="T101" fmla="*/ 2147483647 h 105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87"/>
              <a:gd name="T154" fmla="*/ 0 h 1057"/>
              <a:gd name="T155" fmla="*/ 1787 w 1787"/>
              <a:gd name="T156" fmla="*/ 1057 h 105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87" h="1057">
                <a:moveTo>
                  <a:pt x="1787" y="961"/>
                </a:moveTo>
                <a:lnTo>
                  <a:pt x="1787" y="977"/>
                </a:lnTo>
                <a:lnTo>
                  <a:pt x="1771" y="977"/>
                </a:lnTo>
                <a:lnTo>
                  <a:pt x="1739" y="993"/>
                </a:lnTo>
                <a:lnTo>
                  <a:pt x="1706" y="993"/>
                </a:lnTo>
                <a:lnTo>
                  <a:pt x="1674" y="1009"/>
                </a:lnTo>
                <a:lnTo>
                  <a:pt x="1626" y="1009"/>
                </a:lnTo>
                <a:lnTo>
                  <a:pt x="1562" y="1025"/>
                </a:lnTo>
                <a:lnTo>
                  <a:pt x="1497" y="1025"/>
                </a:lnTo>
                <a:lnTo>
                  <a:pt x="1352" y="1041"/>
                </a:lnTo>
                <a:lnTo>
                  <a:pt x="1240" y="1057"/>
                </a:lnTo>
                <a:lnTo>
                  <a:pt x="1143" y="1057"/>
                </a:lnTo>
                <a:lnTo>
                  <a:pt x="1079" y="1041"/>
                </a:lnTo>
                <a:lnTo>
                  <a:pt x="1046" y="1041"/>
                </a:lnTo>
                <a:lnTo>
                  <a:pt x="1030" y="1025"/>
                </a:lnTo>
                <a:lnTo>
                  <a:pt x="982" y="1009"/>
                </a:lnTo>
                <a:lnTo>
                  <a:pt x="950" y="977"/>
                </a:lnTo>
                <a:lnTo>
                  <a:pt x="901" y="945"/>
                </a:lnTo>
                <a:lnTo>
                  <a:pt x="853" y="897"/>
                </a:lnTo>
                <a:lnTo>
                  <a:pt x="789" y="849"/>
                </a:lnTo>
                <a:lnTo>
                  <a:pt x="724" y="801"/>
                </a:lnTo>
                <a:lnTo>
                  <a:pt x="660" y="721"/>
                </a:lnTo>
                <a:lnTo>
                  <a:pt x="579" y="657"/>
                </a:lnTo>
                <a:lnTo>
                  <a:pt x="499" y="577"/>
                </a:lnTo>
                <a:lnTo>
                  <a:pt x="418" y="496"/>
                </a:lnTo>
                <a:lnTo>
                  <a:pt x="322" y="400"/>
                </a:lnTo>
                <a:lnTo>
                  <a:pt x="209" y="288"/>
                </a:lnTo>
                <a:lnTo>
                  <a:pt x="113" y="192"/>
                </a:lnTo>
                <a:lnTo>
                  <a:pt x="0" y="64"/>
                </a:lnTo>
                <a:lnTo>
                  <a:pt x="64" y="0"/>
                </a:lnTo>
                <a:lnTo>
                  <a:pt x="225" y="144"/>
                </a:lnTo>
                <a:lnTo>
                  <a:pt x="370" y="272"/>
                </a:lnTo>
                <a:lnTo>
                  <a:pt x="483" y="368"/>
                </a:lnTo>
                <a:lnTo>
                  <a:pt x="563" y="432"/>
                </a:lnTo>
                <a:lnTo>
                  <a:pt x="644" y="496"/>
                </a:lnTo>
                <a:lnTo>
                  <a:pt x="740" y="544"/>
                </a:lnTo>
                <a:lnTo>
                  <a:pt x="853" y="609"/>
                </a:lnTo>
                <a:lnTo>
                  <a:pt x="966" y="657"/>
                </a:lnTo>
                <a:lnTo>
                  <a:pt x="1079" y="705"/>
                </a:lnTo>
                <a:lnTo>
                  <a:pt x="1207" y="769"/>
                </a:lnTo>
                <a:lnTo>
                  <a:pt x="1336" y="801"/>
                </a:lnTo>
                <a:lnTo>
                  <a:pt x="1497" y="849"/>
                </a:lnTo>
                <a:lnTo>
                  <a:pt x="1562" y="865"/>
                </a:lnTo>
                <a:lnTo>
                  <a:pt x="1626" y="881"/>
                </a:lnTo>
                <a:lnTo>
                  <a:pt x="1674" y="897"/>
                </a:lnTo>
                <a:lnTo>
                  <a:pt x="1706" y="913"/>
                </a:lnTo>
                <a:lnTo>
                  <a:pt x="1739" y="929"/>
                </a:lnTo>
                <a:lnTo>
                  <a:pt x="1771" y="945"/>
                </a:lnTo>
                <a:lnTo>
                  <a:pt x="1787" y="961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198043" y="4538663"/>
            <a:ext cx="48979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组词：美丽  美女</a:t>
            </a:r>
            <a:endParaRPr lang="zh-CN" altLang="en-US" sz="3200" b="1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238251" y="5214938"/>
            <a:ext cx="10096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造句：春天来了，花儿开了，十分美丽。</a:t>
            </a:r>
            <a:endParaRPr lang="zh-CN" altLang="en-US" sz="3200" b="1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40991" grpId="0" animBg="1"/>
      <p:bldP spid="40990" grpId="0" animBg="1"/>
      <p:bldP spid="40992" grpId="0" animBg="1"/>
      <p:bldP spid="40993" grpId="0" animBg="1"/>
      <p:bldP spid="40994" grpId="0" animBg="1"/>
      <p:bldP spid="40995" grpId="0" animBg="1"/>
      <p:bldP spid="40996" grpId="0" animBg="1"/>
      <p:bldP spid="40997" grpId="0" animBg="1"/>
      <p:bldP spid="40998" grpId="0" animBg="1"/>
      <p:bldP spid="33" grpId="0" autoUpdateAnimBg="0"/>
      <p:bldP spid="3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27"/>
          <p:cNvGrpSpPr/>
          <p:nvPr/>
        </p:nvGrpSpPr>
        <p:grpSpPr>
          <a:xfrm>
            <a:off x="4387852" y="452967"/>
            <a:ext cx="2571749" cy="965200"/>
            <a:chOff x="2694384" y="508317"/>
            <a:chExt cx="1845563" cy="637982"/>
          </a:xfrm>
        </p:grpSpPr>
        <p:sp>
          <p:nvSpPr>
            <p:cNvPr id="6" name="矩形: 圆角 28"/>
            <p:cNvSpPr/>
            <p:nvPr/>
          </p:nvSpPr>
          <p:spPr bwMode="auto">
            <a:xfrm rot="19996946">
              <a:off x="2694384" y="609051"/>
              <a:ext cx="565061" cy="471492"/>
            </a:xfrm>
            <a:prstGeom prst="roundRect">
              <a:avLst/>
            </a:prstGeom>
            <a:solidFill>
              <a:srgbClr val="FFCCCC"/>
            </a:solidFill>
            <a:ln>
              <a:solidFill>
                <a:srgbClr val="FF9999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7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我</a:t>
              </a:r>
              <a:endParaRPr lang="zh-CN" altLang="en-US" sz="37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矩形: 圆角 29"/>
            <p:cNvSpPr/>
            <p:nvPr/>
          </p:nvSpPr>
          <p:spPr bwMode="auto">
            <a:xfrm rot="432022">
              <a:off x="3358179" y="508317"/>
              <a:ext cx="565061" cy="471492"/>
            </a:xfrm>
            <a:prstGeom prst="roundRect">
              <a:avLst/>
            </a:prstGeom>
            <a:solidFill>
              <a:srgbClr val="CCFFCC"/>
            </a:solidFill>
            <a:ln>
              <a:solidFill>
                <a:srgbClr val="99FF99">
                  <a:alpha val="20000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7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会</a:t>
              </a:r>
              <a:endParaRPr lang="zh-CN" altLang="en-US" sz="37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" name="矩形: 圆角 30"/>
            <p:cNvSpPr/>
            <p:nvPr/>
          </p:nvSpPr>
          <p:spPr bwMode="auto">
            <a:xfrm rot="1932324">
              <a:off x="3973367" y="674808"/>
              <a:ext cx="566580" cy="471491"/>
            </a:xfrm>
            <a:prstGeom prst="roundRect">
              <a:avLst/>
            </a:prstGeom>
            <a:solidFill>
              <a:srgbClr val="FFCC99"/>
            </a:solidFill>
            <a:ln>
              <a:solidFill>
                <a:srgbClr val="FFCC6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7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认</a:t>
              </a:r>
              <a:endParaRPr lang="zh-CN" altLang="en-US" sz="37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6387" name="TextBox 6"/>
          <p:cNvSpPr txBox="1"/>
          <p:nvPr/>
        </p:nvSpPr>
        <p:spPr>
          <a:xfrm>
            <a:off x="531285" y="2664886"/>
            <a:ext cx="1735667" cy="1926167"/>
          </a:xfrm>
          <a:prstGeom prst="rect">
            <a:avLst/>
          </a:prstGeom>
          <a:noFill/>
          <a:ln w="9525">
            <a:noFill/>
          </a:ln>
        </p:spPr>
        <p:txBody>
          <a:bodyPr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700" b="1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珠</a:t>
            </a:r>
            <a:endParaRPr lang="zh-CN" altLang="en-US" sz="11700" b="1" dirty="0">
              <a:solidFill>
                <a:prstClr val="black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2517" y="1780117"/>
            <a:ext cx="1382184" cy="1026584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9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zhū</a:t>
            </a:r>
            <a:endParaRPr lang="zh-CN" altLang="en-US" sz="59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9"/>
          <p:cNvSpPr/>
          <p:nvPr/>
        </p:nvSpPr>
        <p:spPr>
          <a:xfrm>
            <a:off x="3371852" y="4794253"/>
            <a:ext cx="1352549" cy="783167"/>
          </a:xfrm>
          <a:prstGeom prst="rect">
            <a:avLst/>
          </a:prstGeom>
          <a:noFill/>
          <a:ln w="9525">
            <a:noFill/>
          </a:ln>
        </p:spPr>
        <p:txBody>
          <a:bodyPr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3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珍珠</a:t>
            </a:r>
            <a:endParaRPr lang="zh-CN" altLang="en-US" sz="43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6390" name="TextBox 6"/>
          <p:cNvSpPr txBox="1"/>
          <p:nvPr/>
        </p:nvSpPr>
        <p:spPr>
          <a:xfrm>
            <a:off x="6421969" y="2571752"/>
            <a:ext cx="1733551" cy="1926167"/>
          </a:xfrm>
          <a:prstGeom prst="rect">
            <a:avLst/>
          </a:prstGeom>
          <a:noFill/>
          <a:ln w="9525">
            <a:noFill/>
          </a:ln>
        </p:spPr>
        <p:txBody>
          <a:bodyPr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700" b="1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摇</a:t>
            </a:r>
            <a:endParaRPr lang="zh-CN" altLang="en-US" sz="11700" b="1" dirty="0">
              <a:solidFill>
                <a:prstClr val="black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71733" y="1826684"/>
            <a:ext cx="1382184" cy="1026584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9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yáo</a:t>
            </a:r>
            <a:endParaRPr lang="zh-CN" altLang="en-US" sz="59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9"/>
          <p:cNvSpPr/>
          <p:nvPr/>
        </p:nvSpPr>
        <p:spPr>
          <a:xfrm>
            <a:off x="9218086" y="4813300"/>
            <a:ext cx="1968500" cy="778933"/>
          </a:xfrm>
          <a:prstGeom prst="rect">
            <a:avLst/>
          </a:prstGeom>
          <a:noFill/>
          <a:ln w="9525">
            <a:noFill/>
          </a:ln>
        </p:spPr>
        <p:txBody>
          <a:bodyPr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3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摇晃</a:t>
            </a:r>
            <a:endParaRPr lang="zh-CN" altLang="en-US" sz="43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pic>
        <p:nvPicPr>
          <p:cNvPr id="13326" name="Picture 14" descr="E:\文件中转站\课题图\珍珠 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6068" y="2789768"/>
            <a:ext cx="3310467" cy="14901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7" name="Picture 15" descr="E:\文件中转站\课题图\摇晃 副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051" y="1877486"/>
            <a:ext cx="2971800" cy="28744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6"/>
          <p:cNvSpPr txBox="1"/>
          <p:nvPr/>
        </p:nvSpPr>
        <p:spPr>
          <a:xfrm>
            <a:off x="6421969" y="2571752"/>
            <a:ext cx="1733551" cy="1926167"/>
          </a:xfrm>
          <a:prstGeom prst="rect">
            <a:avLst/>
          </a:prstGeom>
          <a:noFill/>
          <a:ln w="9525">
            <a:noFill/>
          </a:ln>
        </p:spPr>
        <p:txBody>
          <a:bodyPr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700" b="1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晶</a:t>
            </a:r>
            <a:endParaRPr lang="zh-CN" altLang="en-US" sz="11700" b="1" dirty="0">
              <a:solidFill>
                <a:prstClr val="black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73286" y="1826684"/>
            <a:ext cx="1758951" cy="1026584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9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jīnɡ</a:t>
            </a:r>
            <a:endParaRPr lang="zh-CN" altLang="en-US" sz="59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9"/>
          <p:cNvSpPr/>
          <p:nvPr/>
        </p:nvSpPr>
        <p:spPr>
          <a:xfrm>
            <a:off x="9218086" y="4826000"/>
            <a:ext cx="1968500" cy="778933"/>
          </a:xfrm>
          <a:prstGeom prst="rect">
            <a:avLst/>
          </a:prstGeom>
          <a:noFill/>
          <a:ln w="9525">
            <a:noFill/>
          </a:ln>
        </p:spPr>
        <p:txBody>
          <a:bodyPr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3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水晶</a:t>
            </a:r>
            <a:endParaRPr lang="zh-CN" altLang="en-US" sz="43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pic>
        <p:nvPicPr>
          <p:cNvPr id="14347" name="Picture 11" descr="E:\文件中转站\课题图\水晶 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96302" y="2002368"/>
            <a:ext cx="3009900" cy="2584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6"/>
          <p:cNvSpPr txBox="1"/>
          <p:nvPr/>
        </p:nvSpPr>
        <p:spPr>
          <a:xfrm>
            <a:off x="799542" y="2161619"/>
            <a:ext cx="1733549" cy="1926167"/>
          </a:xfrm>
          <a:prstGeom prst="rect">
            <a:avLst/>
          </a:prstGeom>
          <a:noFill/>
          <a:ln w="9525">
            <a:noFill/>
          </a:ln>
        </p:spPr>
        <p:txBody>
          <a:bodyPr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700" b="1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唱</a:t>
            </a:r>
            <a:endParaRPr lang="zh-CN" altLang="en-US" sz="11700" b="1" dirty="0">
              <a:solidFill>
                <a:prstClr val="black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7076" y="1416551"/>
            <a:ext cx="2137833" cy="1026584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9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chànɡ</a:t>
            </a:r>
            <a:endParaRPr lang="zh-CN" altLang="en-US" sz="59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9"/>
          <p:cNvSpPr/>
          <p:nvPr/>
        </p:nvSpPr>
        <p:spPr>
          <a:xfrm>
            <a:off x="3826376" y="4506886"/>
            <a:ext cx="1968500" cy="778933"/>
          </a:xfrm>
          <a:prstGeom prst="rect">
            <a:avLst/>
          </a:prstGeom>
          <a:noFill/>
          <a:ln w="9525">
            <a:noFill/>
          </a:ln>
        </p:spPr>
        <p:txBody>
          <a:bodyPr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3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唱歌</a:t>
            </a:r>
            <a:endParaRPr lang="zh-CN" altLang="en-US" sz="43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pic>
        <p:nvPicPr>
          <p:cNvPr id="13" name="Picture 3" descr="E:\文件中转站\课题图\唱歌 副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141" y="1477936"/>
            <a:ext cx="2821516" cy="293581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6"/>
          <p:cNvSpPr txBox="1"/>
          <p:nvPr/>
        </p:nvSpPr>
        <p:spPr>
          <a:xfrm>
            <a:off x="531285" y="2664886"/>
            <a:ext cx="1735667" cy="1926167"/>
          </a:xfrm>
          <a:prstGeom prst="rect">
            <a:avLst/>
          </a:prstGeom>
          <a:noFill/>
          <a:ln w="9525">
            <a:noFill/>
          </a:ln>
        </p:spPr>
        <p:txBody>
          <a:bodyPr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700" b="1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停</a:t>
            </a:r>
            <a:endParaRPr lang="zh-CN" altLang="en-US" sz="11700" b="1" dirty="0">
              <a:solidFill>
                <a:prstClr val="black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6902" y="1780117"/>
            <a:ext cx="1758951" cy="1026584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9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tínɡ</a:t>
            </a:r>
            <a:endParaRPr lang="zh-CN" altLang="en-US" sz="59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9"/>
          <p:cNvSpPr/>
          <p:nvPr/>
        </p:nvSpPr>
        <p:spPr>
          <a:xfrm>
            <a:off x="3168652" y="4794253"/>
            <a:ext cx="1352549" cy="783167"/>
          </a:xfrm>
          <a:prstGeom prst="rect">
            <a:avLst/>
          </a:prstGeom>
          <a:noFill/>
          <a:ln w="9525">
            <a:noFill/>
          </a:ln>
        </p:spPr>
        <p:txBody>
          <a:bodyPr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3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停泊</a:t>
            </a:r>
            <a:endParaRPr lang="zh-CN" altLang="en-US" sz="43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8437" name="TextBox 6"/>
          <p:cNvSpPr txBox="1"/>
          <p:nvPr/>
        </p:nvSpPr>
        <p:spPr>
          <a:xfrm>
            <a:off x="6421969" y="2571752"/>
            <a:ext cx="1733551" cy="1926167"/>
          </a:xfrm>
          <a:prstGeom prst="rect">
            <a:avLst/>
          </a:prstGeom>
          <a:noFill/>
          <a:ln w="9525">
            <a:noFill/>
          </a:ln>
        </p:spPr>
        <p:txBody>
          <a:bodyPr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700" b="1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展</a:t>
            </a:r>
            <a:endParaRPr lang="zh-CN" altLang="en-US" sz="11700" b="1" dirty="0">
              <a:solidFill>
                <a:prstClr val="black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83869" y="1826684"/>
            <a:ext cx="1758951" cy="1026584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9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zhǎn</a:t>
            </a:r>
            <a:endParaRPr lang="zh-CN" altLang="en-US" sz="59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9"/>
          <p:cNvSpPr/>
          <p:nvPr/>
        </p:nvSpPr>
        <p:spPr>
          <a:xfrm>
            <a:off x="9218086" y="4800600"/>
            <a:ext cx="1968500" cy="778933"/>
          </a:xfrm>
          <a:prstGeom prst="rect">
            <a:avLst/>
          </a:prstGeom>
          <a:noFill/>
          <a:ln w="9525">
            <a:noFill/>
          </a:ln>
        </p:spPr>
        <p:txBody>
          <a:bodyPr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3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展示</a:t>
            </a:r>
            <a:endParaRPr lang="zh-CN" altLang="en-US" sz="43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pic>
        <p:nvPicPr>
          <p:cNvPr id="15370" name="Picture 10" descr="E:\文件中转站\课题图\停泊 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6952" y="2897719"/>
            <a:ext cx="4004733" cy="146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 descr="E:\文件中转站\课题图\展示 副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286" y="2055286"/>
            <a:ext cx="3289300" cy="274531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6"/>
          <p:cNvSpPr txBox="1"/>
          <p:nvPr/>
        </p:nvSpPr>
        <p:spPr>
          <a:xfrm>
            <a:off x="2605619" y="2465917"/>
            <a:ext cx="1735667" cy="1926167"/>
          </a:xfrm>
          <a:prstGeom prst="rect">
            <a:avLst/>
          </a:prstGeom>
          <a:noFill/>
          <a:ln w="9525">
            <a:noFill/>
          </a:ln>
        </p:spPr>
        <p:txBody>
          <a:bodyPr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700" b="1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透</a:t>
            </a:r>
            <a:endParaRPr lang="zh-CN" altLang="en-US" sz="11700" b="1" dirty="0">
              <a:solidFill>
                <a:prstClr val="black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36851" y="1581148"/>
            <a:ext cx="1382184" cy="1026584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9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tòu</a:t>
            </a:r>
            <a:endParaRPr lang="zh-CN" altLang="en-US" sz="59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9"/>
          <p:cNvSpPr/>
          <p:nvPr/>
        </p:nvSpPr>
        <p:spPr>
          <a:xfrm>
            <a:off x="5242986" y="4595284"/>
            <a:ext cx="1352549" cy="783167"/>
          </a:xfrm>
          <a:prstGeom prst="rect">
            <a:avLst/>
          </a:prstGeom>
          <a:noFill/>
          <a:ln w="9525">
            <a:noFill/>
          </a:ln>
        </p:spPr>
        <p:txBody>
          <a:bodyPr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3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透明</a:t>
            </a:r>
            <a:endParaRPr lang="zh-CN" altLang="en-US" sz="43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pic>
        <p:nvPicPr>
          <p:cNvPr id="16394" name="Picture 10" descr="E:\文件中转站\课题图\透明 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1201" y="1780117"/>
            <a:ext cx="3009900" cy="278976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6"/>
          <p:cNvSpPr txBox="1"/>
          <p:nvPr/>
        </p:nvSpPr>
        <p:spPr>
          <a:xfrm>
            <a:off x="6730379" y="2618449"/>
            <a:ext cx="1735667" cy="1926167"/>
          </a:xfrm>
          <a:prstGeom prst="rect">
            <a:avLst/>
          </a:prstGeom>
          <a:noFill/>
          <a:ln w="9525">
            <a:noFill/>
          </a:ln>
        </p:spPr>
        <p:txBody>
          <a:bodyPr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700" b="1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膀</a:t>
            </a:r>
            <a:endParaRPr lang="zh-CN" altLang="en-US" sz="11700" b="1" dirty="0">
              <a:solidFill>
                <a:prstClr val="black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26147" y="1733680"/>
            <a:ext cx="1758951" cy="1026584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9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bǎnɡ</a:t>
            </a:r>
            <a:endParaRPr lang="zh-CN" altLang="en-US" sz="59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9"/>
          <p:cNvSpPr/>
          <p:nvPr/>
        </p:nvSpPr>
        <p:spPr>
          <a:xfrm>
            <a:off x="9367746" y="4747816"/>
            <a:ext cx="1352549" cy="783167"/>
          </a:xfrm>
          <a:prstGeom prst="rect">
            <a:avLst/>
          </a:prstGeom>
          <a:noFill/>
          <a:ln w="9525">
            <a:noFill/>
          </a:ln>
        </p:spPr>
        <p:txBody>
          <a:bodyPr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3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臂膀</a:t>
            </a:r>
            <a:endParaRPr lang="zh-CN" altLang="en-US" sz="43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pic>
        <p:nvPicPr>
          <p:cNvPr id="54274" name="Picture 2" descr="E:\文件中转站\课题图\臂膀 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75595" y="1917832"/>
            <a:ext cx="2736851" cy="27834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6"/>
          <p:cNvSpPr txBox="1"/>
          <p:nvPr/>
        </p:nvSpPr>
        <p:spPr>
          <a:xfrm>
            <a:off x="560916" y="2116801"/>
            <a:ext cx="1733549" cy="1926167"/>
          </a:xfrm>
          <a:prstGeom prst="rect">
            <a:avLst/>
          </a:prstGeom>
          <a:noFill/>
          <a:ln w="9525">
            <a:noFill/>
          </a:ln>
        </p:spPr>
        <p:txBody>
          <a:bodyPr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700" b="1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翅</a:t>
            </a:r>
            <a:endParaRPr lang="zh-CN" altLang="en-US" sz="11700" b="1" dirty="0">
              <a:solidFill>
                <a:prstClr val="black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2797" y="1371733"/>
            <a:ext cx="1380067" cy="1026584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9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chì</a:t>
            </a:r>
            <a:endParaRPr lang="zh-CN" altLang="en-US" sz="59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9"/>
          <p:cNvSpPr/>
          <p:nvPr/>
        </p:nvSpPr>
        <p:spPr>
          <a:xfrm>
            <a:off x="2848162" y="3264035"/>
            <a:ext cx="1968500" cy="778933"/>
          </a:xfrm>
          <a:prstGeom prst="rect">
            <a:avLst/>
          </a:prstGeom>
          <a:noFill/>
          <a:ln w="9525">
            <a:noFill/>
          </a:ln>
        </p:spPr>
        <p:txBody>
          <a:bodyPr lIns="121914" tIns="60957" rIns="121914" bIns="60957">
            <a:spAutoFit/>
          </a:bodyPr>
          <a:lstStyle/>
          <a:p>
            <a:pPr defTabSz="1219200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3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翅膀</a:t>
            </a:r>
            <a:endParaRPr lang="zh-CN" altLang="en-US" sz="43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pic>
        <p:nvPicPr>
          <p:cNvPr id="13" name="Picture 11" descr="E:\文件中转站\课题图\翅膀 副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253" y="1651131"/>
            <a:ext cx="3310467" cy="11091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" y="-34925"/>
            <a:ext cx="6083300" cy="6923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58" y="0"/>
            <a:ext cx="6091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9987" y="4149743"/>
            <a:ext cx="6731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smtClean="0">
                <a:solidFill>
                  <a:srgbClr val="FF0000"/>
                </a:solidFill>
                <a:cs typeface="+mn-cs"/>
              </a:rPr>
              <a:t>1</a:t>
            </a:r>
            <a:endParaRPr lang="en-US" altLang="zh-CN" sz="2400" b="1" smtClean="0">
              <a:solidFill>
                <a:srgbClr val="FF0000"/>
              </a:solidFill>
              <a:cs typeface="+mn-cs"/>
            </a:endParaRPr>
          </a:p>
          <a:p>
            <a:pPr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smtClean="0">
                <a:solidFill>
                  <a:srgbClr val="FF0000"/>
                </a:solidFill>
                <a:cs typeface="+mn-cs"/>
              </a:rPr>
              <a:t>2</a:t>
            </a:r>
            <a:endParaRPr lang="en-US" altLang="zh-CN" sz="2400" b="1" smtClean="0">
              <a:solidFill>
                <a:srgbClr val="FF0000"/>
              </a:solidFill>
              <a:cs typeface="+mn-cs"/>
            </a:endParaRPr>
          </a:p>
          <a:p>
            <a:pPr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400" b="1" smtClean="0">
              <a:solidFill>
                <a:srgbClr val="FF0000"/>
              </a:solidFill>
              <a:cs typeface="+mn-cs"/>
            </a:endParaRPr>
          </a:p>
          <a:p>
            <a:pPr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smtClean="0">
                <a:solidFill>
                  <a:srgbClr val="FF0000"/>
                </a:solidFill>
                <a:cs typeface="+mn-cs"/>
              </a:rPr>
              <a:t>3</a:t>
            </a:r>
            <a:endParaRPr lang="en-US" altLang="zh-CN" sz="2400" b="1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66987" y="82550"/>
            <a:ext cx="673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smtClean="0">
                <a:solidFill>
                  <a:srgbClr val="FF0000"/>
                </a:solidFill>
                <a:cs typeface="+mn-cs"/>
              </a:rPr>
              <a:t>4</a:t>
            </a:r>
            <a:endParaRPr lang="en-US" altLang="zh-CN" sz="2400" b="1" smtClean="0">
              <a:solidFill>
                <a:srgbClr val="FF0000"/>
              </a:solidFill>
              <a:cs typeface="+mn-cs"/>
            </a:endParaRPr>
          </a:p>
          <a:p>
            <a:pPr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400" b="1" smtClean="0">
              <a:solidFill>
                <a:srgbClr val="FF0000"/>
              </a:solidFill>
              <a:cs typeface="+mn-cs"/>
            </a:endParaRPr>
          </a:p>
          <a:p>
            <a:pPr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smtClean="0">
                <a:solidFill>
                  <a:srgbClr val="FF0000"/>
                </a:solidFill>
                <a:cs typeface="+mn-cs"/>
              </a:rPr>
              <a:t>5</a:t>
            </a:r>
            <a:endParaRPr lang="en-US" altLang="zh-CN" sz="2400" b="1" smtClean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3"/>
          <p:cNvSpPr txBox="1">
            <a:spLocks noChangeArrowheads="1"/>
          </p:cNvSpPr>
          <p:nvPr/>
        </p:nvSpPr>
        <p:spPr bwMode="auto">
          <a:xfrm rot="-1173804">
            <a:off x="3556017" y="858838"/>
            <a:ext cx="29760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71" name="矩形 34"/>
          <p:cNvSpPr>
            <a:spLocks noChangeArrowheads="1"/>
          </p:cNvSpPr>
          <p:nvPr/>
        </p:nvSpPr>
        <p:spPr bwMode="auto">
          <a:xfrm rot="932255">
            <a:off x="3203139" y="1919516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72" name="矩形 35"/>
          <p:cNvSpPr>
            <a:spLocks noChangeArrowheads="1"/>
          </p:cNvSpPr>
          <p:nvPr/>
        </p:nvSpPr>
        <p:spPr bwMode="auto">
          <a:xfrm>
            <a:off x="6178567" y="3141663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73" name="矩形 36"/>
          <p:cNvSpPr>
            <a:spLocks noChangeArrowheads="1"/>
          </p:cNvSpPr>
          <p:nvPr/>
        </p:nvSpPr>
        <p:spPr bwMode="auto">
          <a:xfrm rot="-2232885">
            <a:off x="3185045" y="4452372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74" name="TextBox 37"/>
          <p:cNvSpPr txBox="1">
            <a:spLocks noChangeArrowheads="1"/>
          </p:cNvSpPr>
          <p:nvPr/>
        </p:nvSpPr>
        <p:spPr bwMode="auto">
          <a:xfrm rot="-1497729">
            <a:off x="7838034" y="2679700"/>
            <a:ext cx="29760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75" name="矩形 38"/>
          <p:cNvSpPr>
            <a:spLocks noChangeArrowheads="1"/>
          </p:cNvSpPr>
          <p:nvPr/>
        </p:nvSpPr>
        <p:spPr bwMode="auto">
          <a:xfrm rot="-1926632">
            <a:off x="8076763" y="3908653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76" name="矩形 39"/>
          <p:cNvSpPr>
            <a:spLocks noChangeArrowheads="1"/>
          </p:cNvSpPr>
          <p:nvPr/>
        </p:nvSpPr>
        <p:spPr bwMode="auto">
          <a:xfrm rot="-1164743">
            <a:off x="10858391" y="5532666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77" name="矩形 40"/>
          <p:cNvSpPr>
            <a:spLocks noChangeArrowheads="1"/>
          </p:cNvSpPr>
          <p:nvPr/>
        </p:nvSpPr>
        <p:spPr bwMode="auto">
          <a:xfrm>
            <a:off x="9059349" y="5589588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78" name="TextBox 41"/>
          <p:cNvSpPr txBox="1">
            <a:spLocks noChangeArrowheads="1"/>
          </p:cNvSpPr>
          <p:nvPr/>
        </p:nvSpPr>
        <p:spPr bwMode="auto">
          <a:xfrm>
            <a:off x="4834484" y="1628775"/>
            <a:ext cx="29760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79" name="矩形 42"/>
          <p:cNvSpPr>
            <a:spLocks noChangeArrowheads="1"/>
          </p:cNvSpPr>
          <p:nvPr/>
        </p:nvSpPr>
        <p:spPr bwMode="auto">
          <a:xfrm rot="4801694">
            <a:off x="10618879" y="3817374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80" name="矩形 43"/>
          <p:cNvSpPr>
            <a:spLocks noChangeArrowheads="1"/>
          </p:cNvSpPr>
          <p:nvPr/>
        </p:nvSpPr>
        <p:spPr bwMode="auto">
          <a:xfrm rot="-2243919">
            <a:off x="4137975" y="4812736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81" name="矩形 44"/>
          <p:cNvSpPr>
            <a:spLocks noChangeArrowheads="1"/>
          </p:cNvSpPr>
          <p:nvPr/>
        </p:nvSpPr>
        <p:spPr bwMode="auto">
          <a:xfrm rot="-2261156">
            <a:off x="9855721" y="1877447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82" name="TextBox 45"/>
          <p:cNvSpPr txBox="1">
            <a:spLocks noChangeArrowheads="1"/>
          </p:cNvSpPr>
          <p:nvPr/>
        </p:nvSpPr>
        <p:spPr bwMode="auto">
          <a:xfrm>
            <a:off x="5988068" y="5373688"/>
            <a:ext cx="297603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83" name="矩形 46"/>
          <p:cNvSpPr>
            <a:spLocks noChangeArrowheads="1"/>
          </p:cNvSpPr>
          <p:nvPr/>
        </p:nvSpPr>
        <p:spPr bwMode="auto">
          <a:xfrm rot="-2129935">
            <a:off x="7338047" y="5460436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84" name="矩形 47"/>
          <p:cNvSpPr>
            <a:spLocks noChangeArrowheads="1"/>
          </p:cNvSpPr>
          <p:nvPr/>
        </p:nvSpPr>
        <p:spPr bwMode="auto">
          <a:xfrm rot="1777412">
            <a:off x="7518291" y="2304486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85" name="矩形 48"/>
          <p:cNvSpPr>
            <a:spLocks noChangeArrowheads="1"/>
          </p:cNvSpPr>
          <p:nvPr/>
        </p:nvSpPr>
        <p:spPr bwMode="auto">
          <a:xfrm rot="3198203">
            <a:off x="3185044" y="5964478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86" name="矩形 49"/>
          <p:cNvSpPr>
            <a:spLocks noChangeArrowheads="1"/>
          </p:cNvSpPr>
          <p:nvPr/>
        </p:nvSpPr>
        <p:spPr bwMode="auto">
          <a:xfrm rot="2528037">
            <a:off x="8433423" y="2240191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87" name="矩形 50"/>
          <p:cNvSpPr>
            <a:spLocks noChangeArrowheads="1"/>
          </p:cNvSpPr>
          <p:nvPr/>
        </p:nvSpPr>
        <p:spPr bwMode="auto">
          <a:xfrm rot="-1484409">
            <a:off x="10981157" y="2426722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88" name="矩形 51"/>
          <p:cNvSpPr>
            <a:spLocks noChangeArrowheads="1"/>
          </p:cNvSpPr>
          <p:nvPr/>
        </p:nvSpPr>
        <p:spPr bwMode="auto">
          <a:xfrm rot="-2203814">
            <a:off x="10289635" y="4669066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89" name="TextBox 52"/>
          <p:cNvSpPr txBox="1">
            <a:spLocks noChangeArrowheads="1"/>
          </p:cNvSpPr>
          <p:nvPr/>
        </p:nvSpPr>
        <p:spPr bwMode="auto">
          <a:xfrm rot="-1570356">
            <a:off x="4370934" y="5580063"/>
            <a:ext cx="29760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90" name="矩形 53"/>
          <p:cNvSpPr>
            <a:spLocks noChangeArrowheads="1"/>
          </p:cNvSpPr>
          <p:nvPr/>
        </p:nvSpPr>
        <p:spPr bwMode="auto">
          <a:xfrm rot="-487826">
            <a:off x="5278531" y="1819503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91" name="矩形 54"/>
          <p:cNvSpPr>
            <a:spLocks noChangeArrowheads="1"/>
          </p:cNvSpPr>
          <p:nvPr/>
        </p:nvSpPr>
        <p:spPr bwMode="auto">
          <a:xfrm rot="1555223">
            <a:off x="10403309" y="3296672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92" name="矩形 55"/>
          <p:cNvSpPr>
            <a:spLocks noChangeArrowheads="1"/>
          </p:cNvSpPr>
          <p:nvPr/>
        </p:nvSpPr>
        <p:spPr bwMode="auto">
          <a:xfrm rot="-2277583">
            <a:off x="6205529" y="3895161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93" name="矩形 56"/>
          <p:cNvSpPr>
            <a:spLocks noChangeArrowheads="1"/>
          </p:cNvSpPr>
          <p:nvPr/>
        </p:nvSpPr>
        <p:spPr bwMode="auto">
          <a:xfrm rot="-2394546">
            <a:off x="2031563" y="2645003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94" name="矩形 57"/>
          <p:cNvSpPr>
            <a:spLocks noChangeArrowheads="1"/>
          </p:cNvSpPr>
          <p:nvPr/>
        </p:nvSpPr>
        <p:spPr bwMode="auto">
          <a:xfrm>
            <a:off x="4656685" y="4149726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95" name="TextBox 58"/>
          <p:cNvSpPr txBox="1">
            <a:spLocks noChangeArrowheads="1"/>
          </p:cNvSpPr>
          <p:nvPr/>
        </p:nvSpPr>
        <p:spPr bwMode="auto">
          <a:xfrm rot="1417835">
            <a:off x="6989250" y="4803775"/>
            <a:ext cx="29760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96" name="矩形 59"/>
          <p:cNvSpPr>
            <a:spLocks noChangeArrowheads="1"/>
          </p:cNvSpPr>
          <p:nvPr/>
        </p:nvSpPr>
        <p:spPr bwMode="auto">
          <a:xfrm rot="-1926632">
            <a:off x="5964331" y="4124553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97" name="TextBox 60"/>
          <p:cNvSpPr txBox="1">
            <a:spLocks noChangeArrowheads="1"/>
          </p:cNvSpPr>
          <p:nvPr/>
        </p:nvSpPr>
        <p:spPr bwMode="auto">
          <a:xfrm>
            <a:off x="2914668" y="3429000"/>
            <a:ext cx="29760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98" name="矩形 61"/>
          <p:cNvSpPr>
            <a:spLocks noChangeArrowheads="1"/>
          </p:cNvSpPr>
          <p:nvPr/>
        </p:nvSpPr>
        <p:spPr bwMode="auto">
          <a:xfrm rot="4801694">
            <a:off x="1913030" y="4134884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99" name="矩形 62"/>
          <p:cNvSpPr>
            <a:spLocks noChangeArrowheads="1"/>
          </p:cNvSpPr>
          <p:nvPr/>
        </p:nvSpPr>
        <p:spPr bwMode="auto">
          <a:xfrm rot="1777412">
            <a:off x="3429949" y="2553722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00" name="矩形 63"/>
          <p:cNvSpPr>
            <a:spLocks noChangeArrowheads="1"/>
          </p:cNvSpPr>
          <p:nvPr/>
        </p:nvSpPr>
        <p:spPr bwMode="auto">
          <a:xfrm rot="2528037">
            <a:off x="6320991" y="2819628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01" name="矩形 64"/>
          <p:cNvSpPr>
            <a:spLocks noChangeArrowheads="1"/>
          </p:cNvSpPr>
          <p:nvPr/>
        </p:nvSpPr>
        <p:spPr bwMode="auto">
          <a:xfrm rot="-1484409">
            <a:off x="9853084" y="3938588"/>
            <a:ext cx="9313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02" name="矩形 65"/>
          <p:cNvSpPr>
            <a:spLocks noChangeArrowheads="1"/>
          </p:cNvSpPr>
          <p:nvPr/>
        </p:nvSpPr>
        <p:spPr bwMode="auto">
          <a:xfrm rot="-2278117">
            <a:off x="4254063" y="2993461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03" name="矩形 66"/>
          <p:cNvSpPr>
            <a:spLocks noChangeArrowheads="1"/>
          </p:cNvSpPr>
          <p:nvPr/>
        </p:nvSpPr>
        <p:spPr bwMode="auto">
          <a:xfrm rot="1555223">
            <a:off x="9098383" y="4411891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04" name="矩形 67"/>
          <p:cNvSpPr>
            <a:spLocks noChangeArrowheads="1"/>
          </p:cNvSpPr>
          <p:nvPr/>
        </p:nvSpPr>
        <p:spPr bwMode="auto">
          <a:xfrm rot="313524">
            <a:off x="4252902" y="5292953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05" name="TextBox 68"/>
          <p:cNvSpPr txBox="1">
            <a:spLocks noChangeArrowheads="1"/>
          </p:cNvSpPr>
          <p:nvPr/>
        </p:nvSpPr>
        <p:spPr bwMode="auto">
          <a:xfrm rot="321549">
            <a:off x="8506887" y="1035050"/>
            <a:ext cx="1576916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06" name="TextBox 69"/>
          <p:cNvSpPr txBox="1">
            <a:spLocks noChangeArrowheads="1"/>
          </p:cNvSpPr>
          <p:nvPr/>
        </p:nvSpPr>
        <p:spPr bwMode="auto">
          <a:xfrm rot="568373">
            <a:off x="2461685" y="1354138"/>
            <a:ext cx="140546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07" name="矩形 70"/>
          <p:cNvSpPr>
            <a:spLocks noChangeArrowheads="1"/>
          </p:cNvSpPr>
          <p:nvPr/>
        </p:nvSpPr>
        <p:spPr bwMode="auto">
          <a:xfrm rot="2674432">
            <a:off x="1665379" y="1455172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08" name="矩形 71"/>
          <p:cNvSpPr>
            <a:spLocks noChangeArrowheads="1"/>
          </p:cNvSpPr>
          <p:nvPr/>
        </p:nvSpPr>
        <p:spPr bwMode="auto">
          <a:xfrm rot="1742177">
            <a:off x="4808957" y="2692628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09" name="矩形 72"/>
          <p:cNvSpPr>
            <a:spLocks noChangeArrowheads="1"/>
          </p:cNvSpPr>
          <p:nvPr/>
        </p:nvSpPr>
        <p:spPr bwMode="auto">
          <a:xfrm rot="-490708">
            <a:off x="1647287" y="3988028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10" name="TextBox 73"/>
          <p:cNvSpPr txBox="1">
            <a:spLocks noChangeArrowheads="1"/>
          </p:cNvSpPr>
          <p:nvPr/>
        </p:nvSpPr>
        <p:spPr bwMode="auto">
          <a:xfrm rot="244448">
            <a:off x="6299217" y="2216175"/>
            <a:ext cx="297603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11" name="矩形 74"/>
          <p:cNvSpPr>
            <a:spLocks noChangeArrowheads="1"/>
          </p:cNvSpPr>
          <p:nvPr/>
        </p:nvSpPr>
        <p:spPr bwMode="auto">
          <a:xfrm rot="-184455">
            <a:off x="6539007" y="3444311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12" name="矩形 75"/>
          <p:cNvSpPr>
            <a:spLocks noChangeArrowheads="1"/>
          </p:cNvSpPr>
          <p:nvPr/>
        </p:nvSpPr>
        <p:spPr bwMode="auto">
          <a:xfrm rot="577434">
            <a:off x="9321691" y="5069116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13" name="矩形 76"/>
          <p:cNvSpPr>
            <a:spLocks noChangeArrowheads="1"/>
          </p:cNvSpPr>
          <p:nvPr/>
        </p:nvSpPr>
        <p:spPr bwMode="auto">
          <a:xfrm rot="1742177">
            <a:off x="7872402" y="5074672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14" name="TextBox 77"/>
          <p:cNvSpPr txBox="1">
            <a:spLocks noChangeArrowheads="1"/>
          </p:cNvSpPr>
          <p:nvPr/>
        </p:nvSpPr>
        <p:spPr bwMode="auto">
          <a:xfrm rot="1742177">
            <a:off x="5018623" y="1220788"/>
            <a:ext cx="29760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15" name="矩形 78"/>
          <p:cNvSpPr>
            <a:spLocks noChangeArrowheads="1"/>
          </p:cNvSpPr>
          <p:nvPr/>
        </p:nvSpPr>
        <p:spPr bwMode="auto">
          <a:xfrm rot="6543871">
            <a:off x="9324538" y="3330805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16" name="矩形 79"/>
          <p:cNvSpPr>
            <a:spLocks noChangeArrowheads="1"/>
          </p:cNvSpPr>
          <p:nvPr/>
        </p:nvSpPr>
        <p:spPr bwMode="auto">
          <a:xfrm rot="-501742">
            <a:off x="3331525" y="3975328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17" name="矩形 80"/>
          <p:cNvSpPr>
            <a:spLocks noChangeArrowheads="1"/>
          </p:cNvSpPr>
          <p:nvPr/>
        </p:nvSpPr>
        <p:spPr bwMode="auto">
          <a:xfrm rot="-518979">
            <a:off x="8317961" y="1413103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18" name="TextBox 81"/>
          <p:cNvSpPr txBox="1">
            <a:spLocks noChangeArrowheads="1"/>
          </p:cNvSpPr>
          <p:nvPr/>
        </p:nvSpPr>
        <p:spPr bwMode="auto">
          <a:xfrm rot="1742177">
            <a:off x="4449250" y="4924425"/>
            <a:ext cx="29760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19" name="矩形 82"/>
          <p:cNvSpPr>
            <a:spLocks noChangeArrowheads="1"/>
          </p:cNvSpPr>
          <p:nvPr/>
        </p:nvSpPr>
        <p:spPr bwMode="auto">
          <a:xfrm rot="-387758">
            <a:off x="5801347" y="4996091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20" name="矩形 83"/>
          <p:cNvSpPr>
            <a:spLocks noChangeArrowheads="1"/>
          </p:cNvSpPr>
          <p:nvPr/>
        </p:nvSpPr>
        <p:spPr bwMode="auto">
          <a:xfrm rot="1642433">
            <a:off x="6409157" y="1609953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21" name="矩形 84"/>
          <p:cNvSpPr>
            <a:spLocks noChangeArrowheads="1"/>
          </p:cNvSpPr>
          <p:nvPr/>
        </p:nvSpPr>
        <p:spPr bwMode="auto">
          <a:xfrm rot="4940380">
            <a:off x="1647287" y="5500134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22" name="矩形 85"/>
          <p:cNvSpPr>
            <a:spLocks noChangeArrowheads="1"/>
          </p:cNvSpPr>
          <p:nvPr/>
        </p:nvSpPr>
        <p:spPr bwMode="auto">
          <a:xfrm rot="3053795">
            <a:off x="9378513" y="5417584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23" name="矩形 86"/>
          <p:cNvSpPr>
            <a:spLocks noChangeArrowheads="1"/>
          </p:cNvSpPr>
          <p:nvPr/>
        </p:nvSpPr>
        <p:spPr bwMode="auto">
          <a:xfrm rot="257768">
            <a:off x="9372491" y="1651228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24" name="矩形 87"/>
          <p:cNvSpPr>
            <a:spLocks noChangeArrowheads="1"/>
          </p:cNvSpPr>
          <p:nvPr/>
        </p:nvSpPr>
        <p:spPr bwMode="auto">
          <a:xfrm rot="-461637">
            <a:off x="8751877" y="4203928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25" name="TextBox 88"/>
          <p:cNvSpPr txBox="1">
            <a:spLocks noChangeArrowheads="1"/>
          </p:cNvSpPr>
          <p:nvPr/>
        </p:nvSpPr>
        <p:spPr bwMode="auto">
          <a:xfrm rot="171821">
            <a:off x="6485467" y="6221413"/>
            <a:ext cx="297603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26" name="矩形 89"/>
          <p:cNvSpPr>
            <a:spLocks noChangeArrowheads="1"/>
          </p:cNvSpPr>
          <p:nvPr/>
        </p:nvSpPr>
        <p:spPr bwMode="auto">
          <a:xfrm rot="-535940">
            <a:off x="3838139" y="1327378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27" name="矩形 90"/>
          <p:cNvSpPr>
            <a:spLocks noChangeArrowheads="1"/>
          </p:cNvSpPr>
          <p:nvPr/>
        </p:nvSpPr>
        <p:spPr bwMode="auto">
          <a:xfrm rot="3297400">
            <a:off x="8866608" y="2832341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28" name="矩形 91"/>
          <p:cNvSpPr>
            <a:spLocks noChangeArrowheads="1"/>
          </p:cNvSpPr>
          <p:nvPr/>
        </p:nvSpPr>
        <p:spPr bwMode="auto">
          <a:xfrm rot="-535406">
            <a:off x="4667769" y="3430816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29" name="矩形 92"/>
          <p:cNvSpPr>
            <a:spLocks noChangeArrowheads="1"/>
          </p:cNvSpPr>
          <p:nvPr/>
        </p:nvSpPr>
        <p:spPr bwMode="auto">
          <a:xfrm rot="-652369">
            <a:off x="493807" y="2181453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30" name="矩形 93"/>
          <p:cNvSpPr>
            <a:spLocks noChangeArrowheads="1"/>
          </p:cNvSpPr>
          <p:nvPr/>
        </p:nvSpPr>
        <p:spPr bwMode="auto">
          <a:xfrm rot="1742177">
            <a:off x="2086925" y="4351566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31" name="TextBox 94"/>
          <p:cNvSpPr txBox="1">
            <a:spLocks noChangeArrowheads="1"/>
          </p:cNvSpPr>
          <p:nvPr/>
        </p:nvSpPr>
        <p:spPr bwMode="auto">
          <a:xfrm rot="3160012">
            <a:off x="5325021" y="4634153"/>
            <a:ext cx="22320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32" name="矩形 95"/>
          <p:cNvSpPr>
            <a:spLocks noChangeArrowheads="1"/>
          </p:cNvSpPr>
          <p:nvPr/>
        </p:nvSpPr>
        <p:spPr bwMode="auto">
          <a:xfrm rot="-184455">
            <a:off x="4426571" y="3660210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33" name="TextBox 96"/>
          <p:cNvSpPr txBox="1">
            <a:spLocks noChangeArrowheads="1"/>
          </p:cNvSpPr>
          <p:nvPr/>
        </p:nvSpPr>
        <p:spPr bwMode="auto">
          <a:xfrm rot="1742177">
            <a:off x="1377968" y="2979738"/>
            <a:ext cx="29760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34" name="矩形 97"/>
          <p:cNvSpPr>
            <a:spLocks noChangeArrowheads="1"/>
          </p:cNvSpPr>
          <p:nvPr/>
        </p:nvSpPr>
        <p:spPr bwMode="auto">
          <a:xfrm rot="6543871">
            <a:off x="376330" y="3670531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35" name="矩形 98"/>
          <p:cNvSpPr>
            <a:spLocks noChangeArrowheads="1"/>
          </p:cNvSpPr>
          <p:nvPr/>
        </p:nvSpPr>
        <p:spPr bwMode="auto">
          <a:xfrm rot="3519589">
            <a:off x="2525075" y="2272747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36" name="矩形 99"/>
          <p:cNvSpPr>
            <a:spLocks noChangeArrowheads="1"/>
          </p:cNvSpPr>
          <p:nvPr/>
        </p:nvSpPr>
        <p:spPr bwMode="auto">
          <a:xfrm rot="4270214">
            <a:off x="5358963" y="2712484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37" name="矩形 100"/>
          <p:cNvSpPr>
            <a:spLocks noChangeArrowheads="1"/>
          </p:cNvSpPr>
          <p:nvPr/>
        </p:nvSpPr>
        <p:spPr bwMode="auto">
          <a:xfrm rot="257768">
            <a:off x="8316384" y="3475038"/>
            <a:ext cx="929216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38" name="矩形 101"/>
          <p:cNvSpPr>
            <a:spLocks noChangeArrowheads="1"/>
          </p:cNvSpPr>
          <p:nvPr/>
        </p:nvSpPr>
        <p:spPr bwMode="auto">
          <a:xfrm rot="-535940">
            <a:off x="2823199" y="2803753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39" name="矩形 102"/>
          <p:cNvSpPr>
            <a:spLocks noChangeArrowheads="1"/>
          </p:cNvSpPr>
          <p:nvPr/>
        </p:nvSpPr>
        <p:spPr bwMode="auto">
          <a:xfrm rot="3297400">
            <a:off x="7497124" y="3844364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40" name="矩形 103"/>
          <p:cNvSpPr>
            <a:spLocks noChangeArrowheads="1"/>
          </p:cNvSpPr>
          <p:nvPr/>
        </p:nvSpPr>
        <p:spPr bwMode="auto">
          <a:xfrm rot="2055701">
            <a:off x="2715145" y="4829403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41" name="TextBox 104"/>
          <p:cNvSpPr txBox="1">
            <a:spLocks noChangeArrowheads="1"/>
          </p:cNvSpPr>
          <p:nvPr/>
        </p:nvSpPr>
        <p:spPr bwMode="auto">
          <a:xfrm rot="-620495">
            <a:off x="6386001" y="747713"/>
            <a:ext cx="297603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42" name="TextBox 105"/>
          <p:cNvSpPr txBox="1">
            <a:spLocks noChangeArrowheads="1"/>
          </p:cNvSpPr>
          <p:nvPr/>
        </p:nvSpPr>
        <p:spPr bwMode="auto">
          <a:xfrm rot="568373">
            <a:off x="2264833" y="965200"/>
            <a:ext cx="211666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43" name="TextBox 106"/>
          <p:cNvSpPr txBox="1">
            <a:spLocks noChangeArrowheads="1"/>
          </p:cNvSpPr>
          <p:nvPr/>
        </p:nvSpPr>
        <p:spPr bwMode="auto">
          <a:xfrm rot="-2021058">
            <a:off x="7533217" y="611188"/>
            <a:ext cx="211666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44" name="TextBox 107"/>
          <p:cNvSpPr txBox="1">
            <a:spLocks noChangeArrowheads="1"/>
          </p:cNvSpPr>
          <p:nvPr/>
        </p:nvSpPr>
        <p:spPr bwMode="auto">
          <a:xfrm rot="-2021058">
            <a:off x="9838268" y="1978025"/>
            <a:ext cx="211666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45" name="TextBox 108"/>
          <p:cNvSpPr txBox="1">
            <a:spLocks noChangeArrowheads="1"/>
          </p:cNvSpPr>
          <p:nvPr/>
        </p:nvSpPr>
        <p:spPr bwMode="auto">
          <a:xfrm rot="-2021058">
            <a:off x="9262533" y="969963"/>
            <a:ext cx="211666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46" name="TextBox 109"/>
          <p:cNvSpPr txBox="1">
            <a:spLocks noChangeArrowheads="1"/>
          </p:cNvSpPr>
          <p:nvPr/>
        </p:nvSpPr>
        <p:spPr bwMode="auto">
          <a:xfrm rot="-2021058">
            <a:off x="9645653" y="4211638"/>
            <a:ext cx="211666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47" name="TextBox 110"/>
          <p:cNvSpPr txBox="1">
            <a:spLocks noChangeArrowheads="1"/>
          </p:cNvSpPr>
          <p:nvPr/>
        </p:nvSpPr>
        <p:spPr bwMode="auto">
          <a:xfrm rot="-2021058">
            <a:off x="5901269" y="5722938"/>
            <a:ext cx="211666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48" name="TextBox 111"/>
          <p:cNvSpPr txBox="1">
            <a:spLocks noChangeArrowheads="1"/>
          </p:cNvSpPr>
          <p:nvPr/>
        </p:nvSpPr>
        <p:spPr bwMode="auto">
          <a:xfrm rot="-2021058">
            <a:off x="141820" y="3059113"/>
            <a:ext cx="21145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49" name="TextBox 112"/>
          <p:cNvSpPr txBox="1">
            <a:spLocks noChangeArrowheads="1"/>
          </p:cNvSpPr>
          <p:nvPr/>
        </p:nvSpPr>
        <p:spPr bwMode="auto">
          <a:xfrm rot="-2021058">
            <a:off x="910183" y="4930775"/>
            <a:ext cx="21145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50" name="TextBox 113"/>
          <p:cNvSpPr txBox="1">
            <a:spLocks noChangeArrowheads="1"/>
          </p:cNvSpPr>
          <p:nvPr/>
        </p:nvSpPr>
        <p:spPr bwMode="auto">
          <a:xfrm>
            <a:off x="8496317" y="6021388"/>
            <a:ext cx="16319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51" name="TextBox 114"/>
          <p:cNvSpPr txBox="1">
            <a:spLocks noChangeArrowheads="1"/>
          </p:cNvSpPr>
          <p:nvPr/>
        </p:nvSpPr>
        <p:spPr bwMode="auto">
          <a:xfrm>
            <a:off x="8303684" y="4724400"/>
            <a:ext cx="16319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52" name="TextBox 115"/>
          <p:cNvSpPr txBox="1">
            <a:spLocks noChangeArrowheads="1"/>
          </p:cNvSpPr>
          <p:nvPr/>
        </p:nvSpPr>
        <p:spPr bwMode="auto">
          <a:xfrm>
            <a:off x="4078817" y="2349525"/>
            <a:ext cx="163406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53" name="TextBox 116"/>
          <p:cNvSpPr txBox="1">
            <a:spLocks noChangeArrowheads="1"/>
          </p:cNvSpPr>
          <p:nvPr/>
        </p:nvSpPr>
        <p:spPr bwMode="auto">
          <a:xfrm>
            <a:off x="7440084" y="2565425"/>
            <a:ext cx="1631949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54" name="TextBox 117"/>
          <p:cNvSpPr txBox="1">
            <a:spLocks noChangeArrowheads="1"/>
          </p:cNvSpPr>
          <p:nvPr/>
        </p:nvSpPr>
        <p:spPr bwMode="auto">
          <a:xfrm>
            <a:off x="10128252" y="5084763"/>
            <a:ext cx="16319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55" name="TextBox 118"/>
          <p:cNvSpPr txBox="1">
            <a:spLocks noChangeArrowheads="1"/>
          </p:cNvSpPr>
          <p:nvPr/>
        </p:nvSpPr>
        <p:spPr bwMode="auto">
          <a:xfrm>
            <a:off x="814920" y="1700213"/>
            <a:ext cx="16319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56" name="TextBox 119"/>
          <p:cNvSpPr txBox="1">
            <a:spLocks noChangeArrowheads="1"/>
          </p:cNvSpPr>
          <p:nvPr/>
        </p:nvSpPr>
        <p:spPr bwMode="auto">
          <a:xfrm>
            <a:off x="3503084" y="5589588"/>
            <a:ext cx="1631949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57" name="TextBox 120"/>
          <p:cNvSpPr txBox="1">
            <a:spLocks noChangeArrowheads="1"/>
          </p:cNvSpPr>
          <p:nvPr/>
        </p:nvSpPr>
        <p:spPr bwMode="auto">
          <a:xfrm>
            <a:off x="5903384" y="1341438"/>
            <a:ext cx="1631949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58" name="TextBox 121"/>
          <p:cNvSpPr txBox="1">
            <a:spLocks noChangeArrowheads="1"/>
          </p:cNvSpPr>
          <p:nvPr/>
        </p:nvSpPr>
        <p:spPr bwMode="auto">
          <a:xfrm>
            <a:off x="2927352" y="3068638"/>
            <a:ext cx="16319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59" name="矩形 122"/>
          <p:cNvSpPr>
            <a:spLocks noChangeArrowheads="1"/>
          </p:cNvSpPr>
          <p:nvPr/>
        </p:nvSpPr>
        <p:spPr bwMode="auto">
          <a:xfrm rot="-487826">
            <a:off x="2397747" y="5276286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60" name="矩形 123"/>
          <p:cNvSpPr>
            <a:spLocks noChangeArrowheads="1"/>
          </p:cNvSpPr>
          <p:nvPr/>
        </p:nvSpPr>
        <p:spPr bwMode="auto">
          <a:xfrm rot="-487826">
            <a:off x="1726763" y="3332391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61" name="矩形 124"/>
          <p:cNvSpPr>
            <a:spLocks noChangeArrowheads="1"/>
          </p:cNvSpPr>
          <p:nvPr/>
        </p:nvSpPr>
        <p:spPr bwMode="auto">
          <a:xfrm rot="3053795">
            <a:off x="7133789" y="1640912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62" name="矩形 125"/>
          <p:cNvSpPr>
            <a:spLocks noChangeArrowheads="1"/>
          </p:cNvSpPr>
          <p:nvPr/>
        </p:nvSpPr>
        <p:spPr bwMode="auto">
          <a:xfrm>
            <a:off x="5232417" y="5516563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63" name="矩形 126"/>
          <p:cNvSpPr>
            <a:spLocks noChangeArrowheads="1"/>
          </p:cNvSpPr>
          <p:nvPr/>
        </p:nvSpPr>
        <p:spPr bwMode="auto">
          <a:xfrm rot="-2232885">
            <a:off x="4816995" y="2579916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64" name="矩形 127"/>
          <p:cNvSpPr>
            <a:spLocks noChangeArrowheads="1"/>
          </p:cNvSpPr>
          <p:nvPr/>
        </p:nvSpPr>
        <p:spPr bwMode="auto">
          <a:xfrm rot="-2243919">
            <a:off x="5769925" y="2940278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65" name="矩形 128"/>
          <p:cNvSpPr>
            <a:spLocks noChangeArrowheads="1"/>
          </p:cNvSpPr>
          <p:nvPr/>
        </p:nvSpPr>
        <p:spPr bwMode="auto">
          <a:xfrm>
            <a:off x="6288634" y="2276475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66" name="矩形 129"/>
          <p:cNvSpPr>
            <a:spLocks noChangeArrowheads="1"/>
          </p:cNvSpPr>
          <p:nvPr/>
        </p:nvSpPr>
        <p:spPr bwMode="auto">
          <a:xfrm rot="313524">
            <a:off x="5884853" y="3421291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67" name="矩形 130"/>
          <p:cNvSpPr>
            <a:spLocks noChangeArrowheads="1"/>
          </p:cNvSpPr>
          <p:nvPr/>
        </p:nvSpPr>
        <p:spPr bwMode="auto">
          <a:xfrm rot="-490708">
            <a:off x="3279235" y="2116366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68" name="矩形 131"/>
          <p:cNvSpPr>
            <a:spLocks noChangeArrowheads="1"/>
          </p:cNvSpPr>
          <p:nvPr/>
        </p:nvSpPr>
        <p:spPr bwMode="auto">
          <a:xfrm rot="-501742">
            <a:off x="4963475" y="2102872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69" name="矩形 132"/>
          <p:cNvSpPr>
            <a:spLocks noChangeArrowheads="1"/>
          </p:cNvSpPr>
          <p:nvPr/>
        </p:nvSpPr>
        <p:spPr bwMode="auto">
          <a:xfrm rot="4940380">
            <a:off x="7019387" y="1910788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70" name="矩形 133"/>
          <p:cNvSpPr>
            <a:spLocks noChangeArrowheads="1"/>
          </p:cNvSpPr>
          <p:nvPr/>
        </p:nvSpPr>
        <p:spPr bwMode="auto">
          <a:xfrm rot="1742177">
            <a:off x="3814125" y="2407672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71" name="矩形 134"/>
          <p:cNvSpPr>
            <a:spLocks noChangeArrowheads="1"/>
          </p:cNvSpPr>
          <p:nvPr/>
        </p:nvSpPr>
        <p:spPr bwMode="auto">
          <a:xfrm rot="2055701">
            <a:off x="1806035" y="4672241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72" name="TextBox 135"/>
          <p:cNvSpPr txBox="1">
            <a:spLocks noChangeArrowheads="1"/>
          </p:cNvSpPr>
          <p:nvPr/>
        </p:nvSpPr>
        <p:spPr bwMode="auto">
          <a:xfrm rot="-2021058">
            <a:off x="3117853" y="3995738"/>
            <a:ext cx="211666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73" name="TextBox 136"/>
          <p:cNvSpPr txBox="1">
            <a:spLocks noChangeArrowheads="1"/>
          </p:cNvSpPr>
          <p:nvPr/>
        </p:nvSpPr>
        <p:spPr bwMode="auto">
          <a:xfrm>
            <a:off x="5712884" y="4724400"/>
            <a:ext cx="16319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74" name="矩形 137"/>
          <p:cNvSpPr>
            <a:spLocks noChangeArrowheads="1"/>
          </p:cNvSpPr>
          <p:nvPr/>
        </p:nvSpPr>
        <p:spPr bwMode="auto">
          <a:xfrm rot="-487826">
            <a:off x="8447179" y="3116491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275" name="矩形 138"/>
          <p:cNvSpPr>
            <a:spLocks noChangeArrowheads="1"/>
          </p:cNvSpPr>
          <p:nvPr/>
        </p:nvSpPr>
        <p:spPr bwMode="auto">
          <a:xfrm>
            <a:off x="6864367" y="3644900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7276" name="Group 3"/>
          <p:cNvGrpSpPr/>
          <p:nvPr/>
        </p:nvGrpSpPr>
        <p:grpSpPr bwMode="auto">
          <a:xfrm>
            <a:off x="2095500" y="1773238"/>
            <a:ext cx="8128000" cy="3986212"/>
            <a:chOff x="300" y="57"/>
            <a:chExt cx="3612" cy="2556"/>
          </a:xfrm>
        </p:grpSpPr>
        <p:sp>
          <p:nvSpPr>
            <p:cNvPr id="7297" name="Text Box 5">
              <a:hlinkClick r:id="rId1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8" y="57"/>
              <a:ext cx="425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000" b="1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itchFamily="49" charset="-122"/>
                </a:rPr>
                <a:t>珠</a:t>
              </a:r>
              <a:endParaRPr lang="zh-CN" altLang="en-US" sz="6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itchFamily="49" charset="-122"/>
              </a:endParaRPr>
            </a:p>
          </p:txBody>
        </p:sp>
        <p:sp>
          <p:nvSpPr>
            <p:cNvPr id="7298" name="Text Box 6">
              <a:hlinkClick r:id="rId1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267" y="57"/>
              <a:ext cx="597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000" b="1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itchFamily="49" charset="-122"/>
                </a:rPr>
                <a:t>摇</a:t>
              </a:r>
              <a:endParaRPr lang="zh-CN" altLang="en-US" sz="6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itchFamily="49" charset="-122"/>
              </a:endParaRPr>
            </a:p>
          </p:txBody>
        </p:sp>
        <p:sp>
          <p:nvSpPr>
            <p:cNvPr id="7299" name="Text Box 7">
              <a:hlinkClick r:id="rId1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162" y="1073"/>
              <a:ext cx="575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000" b="1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itchFamily="49" charset="-122"/>
                </a:rPr>
                <a:t>展</a:t>
              </a:r>
              <a:endParaRPr lang="zh-CN" altLang="en-US" sz="6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itchFamily="49" charset="-122"/>
              </a:endParaRPr>
            </a:p>
          </p:txBody>
        </p:sp>
        <p:sp>
          <p:nvSpPr>
            <p:cNvPr id="7300" name="Text Box 8">
              <a:hlinkClick r:id="rId1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59" y="57"/>
              <a:ext cx="425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000" b="1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itchFamily="49" charset="-122"/>
                </a:rPr>
                <a:t>晶</a:t>
              </a:r>
              <a:endParaRPr lang="zh-CN" altLang="en-US" sz="6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itchFamily="49" charset="-122"/>
              </a:endParaRPr>
            </a:p>
          </p:txBody>
        </p:sp>
        <p:sp>
          <p:nvSpPr>
            <p:cNvPr id="7301" name="Text Box 9">
              <a:hlinkClick r:id="rId1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0" y="981"/>
              <a:ext cx="425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000" b="1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itchFamily="49" charset="-122"/>
                </a:rPr>
                <a:t>停</a:t>
              </a:r>
              <a:endParaRPr lang="zh-CN" altLang="en-US" sz="6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itchFamily="49" charset="-122"/>
              </a:endParaRPr>
            </a:p>
          </p:txBody>
        </p:sp>
        <p:sp>
          <p:nvSpPr>
            <p:cNvPr id="7302" name="Text Box 10">
              <a:hlinkClick r:id="rId1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273" y="981"/>
              <a:ext cx="683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000" b="1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itchFamily="49" charset="-122"/>
                </a:rPr>
                <a:t>机</a:t>
              </a:r>
              <a:endParaRPr lang="zh-CN" altLang="en-US" sz="6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itchFamily="49" charset="-122"/>
              </a:endParaRPr>
            </a:p>
          </p:txBody>
        </p:sp>
        <p:sp>
          <p:nvSpPr>
            <p:cNvPr id="7303" name="Text Box 11">
              <a:hlinkClick r:id="rId1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59" y="1010"/>
              <a:ext cx="535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000" b="1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itchFamily="49" charset="-122"/>
                </a:rPr>
                <a:t>透</a:t>
              </a:r>
              <a:endParaRPr lang="zh-CN" altLang="en-US" sz="6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itchFamily="49" charset="-122"/>
              </a:endParaRPr>
            </a:p>
          </p:txBody>
        </p:sp>
        <p:sp>
          <p:nvSpPr>
            <p:cNvPr id="7304" name="Text Box 12">
              <a:hlinkClick r:id="rId1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74" y="1962"/>
              <a:ext cx="827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000" b="1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itchFamily="49" charset="-122"/>
                </a:rPr>
                <a:t>翅</a:t>
              </a:r>
              <a:endParaRPr lang="zh-CN" altLang="en-US" sz="6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itchFamily="49" charset="-122"/>
              </a:endParaRPr>
            </a:p>
          </p:txBody>
        </p:sp>
        <p:sp>
          <p:nvSpPr>
            <p:cNvPr id="7305" name="Text Box 13">
              <a:hlinkClick r:id="rId1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326" y="1961"/>
              <a:ext cx="998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000" b="1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itchFamily="49" charset="-122"/>
                </a:rPr>
                <a:t>膀</a:t>
              </a:r>
              <a:endParaRPr lang="zh-CN" altLang="en-US" sz="6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itchFamily="49" charset="-122"/>
              </a:endParaRPr>
            </a:p>
          </p:txBody>
        </p:sp>
        <p:sp>
          <p:nvSpPr>
            <p:cNvPr id="7306" name="Text Box 1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205" y="1961"/>
              <a:ext cx="935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000" b="1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itchFamily="49" charset="-122"/>
                </a:rPr>
                <a:t>唱</a:t>
              </a:r>
              <a:endParaRPr lang="zh-CN" altLang="en-US" sz="6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itchFamily="49" charset="-122"/>
              </a:endParaRPr>
            </a:p>
          </p:txBody>
        </p:sp>
        <p:sp>
          <p:nvSpPr>
            <p:cNvPr id="7307" name="Text Box 15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141" y="1951"/>
              <a:ext cx="771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000" b="1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 pitchFamily="49" charset="-122"/>
                </a:rPr>
                <a:t>朵</a:t>
              </a:r>
              <a:endParaRPr lang="zh-CN" altLang="en-US" sz="6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itchFamily="49" charset="-122"/>
              </a:endParaRPr>
            </a:p>
          </p:txBody>
        </p:sp>
      </p:grpSp>
      <p:sp>
        <p:nvSpPr>
          <p:cNvPr id="3076" name="Text Box 17"/>
          <p:cNvSpPr txBox="1">
            <a:spLocks noChangeArrowheads="1"/>
          </p:cNvSpPr>
          <p:nvPr/>
        </p:nvSpPr>
        <p:spPr bwMode="auto">
          <a:xfrm>
            <a:off x="2133600" y="1214438"/>
            <a:ext cx="246591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zhū</a:t>
            </a:r>
            <a:endParaRPr lang="en-US" altLang="zh-CN" sz="3600" b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4449233" y="1214438"/>
            <a:ext cx="221826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yáo</a:t>
            </a:r>
            <a:endParaRPr lang="en-US" altLang="zh-CN" sz="3600" b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6419851" y="2857525"/>
            <a:ext cx="295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zhǎn</a:t>
            </a:r>
            <a:endParaRPr lang="en-US" altLang="zh-CN" sz="3600" b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8420102" y="1285900"/>
            <a:ext cx="2095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jīnɡ</a:t>
            </a:r>
            <a:endParaRPr lang="en-US" altLang="zh-CN" sz="3600" b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080" name="Text Box 21"/>
          <p:cNvSpPr txBox="1">
            <a:spLocks noChangeArrowheads="1"/>
          </p:cNvSpPr>
          <p:nvPr/>
        </p:nvSpPr>
        <p:spPr bwMode="auto">
          <a:xfrm>
            <a:off x="2228851" y="2714650"/>
            <a:ext cx="246591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tínɡ</a:t>
            </a:r>
            <a:endParaRPr lang="en-US" altLang="zh-CN" sz="3600" b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081" name="Text Box 22"/>
          <p:cNvSpPr txBox="1">
            <a:spLocks noChangeArrowheads="1"/>
          </p:cNvSpPr>
          <p:nvPr/>
        </p:nvSpPr>
        <p:spPr bwMode="auto">
          <a:xfrm>
            <a:off x="4514868" y="2786063"/>
            <a:ext cx="160443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jī</a:t>
            </a:r>
            <a:endParaRPr lang="en-US" altLang="zh-CN" sz="3600" b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082" name="Text Box 23"/>
          <p:cNvSpPr txBox="1">
            <a:spLocks noChangeArrowheads="1"/>
          </p:cNvSpPr>
          <p:nvPr/>
        </p:nvSpPr>
        <p:spPr bwMode="auto">
          <a:xfrm>
            <a:off x="8324851" y="2857525"/>
            <a:ext cx="2095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tòu</a:t>
            </a:r>
            <a:endParaRPr lang="en-US" altLang="zh-CN" sz="3600" b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083" name="Text Box 24"/>
          <p:cNvSpPr txBox="1">
            <a:spLocks noChangeArrowheads="1"/>
          </p:cNvSpPr>
          <p:nvPr/>
        </p:nvSpPr>
        <p:spPr bwMode="auto">
          <a:xfrm>
            <a:off x="2324100" y="4283100"/>
            <a:ext cx="246591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chì</a:t>
            </a:r>
            <a:endParaRPr lang="en-US" altLang="zh-CN" sz="3600" b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4324351" y="4286275"/>
            <a:ext cx="345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bǎnɡ</a:t>
            </a:r>
            <a:endParaRPr lang="en-US" altLang="zh-CN" sz="3600" b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085" name="Text Box 26"/>
          <p:cNvSpPr txBox="1">
            <a:spLocks noChangeArrowheads="1"/>
          </p:cNvSpPr>
          <p:nvPr/>
        </p:nvSpPr>
        <p:spPr bwMode="auto">
          <a:xfrm>
            <a:off x="6419868" y="4286275"/>
            <a:ext cx="357504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chànɡ</a:t>
            </a:r>
            <a:endParaRPr lang="en-US" altLang="zh-CN" sz="3600" b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086" name="Text Box 27"/>
          <p:cNvSpPr txBox="1">
            <a:spLocks noChangeArrowheads="1"/>
          </p:cNvSpPr>
          <p:nvPr/>
        </p:nvSpPr>
        <p:spPr bwMode="auto">
          <a:xfrm>
            <a:off x="8515352" y="4286275"/>
            <a:ext cx="234314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duǒ</a:t>
            </a:r>
            <a:endParaRPr lang="en-US" altLang="zh-CN" sz="3600" b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288" name="TextBox 30"/>
          <p:cNvSpPr txBox="1">
            <a:spLocks noChangeArrowheads="1"/>
          </p:cNvSpPr>
          <p:nvPr/>
        </p:nvSpPr>
        <p:spPr bwMode="auto">
          <a:xfrm>
            <a:off x="6383867" y="1700213"/>
            <a:ext cx="1536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itchFamily="49" charset="-122"/>
              </a:rPr>
              <a:t>躺</a:t>
            </a:r>
            <a:endParaRPr lang="zh-CN" altLang="en-US" sz="6000" b="1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itchFamily="49" charset="-122"/>
            </a:endParaRPr>
          </a:p>
        </p:txBody>
      </p:sp>
      <p:sp>
        <p:nvSpPr>
          <p:cNvPr id="3091" name="TextBox 31"/>
          <p:cNvSpPr txBox="1">
            <a:spLocks noChangeArrowheads="1"/>
          </p:cNvSpPr>
          <p:nvPr/>
        </p:nvSpPr>
        <p:spPr bwMode="auto">
          <a:xfrm>
            <a:off x="6419867" y="1285900"/>
            <a:ext cx="271356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tǎnɡ</a:t>
            </a:r>
            <a:endParaRPr lang="zh-CN" altLang="en-US" sz="3600" b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85751" y="214338"/>
            <a:ext cx="3429000" cy="776287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rtl="0"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charset="0"/>
              <a:ea typeface="隶书" panose="02010509060101010101" pitchFamily="49" charset="-122"/>
            </a:endParaRPr>
          </a:p>
        </p:txBody>
      </p:sp>
      <p:sp>
        <p:nvSpPr>
          <p:cNvPr id="7291" name="TextBox 30"/>
          <p:cNvSpPr txBox="1">
            <a:spLocks noChangeArrowheads="1"/>
          </p:cNvSpPr>
          <p:nvPr/>
        </p:nvSpPr>
        <p:spPr bwMode="auto">
          <a:xfrm>
            <a:off x="952500" y="214314"/>
            <a:ext cx="1728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我会认</a:t>
            </a:r>
            <a:endParaRPr lang="zh-CN" altLang="en-US" sz="4000" b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7292" name="图片 7" descr="花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2" y="214313"/>
            <a:ext cx="677333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93" name="Picture 5" descr="http://pic40.nipic.com/20140413/2531170_153903482000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9"/>
          <a:stretch>
            <a:fillRect/>
          </a:stretch>
        </p:blipFill>
        <p:spPr bwMode="auto">
          <a:xfrm>
            <a:off x="10668017" y="5280050"/>
            <a:ext cx="127423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1"/>
          <p:cNvGrpSpPr/>
          <p:nvPr/>
        </p:nvGrpSpPr>
        <p:grpSpPr bwMode="auto">
          <a:xfrm>
            <a:off x="5808133" y="71463"/>
            <a:ext cx="5621867" cy="1285875"/>
            <a:chOff x="4356100" y="285729"/>
            <a:chExt cx="4216400" cy="1428760"/>
          </a:xfrm>
        </p:grpSpPr>
        <p:sp>
          <p:nvSpPr>
            <p:cNvPr id="33" name="云形标注 32"/>
            <p:cNvSpPr/>
            <p:nvPr/>
          </p:nvSpPr>
          <p:spPr>
            <a:xfrm>
              <a:off x="4356100" y="285729"/>
              <a:ext cx="4216400" cy="1428760"/>
            </a:xfrm>
            <a:prstGeom prst="cloudCallout">
              <a:avLst>
                <a:gd name="adj1" fmla="val 34165"/>
                <a:gd name="adj2" fmla="val 88037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rtl="0"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endPara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296" name="矩形 33"/>
            <p:cNvSpPr>
              <a:spLocks noChangeArrowheads="1"/>
            </p:cNvSpPr>
            <p:nvPr/>
          </p:nvSpPr>
          <p:spPr bwMode="auto">
            <a:xfrm>
              <a:off x="4691885" y="428604"/>
              <a:ext cx="3666329" cy="1060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    你用什么好办法记住这些生字的呢？</a:t>
              </a:r>
              <a:endParaRPr lang="zh-CN" altLang="en-US" smtClean="0">
                <a:solidFill>
                  <a:prstClr val="black"/>
                </a:solidFill>
                <a:cs typeface="+mn-cs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  <p:bldP spid="3079" grpId="0"/>
      <p:bldP spid="3080" grpId="0"/>
      <p:bldP spid="3081" grpId="0"/>
      <p:bldP spid="3082" grpId="0"/>
      <p:bldP spid="3083" grpId="0"/>
      <p:bldP spid="2" grpId="0"/>
      <p:bldP spid="3085" grpId="0"/>
      <p:bldP spid="3086" grpId="0"/>
      <p:bldP spid="309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t="8127" r="517"/>
          <a:stretch>
            <a:fillRect/>
          </a:stretch>
        </p:blipFill>
        <p:spPr bwMode="auto">
          <a:xfrm>
            <a:off x="16" y="0"/>
            <a:ext cx="12198351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>
          <a:xfrm>
            <a:off x="804335" y="3168650"/>
            <a:ext cx="1090084" cy="10683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4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珠</a:t>
            </a:r>
            <a:endParaRPr lang="zh-CN" altLang="en-US" sz="4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785535" y="2755900"/>
            <a:ext cx="1090084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4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摇</a:t>
            </a:r>
            <a:endParaRPr lang="zh-CN" altLang="en-US" sz="4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656667" y="3395663"/>
            <a:ext cx="1090084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4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躺</a:t>
            </a:r>
            <a:endParaRPr lang="zh-CN" altLang="en-US" sz="4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578604" y="3167066"/>
            <a:ext cx="1087967" cy="10683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4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晶</a:t>
            </a:r>
            <a:endParaRPr lang="zh-CN" altLang="en-US" sz="4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517486" y="3530600"/>
            <a:ext cx="1087967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4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停</a:t>
            </a:r>
            <a:endParaRPr lang="zh-CN" altLang="en-US" sz="4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469053" y="2865438"/>
            <a:ext cx="1087967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4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</a:t>
            </a:r>
            <a:endParaRPr lang="zh-CN" altLang="en-US" sz="4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88435" y="4649817"/>
            <a:ext cx="1090084" cy="10699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4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展</a:t>
            </a:r>
            <a:endParaRPr lang="zh-CN" altLang="en-US" sz="4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749570" y="4368800"/>
            <a:ext cx="994833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4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透</a:t>
            </a:r>
            <a:endParaRPr lang="zh-CN" altLang="en-US" sz="4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476753" y="4919663"/>
            <a:ext cx="1090083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4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翅</a:t>
            </a:r>
            <a:endParaRPr lang="zh-CN" altLang="en-US" sz="4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515119" y="4641850"/>
            <a:ext cx="1087967" cy="10683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4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膀</a:t>
            </a:r>
            <a:endParaRPr lang="zh-CN" altLang="en-US" sz="4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282537" y="4749800"/>
            <a:ext cx="1087967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4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唱</a:t>
            </a:r>
            <a:endParaRPr lang="zh-CN" altLang="en-US" sz="4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342053" y="4687888"/>
            <a:ext cx="1087967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zh-CN" altLang="en-US" sz="4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朵</a:t>
            </a:r>
            <a:endParaRPr lang="zh-CN" altLang="en-US" sz="4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/>
          <a:stretch>
            <a:fillRect/>
          </a:stretch>
        </p:blipFill>
        <p:spPr bwMode="auto">
          <a:xfrm>
            <a:off x="404303" y="3027369"/>
            <a:ext cx="189018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3795629" y="384283"/>
            <a:ext cx="42172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zh-CN" altLang="en-US" sz="48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采莲叶</a:t>
            </a:r>
            <a:endParaRPr lang="zh-CN" altLang="en-US" sz="4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68" y="431802"/>
            <a:ext cx="113453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/>
          <a:stretch>
            <a:fillRect/>
          </a:stretch>
        </p:blipFill>
        <p:spPr bwMode="auto">
          <a:xfrm>
            <a:off x="2377017" y="2601942"/>
            <a:ext cx="188806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/>
          <a:stretch>
            <a:fillRect/>
          </a:stretch>
        </p:blipFill>
        <p:spPr bwMode="auto">
          <a:xfrm>
            <a:off x="4224867" y="3240088"/>
            <a:ext cx="1890184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/>
          <a:stretch>
            <a:fillRect/>
          </a:stretch>
        </p:blipFill>
        <p:spPr bwMode="auto">
          <a:xfrm>
            <a:off x="6161617" y="3024188"/>
            <a:ext cx="1888067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/>
          <a:stretch>
            <a:fillRect/>
          </a:stretch>
        </p:blipFill>
        <p:spPr bwMode="auto">
          <a:xfrm>
            <a:off x="8128000" y="3376620"/>
            <a:ext cx="1890184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/>
          <a:stretch>
            <a:fillRect/>
          </a:stretch>
        </p:blipFill>
        <p:spPr bwMode="auto">
          <a:xfrm>
            <a:off x="10068985" y="2711479"/>
            <a:ext cx="1888067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/>
          <a:stretch>
            <a:fillRect/>
          </a:stretch>
        </p:blipFill>
        <p:spPr bwMode="auto">
          <a:xfrm>
            <a:off x="188403" y="4533929"/>
            <a:ext cx="1890183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/>
          <a:stretch>
            <a:fillRect/>
          </a:stretch>
        </p:blipFill>
        <p:spPr bwMode="auto">
          <a:xfrm>
            <a:off x="2341053" y="4240242"/>
            <a:ext cx="172296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/>
          <a:stretch>
            <a:fillRect/>
          </a:stretch>
        </p:blipFill>
        <p:spPr bwMode="auto">
          <a:xfrm>
            <a:off x="4044970" y="4789488"/>
            <a:ext cx="189018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/>
          <a:stretch>
            <a:fillRect/>
          </a:stretch>
        </p:blipFill>
        <p:spPr bwMode="auto">
          <a:xfrm>
            <a:off x="6098117" y="4525992"/>
            <a:ext cx="188806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/>
          <a:stretch>
            <a:fillRect/>
          </a:stretch>
        </p:blipFill>
        <p:spPr bwMode="auto">
          <a:xfrm>
            <a:off x="8047567" y="4749829"/>
            <a:ext cx="1890184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/>
          <a:stretch>
            <a:fillRect/>
          </a:stretch>
        </p:blipFill>
        <p:spPr bwMode="auto">
          <a:xfrm>
            <a:off x="9941985" y="4559329"/>
            <a:ext cx="1888067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2"/>
          <p:cNvSpPr>
            <a:spLocks noChangeArrowheads="1"/>
          </p:cNvSpPr>
          <p:nvPr/>
        </p:nvSpPr>
        <p:spPr bwMode="auto">
          <a:xfrm>
            <a:off x="381015" y="4429126"/>
            <a:ext cx="37914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荷叶圆圆的，绿绿的。</a:t>
            </a:r>
            <a:endParaRPr lang="zh-CN" altLang="en-US" sz="2800" b="1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32771" name="Picture 2" descr="E:\文件中转站\课题图\续119 副本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1" y="2000273"/>
            <a:ext cx="298026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3" descr="E:\文件中转站\课题图\续120 副本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1785961"/>
            <a:ext cx="2260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286515" y="4500564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苹果</a:t>
            </a: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______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</a:t>
            </a: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______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</a:t>
            </a:r>
            <a:endParaRPr lang="zh-CN" altLang="en-US" sz="28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091060" y="4500881"/>
            <a:ext cx="126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大大的</a:t>
            </a:r>
            <a:endParaRPr lang="zh-CN" altLang="en-US" sz="2800" b="1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708406" y="4500881"/>
            <a:ext cx="126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红红的</a:t>
            </a:r>
            <a:endParaRPr lang="zh-CN" altLang="en-US" sz="2800" b="1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81000" y="357188"/>
            <a:ext cx="3501152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rtl="0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读一读，写一写。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0"/>
          <p:cNvSpPr txBox="1">
            <a:spLocks noChangeArrowheads="1"/>
          </p:cNvSpPr>
          <p:nvPr/>
        </p:nvSpPr>
        <p:spPr bwMode="auto">
          <a:xfrm rot="-1173804">
            <a:off x="3556008" y="858838"/>
            <a:ext cx="29760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483" name="矩形 11"/>
          <p:cNvSpPr>
            <a:spLocks noChangeArrowheads="1"/>
          </p:cNvSpPr>
          <p:nvPr/>
        </p:nvSpPr>
        <p:spPr bwMode="auto">
          <a:xfrm rot="932255">
            <a:off x="3203139" y="1919516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484" name="矩形 12"/>
          <p:cNvSpPr>
            <a:spLocks noChangeArrowheads="1"/>
          </p:cNvSpPr>
          <p:nvPr/>
        </p:nvSpPr>
        <p:spPr bwMode="auto">
          <a:xfrm>
            <a:off x="6178558" y="3141663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485" name="矩形 13"/>
          <p:cNvSpPr>
            <a:spLocks noChangeArrowheads="1"/>
          </p:cNvSpPr>
          <p:nvPr/>
        </p:nvSpPr>
        <p:spPr bwMode="auto">
          <a:xfrm rot="-2232885">
            <a:off x="3185035" y="4452372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486" name="TextBox 14"/>
          <p:cNvSpPr txBox="1">
            <a:spLocks noChangeArrowheads="1"/>
          </p:cNvSpPr>
          <p:nvPr/>
        </p:nvSpPr>
        <p:spPr bwMode="auto">
          <a:xfrm rot="-1497729">
            <a:off x="7838025" y="2679700"/>
            <a:ext cx="29760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487" name="矩形 15"/>
          <p:cNvSpPr>
            <a:spLocks noChangeArrowheads="1"/>
          </p:cNvSpPr>
          <p:nvPr/>
        </p:nvSpPr>
        <p:spPr bwMode="auto">
          <a:xfrm rot="-1926632">
            <a:off x="8076763" y="3908653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488" name="矩形 16"/>
          <p:cNvSpPr>
            <a:spLocks noChangeArrowheads="1"/>
          </p:cNvSpPr>
          <p:nvPr/>
        </p:nvSpPr>
        <p:spPr bwMode="auto">
          <a:xfrm rot="-1164743">
            <a:off x="10858382" y="5532666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489" name="矩形 17"/>
          <p:cNvSpPr>
            <a:spLocks noChangeArrowheads="1"/>
          </p:cNvSpPr>
          <p:nvPr/>
        </p:nvSpPr>
        <p:spPr bwMode="auto">
          <a:xfrm>
            <a:off x="9059339" y="5589588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491" name="矩形 19"/>
          <p:cNvSpPr>
            <a:spLocks noChangeArrowheads="1"/>
          </p:cNvSpPr>
          <p:nvPr/>
        </p:nvSpPr>
        <p:spPr bwMode="auto">
          <a:xfrm rot="4801694">
            <a:off x="10618879" y="3817374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492" name="矩形 20"/>
          <p:cNvSpPr>
            <a:spLocks noChangeArrowheads="1"/>
          </p:cNvSpPr>
          <p:nvPr/>
        </p:nvSpPr>
        <p:spPr bwMode="auto">
          <a:xfrm rot="-2243919">
            <a:off x="4137966" y="4812736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493" name="矩形 21"/>
          <p:cNvSpPr>
            <a:spLocks noChangeArrowheads="1"/>
          </p:cNvSpPr>
          <p:nvPr/>
        </p:nvSpPr>
        <p:spPr bwMode="auto">
          <a:xfrm rot="-2261156">
            <a:off x="9855711" y="1877447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494" name="TextBox 22"/>
          <p:cNvSpPr txBox="1">
            <a:spLocks noChangeArrowheads="1"/>
          </p:cNvSpPr>
          <p:nvPr/>
        </p:nvSpPr>
        <p:spPr bwMode="auto">
          <a:xfrm>
            <a:off x="5988058" y="5373688"/>
            <a:ext cx="297603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495" name="矩形 23"/>
          <p:cNvSpPr>
            <a:spLocks noChangeArrowheads="1"/>
          </p:cNvSpPr>
          <p:nvPr/>
        </p:nvSpPr>
        <p:spPr bwMode="auto">
          <a:xfrm rot="-2129935">
            <a:off x="7338047" y="5460436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496" name="矩形 24"/>
          <p:cNvSpPr>
            <a:spLocks noChangeArrowheads="1"/>
          </p:cNvSpPr>
          <p:nvPr/>
        </p:nvSpPr>
        <p:spPr bwMode="auto">
          <a:xfrm rot="1777412">
            <a:off x="7518282" y="2304486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497" name="矩形 25"/>
          <p:cNvSpPr>
            <a:spLocks noChangeArrowheads="1"/>
          </p:cNvSpPr>
          <p:nvPr/>
        </p:nvSpPr>
        <p:spPr bwMode="auto">
          <a:xfrm rot="3198203">
            <a:off x="3185035" y="5964471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498" name="矩形 26"/>
          <p:cNvSpPr>
            <a:spLocks noChangeArrowheads="1"/>
          </p:cNvSpPr>
          <p:nvPr/>
        </p:nvSpPr>
        <p:spPr bwMode="auto">
          <a:xfrm rot="2528037">
            <a:off x="8433423" y="2240191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499" name="矩形 27"/>
          <p:cNvSpPr>
            <a:spLocks noChangeArrowheads="1"/>
          </p:cNvSpPr>
          <p:nvPr/>
        </p:nvSpPr>
        <p:spPr bwMode="auto">
          <a:xfrm rot="-1484409">
            <a:off x="10981147" y="2426722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00" name="矩形 28"/>
          <p:cNvSpPr>
            <a:spLocks noChangeArrowheads="1"/>
          </p:cNvSpPr>
          <p:nvPr/>
        </p:nvSpPr>
        <p:spPr bwMode="auto">
          <a:xfrm rot="-2203814">
            <a:off x="10289626" y="4669066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01" name="TextBox 29"/>
          <p:cNvSpPr txBox="1">
            <a:spLocks noChangeArrowheads="1"/>
          </p:cNvSpPr>
          <p:nvPr/>
        </p:nvSpPr>
        <p:spPr bwMode="auto">
          <a:xfrm rot="-1570356">
            <a:off x="4370925" y="5580063"/>
            <a:ext cx="29760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02" name="矩形 30"/>
          <p:cNvSpPr>
            <a:spLocks noChangeArrowheads="1"/>
          </p:cNvSpPr>
          <p:nvPr/>
        </p:nvSpPr>
        <p:spPr bwMode="auto">
          <a:xfrm rot="-487826">
            <a:off x="5278531" y="1819503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03" name="矩形 31"/>
          <p:cNvSpPr>
            <a:spLocks noChangeArrowheads="1"/>
          </p:cNvSpPr>
          <p:nvPr/>
        </p:nvSpPr>
        <p:spPr bwMode="auto">
          <a:xfrm rot="1555223">
            <a:off x="10403299" y="3296672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04" name="矩形 32"/>
          <p:cNvSpPr>
            <a:spLocks noChangeArrowheads="1"/>
          </p:cNvSpPr>
          <p:nvPr/>
        </p:nvSpPr>
        <p:spPr bwMode="auto">
          <a:xfrm rot="-2277583">
            <a:off x="6205519" y="3895161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05" name="矩形 33"/>
          <p:cNvSpPr>
            <a:spLocks noChangeArrowheads="1"/>
          </p:cNvSpPr>
          <p:nvPr/>
        </p:nvSpPr>
        <p:spPr bwMode="auto">
          <a:xfrm rot="-2394546">
            <a:off x="2031563" y="2645003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06" name="矩形 34"/>
          <p:cNvSpPr>
            <a:spLocks noChangeArrowheads="1"/>
          </p:cNvSpPr>
          <p:nvPr/>
        </p:nvSpPr>
        <p:spPr bwMode="auto">
          <a:xfrm>
            <a:off x="4656675" y="4149726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08" name="矩形 36"/>
          <p:cNvSpPr>
            <a:spLocks noChangeArrowheads="1"/>
          </p:cNvSpPr>
          <p:nvPr/>
        </p:nvSpPr>
        <p:spPr bwMode="auto">
          <a:xfrm rot="-1926632">
            <a:off x="5964331" y="4124553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09" name="TextBox 37"/>
          <p:cNvSpPr txBox="1">
            <a:spLocks noChangeArrowheads="1"/>
          </p:cNvSpPr>
          <p:nvPr/>
        </p:nvSpPr>
        <p:spPr bwMode="auto">
          <a:xfrm>
            <a:off x="2914658" y="3429000"/>
            <a:ext cx="29760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10" name="矩形 38"/>
          <p:cNvSpPr>
            <a:spLocks noChangeArrowheads="1"/>
          </p:cNvSpPr>
          <p:nvPr/>
        </p:nvSpPr>
        <p:spPr bwMode="auto">
          <a:xfrm rot="4801694">
            <a:off x="1913030" y="4134877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11" name="矩形 39"/>
          <p:cNvSpPr>
            <a:spLocks noChangeArrowheads="1"/>
          </p:cNvSpPr>
          <p:nvPr/>
        </p:nvSpPr>
        <p:spPr bwMode="auto">
          <a:xfrm rot="1777412">
            <a:off x="3429939" y="2553722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12" name="矩形 40"/>
          <p:cNvSpPr>
            <a:spLocks noChangeArrowheads="1"/>
          </p:cNvSpPr>
          <p:nvPr/>
        </p:nvSpPr>
        <p:spPr bwMode="auto">
          <a:xfrm rot="2528037">
            <a:off x="6320991" y="2819628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13" name="矩形 41"/>
          <p:cNvSpPr>
            <a:spLocks noChangeArrowheads="1"/>
          </p:cNvSpPr>
          <p:nvPr/>
        </p:nvSpPr>
        <p:spPr bwMode="auto">
          <a:xfrm rot="-1484409">
            <a:off x="9853084" y="3938588"/>
            <a:ext cx="9313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14" name="矩形 42"/>
          <p:cNvSpPr>
            <a:spLocks noChangeArrowheads="1"/>
          </p:cNvSpPr>
          <p:nvPr/>
        </p:nvSpPr>
        <p:spPr bwMode="auto">
          <a:xfrm rot="-2278117">
            <a:off x="4254063" y="2993461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15" name="矩形 43"/>
          <p:cNvSpPr>
            <a:spLocks noChangeArrowheads="1"/>
          </p:cNvSpPr>
          <p:nvPr/>
        </p:nvSpPr>
        <p:spPr bwMode="auto">
          <a:xfrm rot="1555223">
            <a:off x="9098374" y="4411891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16" name="矩形 44"/>
          <p:cNvSpPr>
            <a:spLocks noChangeArrowheads="1"/>
          </p:cNvSpPr>
          <p:nvPr/>
        </p:nvSpPr>
        <p:spPr bwMode="auto">
          <a:xfrm rot="313524">
            <a:off x="4252893" y="5292953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20" name="矩形 48"/>
          <p:cNvSpPr>
            <a:spLocks noChangeArrowheads="1"/>
          </p:cNvSpPr>
          <p:nvPr/>
        </p:nvSpPr>
        <p:spPr bwMode="auto">
          <a:xfrm rot="1742177">
            <a:off x="4808947" y="2692628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21" name="矩形 49"/>
          <p:cNvSpPr>
            <a:spLocks noChangeArrowheads="1"/>
          </p:cNvSpPr>
          <p:nvPr/>
        </p:nvSpPr>
        <p:spPr bwMode="auto">
          <a:xfrm rot="-490708">
            <a:off x="1647278" y="3988028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22" name="TextBox 50"/>
          <p:cNvSpPr txBox="1">
            <a:spLocks noChangeArrowheads="1"/>
          </p:cNvSpPr>
          <p:nvPr/>
        </p:nvSpPr>
        <p:spPr bwMode="auto">
          <a:xfrm rot="244448">
            <a:off x="6299208" y="2216161"/>
            <a:ext cx="297603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23" name="矩形 51"/>
          <p:cNvSpPr>
            <a:spLocks noChangeArrowheads="1"/>
          </p:cNvSpPr>
          <p:nvPr/>
        </p:nvSpPr>
        <p:spPr bwMode="auto">
          <a:xfrm rot="-184455">
            <a:off x="6539007" y="3444311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24" name="矩形 52"/>
          <p:cNvSpPr>
            <a:spLocks noChangeArrowheads="1"/>
          </p:cNvSpPr>
          <p:nvPr/>
        </p:nvSpPr>
        <p:spPr bwMode="auto">
          <a:xfrm rot="577434">
            <a:off x="9321682" y="5069116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25" name="矩形 53"/>
          <p:cNvSpPr>
            <a:spLocks noChangeArrowheads="1"/>
          </p:cNvSpPr>
          <p:nvPr/>
        </p:nvSpPr>
        <p:spPr bwMode="auto">
          <a:xfrm rot="1742177">
            <a:off x="7872393" y="5074672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27" name="矩形 55"/>
          <p:cNvSpPr>
            <a:spLocks noChangeArrowheads="1"/>
          </p:cNvSpPr>
          <p:nvPr/>
        </p:nvSpPr>
        <p:spPr bwMode="auto">
          <a:xfrm rot="6543871">
            <a:off x="9324538" y="3330805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28" name="矩形 56"/>
          <p:cNvSpPr>
            <a:spLocks noChangeArrowheads="1"/>
          </p:cNvSpPr>
          <p:nvPr/>
        </p:nvSpPr>
        <p:spPr bwMode="auto">
          <a:xfrm rot="-501742">
            <a:off x="3331515" y="3975328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29" name="矩形 57"/>
          <p:cNvSpPr>
            <a:spLocks noChangeArrowheads="1"/>
          </p:cNvSpPr>
          <p:nvPr/>
        </p:nvSpPr>
        <p:spPr bwMode="auto">
          <a:xfrm rot="-518979">
            <a:off x="8317951" y="1413103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31" name="矩形 59"/>
          <p:cNvSpPr>
            <a:spLocks noChangeArrowheads="1"/>
          </p:cNvSpPr>
          <p:nvPr/>
        </p:nvSpPr>
        <p:spPr bwMode="auto">
          <a:xfrm rot="-387758">
            <a:off x="5801347" y="4996091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32" name="矩形 60"/>
          <p:cNvSpPr>
            <a:spLocks noChangeArrowheads="1"/>
          </p:cNvSpPr>
          <p:nvPr/>
        </p:nvSpPr>
        <p:spPr bwMode="auto">
          <a:xfrm rot="1642433">
            <a:off x="6409147" y="1609953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33" name="矩形 61"/>
          <p:cNvSpPr>
            <a:spLocks noChangeArrowheads="1"/>
          </p:cNvSpPr>
          <p:nvPr/>
        </p:nvSpPr>
        <p:spPr bwMode="auto">
          <a:xfrm rot="4940380">
            <a:off x="1647277" y="5500127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34" name="矩形 62"/>
          <p:cNvSpPr>
            <a:spLocks noChangeArrowheads="1"/>
          </p:cNvSpPr>
          <p:nvPr/>
        </p:nvSpPr>
        <p:spPr bwMode="auto">
          <a:xfrm rot="3053795">
            <a:off x="9378513" y="5417577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36" name="矩形 64"/>
          <p:cNvSpPr>
            <a:spLocks noChangeArrowheads="1"/>
          </p:cNvSpPr>
          <p:nvPr/>
        </p:nvSpPr>
        <p:spPr bwMode="auto">
          <a:xfrm rot="-461637">
            <a:off x="8751867" y="4203928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37" name="TextBox 65"/>
          <p:cNvSpPr txBox="1">
            <a:spLocks noChangeArrowheads="1"/>
          </p:cNvSpPr>
          <p:nvPr/>
        </p:nvSpPr>
        <p:spPr bwMode="auto">
          <a:xfrm rot="171821">
            <a:off x="6485467" y="6221413"/>
            <a:ext cx="297603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39" name="矩形 67"/>
          <p:cNvSpPr>
            <a:spLocks noChangeArrowheads="1"/>
          </p:cNvSpPr>
          <p:nvPr/>
        </p:nvSpPr>
        <p:spPr bwMode="auto">
          <a:xfrm rot="3297400">
            <a:off x="8866599" y="2832334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40" name="矩形 68"/>
          <p:cNvSpPr>
            <a:spLocks noChangeArrowheads="1"/>
          </p:cNvSpPr>
          <p:nvPr/>
        </p:nvSpPr>
        <p:spPr bwMode="auto">
          <a:xfrm rot="-535406">
            <a:off x="4667759" y="3430816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41" name="矩形 69"/>
          <p:cNvSpPr>
            <a:spLocks noChangeArrowheads="1"/>
          </p:cNvSpPr>
          <p:nvPr/>
        </p:nvSpPr>
        <p:spPr bwMode="auto">
          <a:xfrm rot="-652369">
            <a:off x="493807" y="2181453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42" name="矩形 70"/>
          <p:cNvSpPr>
            <a:spLocks noChangeArrowheads="1"/>
          </p:cNvSpPr>
          <p:nvPr/>
        </p:nvSpPr>
        <p:spPr bwMode="auto">
          <a:xfrm rot="1742177">
            <a:off x="2086915" y="4351566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44" name="矩形 72"/>
          <p:cNvSpPr>
            <a:spLocks noChangeArrowheads="1"/>
          </p:cNvSpPr>
          <p:nvPr/>
        </p:nvSpPr>
        <p:spPr bwMode="auto">
          <a:xfrm rot="-184455">
            <a:off x="4426571" y="3660210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45" name="TextBox 73"/>
          <p:cNvSpPr txBox="1">
            <a:spLocks noChangeArrowheads="1"/>
          </p:cNvSpPr>
          <p:nvPr/>
        </p:nvSpPr>
        <p:spPr bwMode="auto">
          <a:xfrm rot="1742177">
            <a:off x="1377958" y="2979738"/>
            <a:ext cx="29760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46" name="矩形 74"/>
          <p:cNvSpPr>
            <a:spLocks noChangeArrowheads="1"/>
          </p:cNvSpPr>
          <p:nvPr/>
        </p:nvSpPr>
        <p:spPr bwMode="auto">
          <a:xfrm rot="6543871">
            <a:off x="376330" y="3670531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47" name="矩形 75"/>
          <p:cNvSpPr>
            <a:spLocks noChangeArrowheads="1"/>
          </p:cNvSpPr>
          <p:nvPr/>
        </p:nvSpPr>
        <p:spPr bwMode="auto">
          <a:xfrm rot="3519589">
            <a:off x="2525065" y="2272740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48" name="矩形 76"/>
          <p:cNvSpPr>
            <a:spLocks noChangeArrowheads="1"/>
          </p:cNvSpPr>
          <p:nvPr/>
        </p:nvSpPr>
        <p:spPr bwMode="auto">
          <a:xfrm rot="4270214">
            <a:off x="5358963" y="2712477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49" name="矩形 77"/>
          <p:cNvSpPr>
            <a:spLocks noChangeArrowheads="1"/>
          </p:cNvSpPr>
          <p:nvPr/>
        </p:nvSpPr>
        <p:spPr bwMode="auto">
          <a:xfrm rot="257768">
            <a:off x="8316384" y="3475038"/>
            <a:ext cx="929216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50" name="矩形 78"/>
          <p:cNvSpPr>
            <a:spLocks noChangeArrowheads="1"/>
          </p:cNvSpPr>
          <p:nvPr/>
        </p:nvSpPr>
        <p:spPr bwMode="auto">
          <a:xfrm rot="-535940">
            <a:off x="2823199" y="2803753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51" name="矩形 79"/>
          <p:cNvSpPr>
            <a:spLocks noChangeArrowheads="1"/>
          </p:cNvSpPr>
          <p:nvPr/>
        </p:nvSpPr>
        <p:spPr bwMode="auto">
          <a:xfrm rot="3297400">
            <a:off x="7497114" y="3844364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53" name="TextBox 81"/>
          <p:cNvSpPr txBox="1">
            <a:spLocks noChangeArrowheads="1"/>
          </p:cNvSpPr>
          <p:nvPr/>
        </p:nvSpPr>
        <p:spPr bwMode="auto">
          <a:xfrm rot="-620495">
            <a:off x="6385992" y="747713"/>
            <a:ext cx="297603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小凤教学自营店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54" name="TextBox 82"/>
          <p:cNvSpPr txBox="1">
            <a:spLocks noChangeArrowheads="1"/>
          </p:cNvSpPr>
          <p:nvPr/>
        </p:nvSpPr>
        <p:spPr bwMode="auto">
          <a:xfrm rot="568373">
            <a:off x="2264833" y="965200"/>
            <a:ext cx="211666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55" name="TextBox 83"/>
          <p:cNvSpPr txBox="1">
            <a:spLocks noChangeArrowheads="1"/>
          </p:cNvSpPr>
          <p:nvPr/>
        </p:nvSpPr>
        <p:spPr bwMode="auto">
          <a:xfrm rot="-2021058">
            <a:off x="7533217" y="611188"/>
            <a:ext cx="211666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56" name="TextBox 84"/>
          <p:cNvSpPr txBox="1">
            <a:spLocks noChangeArrowheads="1"/>
          </p:cNvSpPr>
          <p:nvPr/>
        </p:nvSpPr>
        <p:spPr bwMode="auto">
          <a:xfrm rot="-2021058">
            <a:off x="9838268" y="1978025"/>
            <a:ext cx="211666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57" name="TextBox 85"/>
          <p:cNvSpPr txBox="1">
            <a:spLocks noChangeArrowheads="1"/>
          </p:cNvSpPr>
          <p:nvPr/>
        </p:nvSpPr>
        <p:spPr bwMode="auto">
          <a:xfrm rot="-2021058">
            <a:off x="9262533" y="969963"/>
            <a:ext cx="211666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58" name="TextBox 86"/>
          <p:cNvSpPr txBox="1">
            <a:spLocks noChangeArrowheads="1"/>
          </p:cNvSpPr>
          <p:nvPr/>
        </p:nvSpPr>
        <p:spPr bwMode="auto">
          <a:xfrm rot="-2021058">
            <a:off x="9645653" y="4211638"/>
            <a:ext cx="211666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59" name="TextBox 87"/>
          <p:cNvSpPr txBox="1">
            <a:spLocks noChangeArrowheads="1"/>
          </p:cNvSpPr>
          <p:nvPr/>
        </p:nvSpPr>
        <p:spPr bwMode="auto">
          <a:xfrm rot="-2021058">
            <a:off x="5901269" y="5722938"/>
            <a:ext cx="211666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60" name="TextBox 88"/>
          <p:cNvSpPr txBox="1">
            <a:spLocks noChangeArrowheads="1"/>
          </p:cNvSpPr>
          <p:nvPr/>
        </p:nvSpPr>
        <p:spPr bwMode="auto">
          <a:xfrm rot="-2021058">
            <a:off x="141820" y="3059113"/>
            <a:ext cx="21145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61" name="TextBox 89"/>
          <p:cNvSpPr txBox="1">
            <a:spLocks noChangeArrowheads="1"/>
          </p:cNvSpPr>
          <p:nvPr/>
        </p:nvSpPr>
        <p:spPr bwMode="auto">
          <a:xfrm rot="-2021058">
            <a:off x="910174" y="4930775"/>
            <a:ext cx="21145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62" name="TextBox 90"/>
          <p:cNvSpPr txBox="1">
            <a:spLocks noChangeArrowheads="1"/>
          </p:cNvSpPr>
          <p:nvPr/>
        </p:nvSpPr>
        <p:spPr bwMode="auto">
          <a:xfrm>
            <a:off x="8496307" y="6021388"/>
            <a:ext cx="16319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63" name="TextBox 91"/>
          <p:cNvSpPr txBox="1">
            <a:spLocks noChangeArrowheads="1"/>
          </p:cNvSpPr>
          <p:nvPr/>
        </p:nvSpPr>
        <p:spPr bwMode="auto">
          <a:xfrm>
            <a:off x="8303684" y="4724400"/>
            <a:ext cx="16319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64" name="TextBox 92"/>
          <p:cNvSpPr txBox="1">
            <a:spLocks noChangeArrowheads="1"/>
          </p:cNvSpPr>
          <p:nvPr/>
        </p:nvSpPr>
        <p:spPr bwMode="auto">
          <a:xfrm>
            <a:off x="4078817" y="2349511"/>
            <a:ext cx="163406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65" name="TextBox 93"/>
          <p:cNvSpPr txBox="1">
            <a:spLocks noChangeArrowheads="1"/>
          </p:cNvSpPr>
          <p:nvPr/>
        </p:nvSpPr>
        <p:spPr bwMode="auto">
          <a:xfrm>
            <a:off x="7440084" y="2565411"/>
            <a:ext cx="1631949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66" name="TextBox 94"/>
          <p:cNvSpPr txBox="1">
            <a:spLocks noChangeArrowheads="1"/>
          </p:cNvSpPr>
          <p:nvPr/>
        </p:nvSpPr>
        <p:spPr bwMode="auto">
          <a:xfrm>
            <a:off x="10128252" y="5084763"/>
            <a:ext cx="16319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68" name="TextBox 96"/>
          <p:cNvSpPr txBox="1">
            <a:spLocks noChangeArrowheads="1"/>
          </p:cNvSpPr>
          <p:nvPr/>
        </p:nvSpPr>
        <p:spPr bwMode="auto">
          <a:xfrm>
            <a:off x="3503084" y="5589588"/>
            <a:ext cx="1631949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70" name="TextBox 98"/>
          <p:cNvSpPr txBox="1">
            <a:spLocks noChangeArrowheads="1"/>
          </p:cNvSpPr>
          <p:nvPr/>
        </p:nvSpPr>
        <p:spPr bwMode="auto">
          <a:xfrm>
            <a:off x="2927352" y="3068638"/>
            <a:ext cx="16319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71" name="矩形 99"/>
          <p:cNvSpPr>
            <a:spLocks noChangeArrowheads="1"/>
          </p:cNvSpPr>
          <p:nvPr/>
        </p:nvSpPr>
        <p:spPr bwMode="auto">
          <a:xfrm rot="-487826">
            <a:off x="2397747" y="5276286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72" name="矩形 100"/>
          <p:cNvSpPr>
            <a:spLocks noChangeArrowheads="1"/>
          </p:cNvSpPr>
          <p:nvPr/>
        </p:nvSpPr>
        <p:spPr bwMode="auto">
          <a:xfrm rot="-487826">
            <a:off x="1726763" y="3332391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74" name="矩形 102"/>
          <p:cNvSpPr>
            <a:spLocks noChangeArrowheads="1"/>
          </p:cNvSpPr>
          <p:nvPr/>
        </p:nvSpPr>
        <p:spPr bwMode="auto">
          <a:xfrm>
            <a:off x="5232407" y="5516563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75" name="矩形 103"/>
          <p:cNvSpPr>
            <a:spLocks noChangeArrowheads="1"/>
          </p:cNvSpPr>
          <p:nvPr/>
        </p:nvSpPr>
        <p:spPr bwMode="auto">
          <a:xfrm rot="-2232885">
            <a:off x="4816986" y="2579916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76" name="矩形 104"/>
          <p:cNvSpPr>
            <a:spLocks noChangeArrowheads="1"/>
          </p:cNvSpPr>
          <p:nvPr/>
        </p:nvSpPr>
        <p:spPr bwMode="auto">
          <a:xfrm rot="-2243919">
            <a:off x="5769915" y="2940278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77" name="矩形 105"/>
          <p:cNvSpPr>
            <a:spLocks noChangeArrowheads="1"/>
          </p:cNvSpPr>
          <p:nvPr/>
        </p:nvSpPr>
        <p:spPr bwMode="auto">
          <a:xfrm>
            <a:off x="6288625" y="2276475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78" name="矩形 106"/>
          <p:cNvSpPr>
            <a:spLocks noChangeArrowheads="1"/>
          </p:cNvSpPr>
          <p:nvPr/>
        </p:nvSpPr>
        <p:spPr bwMode="auto">
          <a:xfrm rot="313524">
            <a:off x="5884843" y="3421291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79" name="矩形 107"/>
          <p:cNvSpPr>
            <a:spLocks noChangeArrowheads="1"/>
          </p:cNvSpPr>
          <p:nvPr/>
        </p:nvSpPr>
        <p:spPr bwMode="auto">
          <a:xfrm rot="-490708">
            <a:off x="3279226" y="2116366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80" name="矩形 108"/>
          <p:cNvSpPr>
            <a:spLocks noChangeArrowheads="1"/>
          </p:cNvSpPr>
          <p:nvPr/>
        </p:nvSpPr>
        <p:spPr bwMode="auto">
          <a:xfrm rot="-501742">
            <a:off x="4963466" y="2102872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81" name="矩形 109"/>
          <p:cNvSpPr>
            <a:spLocks noChangeArrowheads="1"/>
          </p:cNvSpPr>
          <p:nvPr/>
        </p:nvSpPr>
        <p:spPr bwMode="auto">
          <a:xfrm rot="4940380">
            <a:off x="7019377" y="1910788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小凤教学资源店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82" name="矩形 110"/>
          <p:cNvSpPr>
            <a:spLocks noChangeArrowheads="1"/>
          </p:cNvSpPr>
          <p:nvPr/>
        </p:nvSpPr>
        <p:spPr bwMode="auto">
          <a:xfrm rot="1742177">
            <a:off x="3814115" y="2407672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84" name="TextBox 112"/>
          <p:cNvSpPr txBox="1">
            <a:spLocks noChangeArrowheads="1"/>
          </p:cNvSpPr>
          <p:nvPr/>
        </p:nvSpPr>
        <p:spPr bwMode="auto">
          <a:xfrm rot="-2021058">
            <a:off x="3117853" y="3995738"/>
            <a:ext cx="211666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XFJXZYD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86" name="矩形 114"/>
          <p:cNvSpPr>
            <a:spLocks noChangeArrowheads="1"/>
          </p:cNvSpPr>
          <p:nvPr/>
        </p:nvSpPr>
        <p:spPr bwMode="auto">
          <a:xfrm rot="-487826">
            <a:off x="8447179" y="3116491"/>
            <a:ext cx="18085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FFFFFF"/>
                </a:solidFill>
                <a:cs typeface="+mn-cs"/>
              </a:rPr>
              <a:t>https://shop196979799.taobao.com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0587" name="矩形 115"/>
          <p:cNvSpPr>
            <a:spLocks noChangeArrowheads="1"/>
          </p:cNvSpPr>
          <p:nvPr/>
        </p:nvSpPr>
        <p:spPr bwMode="auto">
          <a:xfrm>
            <a:off x="6864358" y="3644900"/>
            <a:ext cx="595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800" smtClean="0">
                <a:solidFill>
                  <a:srgbClr val="FFFFFF"/>
                </a:solidFill>
                <a:cs typeface="+mn-cs"/>
              </a:rPr>
              <a:t>小凤教学</a:t>
            </a:r>
            <a:endParaRPr lang="zh-CN" altLang="en-US" sz="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8" y="2214573"/>
            <a:ext cx="10403417" cy="201285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小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水珠    小蜻蜓    小青蛙    小鱼儿</a:t>
            </a:r>
            <a:endParaRPr lang="en-US" altLang="zh-CN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停机坪    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歌台      凉伞      摇篮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2159003" y="2762779"/>
            <a:ext cx="1673376" cy="9535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597027" y="2750714"/>
            <a:ext cx="6019208" cy="10172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3552251" y="2690595"/>
            <a:ext cx="2275188" cy="10216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5369595" y="2732742"/>
            <a:ext cx="2603888" cy="11192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1905000" y="285761"/>
            <a:ext cx="4191000" cy="71437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rtl="0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连一连，说一说。</a:t>
            </a:r>
            <a:endParaRPr lang="en-US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94" name="Picture 23" descr="http://pic4.nipic.com/20090729/631554_103421085_2.jp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142875"/>
            <a:ext cx="1524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5" name="Picture 9" descr="http://hiphotos.baidu.com/%B0%B2%D3%D0%D0%F2/pic/item/1463390b3a292df51de2cbb0bc315c6035a87390.jpg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071824"/>
            <a:ext cx="2601384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timg?image&amp;quality=80&amp;size=b9999_10000&amp;sec=1522945986915&amp;di=40af7d5a43eded8c8417ef5a20ad3fba&amp;imgtype=0&amp;src=http%3A%2F%2Fpic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9" r="50270" b="3325"/>
          <a:stretch>
            <a:fillRect/>
          </a:stretch>
        </p:blipFill>
        <p:spPr bwMode="auto">
          <a:xfrm>
            <a:off x="3" y="4076700"/>
            <a:ext cx="21209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 descr="timg?image&amp;quality=80&amp;size=b9999_10000&amp;sec=1522945986915&amp;di=40af7d5a43eded8c8417ef5a20ad3fba&amp;imgtype=0&amp;src=http%3A%2F%2Fpic4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7" b="3325"/>
          <a:stretch>
            <a:fillRect/>
          </a:stretch>
        </p:blipFill>
        <p:spPr bwMode="auto">
          <a:xfrm>
            <a:off x="10113983" y="3644900"/>
            <a:ext cx="2078039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1078301" y="1561398"/>
            <a:ext cx="10584611" cy="993450"/>
            <a:chOff x="879895" y="836762"/>
            <a:chExt cx="10584610" cy="993450"/>
          </a:xfrm>
        </p:grpSpPr>
        <p:sp>
          <p:nvSpPr>
            <p:cNvPr id="4" name="TextBox 3"/>
            <p:cNvSpPr txBox="1"/>
            <p:nvPr/>
          </p:nvSpPr>
          <p:spPr>
            <a:xfrm>
              <a:off x="879895" y="1122326"/>
              <a:ext cx="105846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喜欢荷叶的有</a:t>
              </a:r>
              <a:r>
                <a:rPr lang="en-US" altLang="zh-CN" sz="4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____</a:t>
              </a:r>
              <a:r>
                <a:rPr lang="zh-CN" altLang="en-US" sz="4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en-US" altLang="zh-CN" sz="4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____</a:t>
              </a:r>
              <a:r>
                <a:rPr lang="zh-CN" altLang="en-US" sz="4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en-US" altLang="zh-CN" sz="4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____</a:t>
              </a:r>
              <a:r>
                <a:rPr lang="zh-CN" altLang="en-US" sz="4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还有</a:t>
              </a:r>
              <a:r>
                <a:rPr lang="en-US" altLang="zh-CN" sz="4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____</a:t>
              </a:r>
              <a:r>
                <a:rPr lang="zh-CN" altLang="en-US" sz="4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83411" y="871269"/>
              <a:ext cx="3887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xǐ</a:t>
              </a:r>
              <a:r>
                <a:rPr lang="en-US" altLang="zh-CN" sz="20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huān</a:t>
              </a:r>
              <a:r>
                <a:rPr lang="en-US" altLang="zh-CN" sz="20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hé</a:t>
              </a:r>
              <a:r>
                <a:rPr lang="en-US" altLang="zh-CN" sz="20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yè</a:t>
              </a:r>
              <a:r>
                <a:rPr lang="en-US" altLang="zh-CN" sz="20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de </a:t>
              </a:r>
              <a:r>
                <a:rPr lang="en-US" altLang="zh-CN" sz="2000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yǒu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08829" y="836762"/>
              <a:ext cx="17597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hái</a:t>
              </a:r>
              <a:r>
                <a:rPr lang="en-US" altLang="zh-CN" sz="20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yǒu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40124" y="3148650"/>
            <a:ext cx="9301357" cy="1000588"/>
            <a:chOff x="1266001" y="2579299"/>
            <a:chExt cx="9301357" cy="1000588"/>
          </a:xfrm>
        </p:grpSpPr>
        <p:sp>
          <p:nvSpPr>
            <p:cNvPr id="5" name="TextBox 4"/>
            <p:cNvSpPr txBox="1"/>
            <p:nvPr/>
          </p:nvSpPr>
          <p:spPr>
            <a:xfrm>
              <a:off x="1266001" y="2872001"/>
              <a:ext cx="9301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____</a:t>
              </a:r>
              <a:r>
                <a:rPr lang="zh-CN" altLang="en-US" sz="4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en-US" altLang="zh-CN" sz="4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____</a:t>
              </a:r>
              <a:r>
                <a:rPr lang="zh-CN" altLang="en-US" sz="4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en-US" altLang="zh-CN" sz="4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____</a:t>
              </a:r>
              <a:r>
                <a:rPr lang="zh-CN" altLang="en-US" sz="4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和</a:t>
              </a:r>
              <a:r>
                <a:rPr lang="en-US" altLang="zh-CN" sz="4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____</a:t>
              </a:r>
              <a:r>
                <a:rPr lang="zh-CN" altLang="en-US" sz="4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都喜欢荷叶。</a:t>
              </a:r>
              <a:endPara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78770" y="2579299"/>
              <a:ext cx="31765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dōu</a:t>
              </a:r>
              <a:r>
                <a:rPr lang="en-US" altLang="zh-CN" sz="20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xǐ</a:t>
              </a:r>
              <a:r>
                <a:rPr lang="en-US" altLang="zh-CN" sz="20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huān</a:t>
              </a:r>
              <a:r>
                <a:rPr lang="en-US" altLang="zh-CN" sz="20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hé</a:t>
              </a:r>
              <a:r>
                <a:rPr lang="en-US" altLang="zh-CN" sz="20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b="1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yè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timg?image&amp;quality=80&amp;size=b9999_10000&amp;sec=1522945986915&amp;di=40af7d5a43eded8c8417ef5a20ad3fba&amp;imgtype=0&amp;src=http%3A%2F%2Fpic4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9" r="50270" b="3325"/>
          <a:stretch>
            <a:fillRect/>
          </a:stretch>
        </p:blipFill>
        <p:spPr bwMode="auto">
          <a:xfrm>
            <a:off x="19" y="4639258"/>
            <a:ext cx="1691935" cy="221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 descr="timg?image&amp;quality=80&amp;size=b9999_10000&amp;sec=1522945986915&amp;di=40af7d5a43eded8c8417ef5a20ad3fba&amp;imgtype=0&amp;src=http%3A%2F%2Fpic4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7" b="3325"/>
          <a:stretch>
            <a:fillRect/>
          </a:stretch>
        </p:blipFill>
        <p:spPr bwMode="auto">
          <a:xfrm>
            <a:off x="10475751" y="4204272"/>
            <a:ext cx="1716271" cy="265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2329154" y="1371629"/>
            <a:ext cx="2855343" cy="1130365"/>
            <a:chOff x="2191109" y="1371600"/>
            <a:chExt cx="2855343" cy="1130365"/>
          </a:xfrm>
        </p:grpSpPr>
        <p:sp>
          <p:nvSpPr>
            <p:cNvPr id="4" name="TextBox 3"/>
            <p:cNvSpPr txBox="1"/>
            <p:nvPr/>
          </p:nvSpPr>
          <p:spPr>
            <a:xfrm>
              <a:off x="2191109" y="1578635"/>
              <a:ext cx="28553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小水珠</a:t>
              </a:r>
              <a:endPara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60120" y="1371600"/>
              <a:ext cx="2199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shuǐ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zhū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771733" y="1328467"/>
            <a:ext cx="3036499" cy="1138992"/>
            <a:chOff x="7228934" y="1371599"/>
            <a:chExt cx="3036498" cy="1138992"/>
          </a:xfrm>
        </p:grpSpPr>
        <p:sp>
          <p:nvSpPr>
            <p:cNvPr id="5" name="TextBox 4"/>
            <p:cNvSpPr txBox="1"/>
            <p:nvPr/>
          </p:nvSpPr>
          <p:spPr>
            <a:xfrm>
              <a:off x="7228934" y="1587261"/>
              <a:ext cx="30364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小蜻蜓</a:t>
              </a:r>
              <a:endPara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89322" y="1371599"/>
              <a:ext cx="23205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qīng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tíng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37768" y="3355705"/>
            <a:ext cx="2372263" cy="1138989"/>
            <a:chOff x="2277375" y="3640347"/>
            <a:chExt cx="2372263" cy="1138989"/>
          </a:xfrm>
        </p:grpSpPr>
        <p:sp>
          <p:nvSpPr>
            <p:cNvPr id="6" name="TextBox 5"/>
            <p:cNvSpPr txBox="1"/>
            <p:nvPr/>
          </p:nvSpPr>
          <p:spPr>
            <a:xfrm>
              <a:off x="2277375" y="3856006"/>
              <a:ext cx="22946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小青蛙</a:t>
              </a:r>
              <a:endPara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06770" y="3640347"/>
              <a:ext cx="22428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qīng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wā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806243" y="3407434"/>
            <a:ext cx="2915728" cy="1113112"/>
            <a:chOff x="7151299" y="3597215"/>
            <a:chExt cx="2915728" cy="1113112"/>
          </a:xfrm>
        </p:grpSpPr>
        <p:sp>
          <p:nvSpPr>
            <p:cNvPr id="7" name="TextBox 6"/>
            <p:cNvSpPr txBox="1"/>
            <p:nvPr/>
          </p:nvSpPr>
          <p:spPr>
            <a:xfrm>
              <a:off x="7151299" y="3786997"/>
              <a:ext cx="29157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小鱼儿</a:t>
              </a:r>
              <a:endPara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41082" y="3597215"/>
              <a:ext cx="2268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yú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ér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6" name="Picture 2" descr="E:\文件中转站\课题图\LF5 副本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9" t="79192" r="61940"/>
          <a:stretch>
            <a:fillRect/>
          </a:stretch>
        </p:blipFill>
        <p:spPr bwMode="auto">
          <a:xfrm>
            <a:off x="8968207" y="3644900"/>
            <a:ext cx="1507528" cy="66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E:\文件中转站\课题图\LF5 副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87" t="35754" b="27155"/>
          <a:stretch>
            <a:fillRect/>
          </a:stretch>
        </p:blipFill>
        <p:spPr bwMode="auto">
          <a:xfrm>
            <a:off x="4509765" y="3646982"/>
            <a:ext cx="1349435" cy="82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E:\文件中转站\课题图\LF5 副本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1" r="62985" b="73613"/>
          <a:stretch>
            <a:fillRect/>
          </a:stretch>
        </p:blipFill>
        <p:spPr bwMode="auto">
          <a:xfrm>
            <a:off x="9264789" y="1528522"/>
            <a:ext cx="1427369" cy="83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E:\文件中转站\课题图\LF5 副本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40" r="91023" b="34734"/>
          <a:stretch>
            <a:fillRect/>
          </a:stretch>
        </p:blipFill>
        <p:spPr bwMode="auto">
          <a:xfrm>
            <a:off x="4632409" y="1646804"/>
            <a:ext cx="1356321" cy="78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istrator\桌面\7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3" r="16014" b="39874"/>
          <a:stretch>
            <a:fillRect/>
          </a:stretch>
        </p:blipFill>
        <p:spPr bwMode="auto">
          <a:xfrm>
            <a:off x="0" y="0"/>
            <a:ext cx="4067175" cy="343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Documents and Settings\Administrator\桌面\7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5" r="92804" b="34410"/>
          <a:stretch>
            <a:fillRect/>
          </a:stretch>
        </p:blipFill>
        <p:spPr bwMode="auto">
          <a:xfrm>
            <a:off x="0" y="3406793"/>
            <a:ext cx="348469" cy="45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Documents and Settings\Administrator\桌面\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4"/>
          <a:stretch>
            <a:fillRect/>
          </a:stretch>
        </p:blipFill>
        <p:spPr bwMode="auto">
          <a:xfrm>
            <a:off x="8412164" y="3211030"/>
            <a:ext cx="3779837" cy="364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Documents and Settings\Administrator\桌面\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3" t="27940"/>
          <a:stretch>
            <a:fillRect/>
          </a:stretch>
        </p:blipFill>
        <p:spPr bwMode="auto">
          <a:xfrm>
            <a:off x="10067870" y="2924209"/>
            <a:ext cx="2124153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 bwMode="auto">
          <a:xfrm>
            <a:off x="8535845" y="343460"/>
            <a:ext cx="2087563" cy="1304925"/>
            <a:chOff x="2608" y="255"/>
            <a:chExt cx="1315" cy="822"/>
          </a:xfrm>
        </p:grpSpPr>
        <p:pic>
          <p:nvPicPr>
            <p:cNvPr id="15" name="Picture 11" descr="timg?image&amp;quality=80&amp;size=b9999_10000&amp;sec=1522947510003&amp;di=deffb81c38273d903fd4ae2719875579&amp;imgtype=0&amp;src=http%3A%2F%2Fpic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43" t="63768" r="26556" b="7204"/>
            <a:stretch>
              <a:fillRect/>
            </a:stretch>
          </p:blipFill>
          <p:spPr bwMode="auto">
            <a:xfrm>
              <a:off x="2608" y="255"/>
              <a:ext cx="1315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12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699" y="391"/>
              <a:ext cx="104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3600" dirty="0" smtClean="0">
                  <a:solidFill>
                    <a:srgbClr val="000000"/>
                  </a:solidFill>
                  <a:ea typeface="黑体" panose="02010609060101010101" pitchFamily="49" charset="-122"/>
                </a:rPr>
                <a:t>小水珠</a:t>
              </a:r>
              <a:endParaRPr lang="zh-CN" altLang="en-US" sz="3600" dirty="0" smtClean="0">
                <a:solidFill>
                  <a:srgbClr val="000000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17" name="Group 14"/>
          <p:cNvGrpSpPr/>
          <p:nvPr/>
        </p:nvGrpSpPr>
        <p:grpSpPr bwMode="auto">
          <a:xfrm>
            <a:off x="6303665" y="1710910"/>
            <a:ext cx="2087563" cy="1304925"/>
            <a:chOff x="2608" y="255"/>
            <a:chExt cx="1315" cy="822"/>
          </a:xfrm>
        </p:grpSpPr>
        <p:pic>
          <p:nvPicPr>
            <p:cNvPr id="18" name="Picture 15" descr="timg?image&amp;quality=80&amp;size=b9999_10000&amp;sec=1522947510003&amp;di=deffb81c38273d903fd4ae2719875579&amp;imgtype=0&amp;src=http%3A%2F%2Fpic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43" t="63768" r="26556" b="7204"/>
            <a:stretch>
              <a:fillRect/>
            </a:stretch>
          </p:blipFill>
          <p:spPr bwMode="auto">
            <a:xfrm>
              <a:off x="2608" y="255"/>
              <a:ext cx="1315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699" y="391"/>
              <a:ext cx="104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3600" dirty="0" smtClean="0">
                  <a:solidFill>
                    <a:srgbClr val="000000"/>
                  </a:solidFill>
                  <a:ea typeface="黑体" panose="02010609060101010101" pitchFamily="49" charset="-122"/>
                </a:rPr>
                <a:t>小蜻蜓</a:t>
              </a:r>
              <a:endParaRPr lang="zh-CN" altLang="en-US" sz="3600" dirty="0" smtClean="0">
                <a:solidFill>
                  <a:srgbClr val="000000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20" name="Group 17"/>
          <p:cNvGrpSpPr/>
          <p:nvPr/>
        </p:nvGrpSpPr>
        <p:grpSpPr bwMode="auto">
          <a:xfrm>
            <a:off x="4285517" y="3407209"/>
            <a:ext cx="2087563" cy="1304925"/>
            <a:chOff x="2608" y="255"/>
            <a:chExt cx="1315" cy="822"/>
          </a:xfrm>
        </p:grpSpPr>
        <p:pic>
          <p:nvPicPr>
            <p:cNvPr id="21" name="Picture 18" descr="timg?image&amp;quality=80&amp;size=b9999_10000&amp;sec=1522947510003&amp;di=deffb81c38273d903fd4ae2719875579&amp;imgtype=0&amp;src=http%3A%2F%2Fpic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43" t="63768" r="26556" b="7204"/>
            <a:stretch>
              <a:fillRect/>
            </a:stretch>
          </p:blipFill>
          <p:spPr bwMode="auto">
            <a:xfrm>
              <a:off x="2608" y="255"/>
              <a:ext cx="1315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19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699" y="391"/>
              <a:ext cx="104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3600" dirty="0" smtClean="0">
                  <a:solidFill>
                    <a:srgbClr val="000000"/>
                  </a:solidFill>
                  <a:ea typeface="黑体" panose="02010609060101010101" pitchFamily="49" charset="-122"/>
                </a:rPr>
                <a:t>小青蛙</a:t>
              </a:r>
              <a:endParaRPr lang="zh-CN" altLang="en-US" sz="3600" dirty="0" smtClean="0">
                <a:solidFill>
                  <a:srgbClr val="000000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23" name="Group 20"/>
          <p:cNvGrpSpPr/>
          <p:nvPr/>
        </p:nvGrpSpPr>
        <p:grpSpPr bwMode="auto">
          <a:xfrm>
            <a:off x="2042537" y="4847683"/>
            <a:ext cx="2087563" cy="1304925"/>
            <a:chOff x="1967" y="150"/>
            <a:chExt cx="1315" cy="822"/>
          </a:xfrm>
        </p:grpSpPr>
        <p:pic>
          <p:nvPicPr>
            <p:cNvPr id="24" name="Picture 21" descr="timg?image&amp;quality=80&amp;size=b9999_10000&amp;sec=1522947510003&amp;di=deffb81c38273d903fd4ae2719875579&amp;imgtype=0&amp;src=http%3A%2F%2Fpic1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43" t="63768" r="26556" b="7204"/>
            <a:stretch>
              <a:fillRect/>
            </a:stretch>
          </p:blipFill>
          <p:spPr bwMode="auto">
            <a:xfrm>
              <a:off x="1967" y="150"/>
              <a:ext cx="1315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22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110" y="260"/>
              <a:ext cx="104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3600" dirty="0" smtClean="0">
                  <a:solidFill>
                    <a:srgbClr val="000000"/>
                  </a:solidFill>
                  <a:ea typeface="黑体" panose="02010609060101010101" pitchFamily="49" charset="-122"/>
                </a:rPr>
                <a:t>小鱼儿</a:t>
              </a:r>
              <a:endParaRPr lang="zh-CN" altLang="en-US" sz="3600" dirty="0" smtClean="0">
                <a:solidFill>
                  <a:srgbClr val="000000"/>
                </a:solidFill>
                <a:ea typeface="黑体" panose="02010609060101010101" pitchFamily="49" charset="-122"/>
              </a:endParaRPr>
            </a:p>
          </p:txBody>
        </p:sp>
      </p:grpSp>
      <p:sp>
        <p:nvSpPr>
          <p:cNvPr id="2" name="右箭头 1">
            <a:hlinkClick r:id="rId9" action="ppaction://hlinksldjump"/>
          </p:cNvPr>
          <p:cNvSpPr/>
          <p:nvPr/>
        </p:nvSpPr>
        <p:spPr>
          <a:xfrm>
            <a:off x="7403348" y="5859566"/>
            <a:ext cx="930728" cy="851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 descr="荷叶圆圆01"/>
          <p:cNvPicPr>
            <a:picLocks noChangeAspect="1"/>
          </p:cNvPicPr>
          <p:nvPr/>
        </p:nvPicPr>
        <p:blipFill>
          <a:blip r:embed="rId1" cstate="print"/>
          <a:srcRect t="16264" r="28894" b="41639"/>
          <a:stretch>
            <a:fillRect/>
          </a:stretch>
        </p:blipFill>
        <p:spPr>
          <a:xfrm>
            <a:off x="811789" y="1378038"/>
            <a:ext cx="4395667" cy="3708000"/>
          </a:xfrm>
          <a:prstGeom prst="rect">
            <a:avLst/>
          </a:prstGeom>
          <a:noFill/>
          <a:ln w="9525" cap="flat" cmpd="sng">
            <a:solidFill>
              <a:srgbClr val="70AD47"/>
            </a:solidFill>
            <a:prstDash val="solid"/>
            <a:round/>
          </a:ln>
        </p:spPr>
      </p:pic>
      <p:grpSp>
        <p:nvGrpSpPr>
          <p:cNvPr id="8" name="组合 7"/>
          <p:cNvGrpSpPr/>
          <p:nvPr/>
        </p:nvGrpSpPr>
        <p:grpSpPr>
          <a:xfrm>
            <a:off x="5708343" y="1044277"/>
            <a:ext cx="5832628" cy="4993675"/>
            <a:chOff x="5708342" y="1044276"/>
            <a:chExt cx="5832628" cy="4993675"/>
          </a:xfrm>
        </p:grpSpPr>
        <p:sp>
          <p:nvSpPr>
            <p:cNvPr id="2" name="矩形"/>
            <p:cNvSpPr/>
            <p:nvPr/>
          </p:nvSpPr>
          <p:spPr>
            <a:xfrm>
              <a:off x="5708342" y="1044276"/>
              <a:ext cx="5734975" cy="499367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68580" tIns="34290" rIns="68580" bIns="34290" anchor="t" anchorCtr="0">
              <a:spAutoFit/>
            </a:bodyPr>
            <a:lstStyle/>
            <a:p>
              <a:pPr marL="0" indent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b="1" i="0" u="none" strike="noStrike" kern="1200" cap="none" spc="0" baseline="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     </a:t>
              </a:r>
              <a:r>
                <a:rPr lang="zh-CN" altLang="en-US" sz="4000" b="1" i="0" u="none" strike="noStrike" kern="1200" cap="none" spc="0" baseline="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小水珠</a:t>
              </a:r>
              <a:r>
                <a:rPr lang="zh-CN" altLang="en-US" sz="4000" b="1" i="0" u="none" strike="noStrike" kern="1200" cap="none" spc="0" baseline="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说：“荷叶是我的</a:t>
              </a:r>
              <a:r>
                <a:rPr lang="zh-CN" altLang="en-US" sz="4000" b="1" i="0" u="none" strike="noStrike" kern="1200" cap="none" spc="0" baseline="0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摇篮。</a:t>
              </a:r>
              <a:r>
                <a:rPr lang="zh-CN" altLang="en-US" sz="4000" b="1" i="0" u="none" strike="noStrike" kern="1200" cap="none" spc="0" baseline="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”小水珠躺在荷叶上，眨着亮晶晶的眼睛。</a:t>
              </a:r>
              <a:endParaRPr lang="zh-CN" altLang="en-US" sz="3600" b="1" i="0" u="none" strike="noStrike" kern="1200" cap="none" spc="0" baseline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10381" y="1142984"/>
              <a:ext cx="42701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shuǐ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zhū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shuō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hé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yè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41506" y="2290438"/>
              <a:ext cx="5504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shì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wǒ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de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yáo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lán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   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xiǎo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shuǐ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zhū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97117" y="3524436"/>
              <a:ext cx="5743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tǎng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zài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hé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yè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shàng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zhǎ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zhe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liàng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jīng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52731" y="4758431"/>
              <a:ext cx="2583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jīng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de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yǎn</a:t>
              </a: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 err="1" smtClean="0">
                  <a:latin typeface="黑体" panose="02010609060101010101" pitchFamily="49" charset="-122"/>
                  <a:ea typeface="黑体" panose="02010609060101010101" pitchFamily="49" charset="-122"/>
                </a:rPr>
                <a:t>jing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242945" y="1024032"/>
            <a:ext cx="3684747" cy="3903848"/>
            <a:chOff x="2465546" y="934852"/>
            <a:chExt cx="3684746" cy="3903848"/>
          </a:xfrm>
        </p:grpSpPr>
        <p:grpSp>
          <p:nvGrpSpPr>
            <p:cNvPr id="2" name="组合"/>
            <p:cNvGrpSpPr/>
            <p:nvPr/>
          </p:nvGrpSpPr>
          <p:grpSpPr>
            <a:xfrm>
              <a:off x="2465546" y="1170146"/>
              <a:ext cx="3684746" cy="3668554"/>
              <a:chOff x="3510794" y="523245"/>
              <a:chExt cx="4228139" cy="4770264"/>
            </a:xfrm>
          </p:grpSpPr>
          <p:sp>
            <p:nvSpPr>
              <p:cNvPr id="3" name="矩形"/>
              <p:cNvSpPr/>
              <p:nvPr/>
            </p:nvSpPr>
            <p:spPr>
              <a:xfrm>
                <a:off x="3510794" y="523245"/>
                <a:ext cx="4228139" cy="474744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12700" cap="flat" cmpd="sng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" name="直线"/>
              <p:cNvSpPr/>
              <p:nvPr/>
            </p:nvSpPr>
            <p:spPr>
              <a:xfrm>
                <a:off x="5607245" y="546069"/>
                <a:ext cx="0" cy="4747440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dash"/>
                <a:round/>
              </a:ln>
            </p:spPr>
          </p:sp>
          <p:sp>
            <p:nvSpPr>
              <p:cNvPr id="5" name="直线"/>
              <p:cNvSpPr/>
              <p:nvPr/>
            </p:nvSpPr>
            <p:spPr>
              <a:xfrm>
                <a:off x="3510794" y="2919789"/>
                <a:ext cx="4228139" cy="0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dash"/>
                <a:round/>
              </a:ln>
            </p:spPr>
          </p:sp>
        </p:grpSp>
        <p:sp>
          <p:nvSpPr>
            <p:cNvPr id="6" name="矩形"/>
            <p:cNvSpPr/>
            <p:nvPr/>
          </p:nvSpPr>
          <p:spPr>
            <a:xfrm>
              <a:off x="2793176" y="934852"/>
              <a:ext cx="2921823" cy="385381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68580" tIns="34290" rIns="68580" bIns="34290" anchor="t" anchorCtr="0">
              <a:spAutoFit/>
            </a:bodyPr>
            <a:lstStyle/>
            <a:p>
              <a:pPr marL="0" indent="0" algn="l" eaLnBrk="1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24600" i="0" u="none" strike="noStrike" kern="0" cap="none" spc="0" baseline="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亮</a:t>
              </a:r>
              <a:endParaRPr lang="zh-CN" altLang="en-US" sz="24600" i="0" u="none" strike="noStrike" kern="0" cap="none" spc="0" baseline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endParaRPr>
            </a:p>
          </p:txBody>
        </p:sp>
      </p:grpSp>
      <p:pic>
        <p:nvPicPr>
          <p:cNvPr id="8" name="Picture 13" descr="timg?image&amp;quality=80&amp;size=b9999_10000&amp;sec=1522945986915&amp;di=40af7d5a43eded8c8417ef5a20ad3fba&amp;imgtype=0&amp;src=http%3A%2F%2Fpic4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7" b="3325"/>
          <a:stretch>
            <a:fillRect/>
          </a:stretch>
        </p:blipFill>
        <p:spPr bwMode="auto">
          <a:xfrm>
            <a:off x="10113983" y="3644900"/>
            <a:ext cx="2078039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timg?image&amp;quality=80&amp;size=b9999_10000&amp;sec=1522945986915&amp;di=40af7d5a43eded8c8417ef5a20ad3fba&amp;imgtype=0&amp;src=http%3A%2F%2Fpic4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9" r="50270" b="3325"/>
          <a:stretch>
            <a:fillRect/>
          </a:stretch>
        </p:blipFill>
        <p:spPr bwMode="auto">
          <a:xfrm>
            <a:off x="3" y="4076700"/>
            <a:ext cx="21209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31969" y="2086286"/>
            <a:ext cx="206849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加一加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 主题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小凤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吉祥如意">
  <a:themeElements>
    <a:clrScheme name="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DF8FF"/>
      </a:accent5>
      <a:accent6>
        <a:srgbClr val="E5CAB0"/>
      </a:accent6>
      <a:hlink>
        <a:srgbClr val="0066CC"/>
      </a:hlink>
      <a:folHlink>
        <a:srgbClr val="9F9FB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吉祥如意 1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EF8FF"/>
        </a:accent5>
        <a:accent6>
          <a:srgbClr val="E7CDB2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2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3F3F3"/>
        </a:accent3>
        <a:accent4>
          <a:srgbClr val="4B4A25"/>
        </a:accent4>
        <a:accent5>
          <a:srgbClr val="E2F4FF"/>
        </a:accent5>
        <a:accent6>
          <a:srgbClr val="A1BEB4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3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2"/>
        </a:accent4>
        <a:accent5>
          <a:srgbClr val="FFE9E9"/>
        </a:accent5>
        <a:accent6>
          <a:srgbClr val="C8C8C8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4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BF2EE"/>
        </a:accent3>
        <a:accent4>
          <a:srgbClr val="000000"/>
        </a:accent4>
        <a:accent5>
          <a:srgbClr val="FFFFFF"/>
        </a:accent5>
        <a:accent6>
          <a:srgbClr val="99BBA0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5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F0FFFF"/>
        </a:accent3>
        <a:accent4>
          <a:srgbClr val="51517A"/>
        </a:accent4>
        <a:accent5>
          <a:srgbClr val="F3F3F3"/>
        </a:accent5>
        <a:accent6>
          <a:srgbClr val="E7CDB2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6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A"/>
        </a:accent3>
        <a:accent4>
          <a:srgbClr val="AE0056"/>
        </a:accent4>
        <a:accent5>
          <a:srgbClr val="FFFFE2"/>
        </a:accent5>
        <a:accent6>
          <a:srgbClr val="E7E7E7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7">
        <a:dk1>
          <a:srgbClr val="B60000"/>
        </a:dk1>
        <a:lt1>
          <a:srgbClr val="FFFF99"/>
        </a:lt1>
        <a:dk2>
          <a:srgbClr val="800000"/>
        </a:dk2>
        <a:lt2>
          <a:srgbClr val="FFFFFF"/>
        </a:lt2>
        <a:accent1>
          <a:srgbClr val="9888A4"/>
        </a:accent1>
        <a:accent2>
          <a:srgbClr val="A9335D"/>
        </a:accent2>
        <a:accent3>
          <a:srgbClr val="C0AAAA"/>
        </a:accent3>
        <a:accent4>
          <a:srgbClr val="DADA82"/>
        </a:accent4>
        <a:accent5>
          <a:srgbClr val="CAC3CF"/>
        </a:accent5>
        <a:accent6>
          <a:srgbClr val="992D53"/>
        </a:accent6>
        <a:hlink>
          <a:srgbClr val="CCE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吉祥如意 8">
        <a:dk1>
          <a:srgbClr val="808080"/>
        </a:dk1>
        <a:lt1>
          <a:srgbClr val="FFFFFF"/>
        </a:lt1>
        <a:dk2>
          <a:srgbClr val="1C1C1C"/>
        </a:dk2>
        <a:lt2>
          <a:srgbClr val="FFFF66"/>
        </a:lt2>
        <a:accent1>
          <a:srgbClr val="9898BA"/>
        </a:accent1>
        <a:accent2>
          <a:srgbClr val="777777"/>
        </a:accent2>
        <a:accent3>
          <a:srgbClr val="ABABAB"/>
        </a:accent3>
        <a:accent4>
          <a:srgbClr val="DADADA"/>
        </a:accent4>
        <a:accent5>
          <a:srgbClr val="CACAD9"/>
        </a:accent5>
        <a:accent6>
          <a:srgbClr val="6B6B6B"/>
        </a:accent6>
        <a:hlink>
          <a:srgbClr val="CCFF99"/>
        </a:hlink>
        <a:folHlink>
          <a:srgbClr val="E43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吉祥如意">
  <a:themeElements>
    <a:clrScheme name="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DF8FF"/>
      </a:accent5>
      <a:accent6>
        <a:srgbClr val="E5CAB0"/>
      </a:accent6>
      <a:hlink>
        <a:srgbClr val="0066CC"/>
      </a:hlink>
      <a:folHlink>
        <a:srgbClr val="9F9FB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吉祥如意 1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EF8FF"/>
        </a:accent5>
        <a:accent6>
          <a:srgbClr val="E7CDB2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2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3F3F3"/>
        </a:accent3>
        <a:accent4>
          <a:srgbClr val="4B4A25"/>
        </a:accent4>
        <a:accent5>
          <a:srgbClr val="E2F4FF"/>
        </a:accent5>
        <a:accent6>
          <a:srgbClr val="A1BEB4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3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2"/>
        </a:accent4>
        <a:accent5>
          <a:srgbClr val="FFE9E9"/>
        </a:accent5>
        <a:accent6>
          <a:srgbClr val="C8C8C8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4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BF2EE"/>
        </a:accent3>
        <a:accent4>
          <a:srgbClr val="000000"/>
        </a:accent4>
        <a:accent5>
          <a:srgbClr val="FFFFFF"/>
        </a:accent5>
        <a:accent6>
          <a:srgbClr val="99BBA0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5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F0FFFF"/>
        </a:accent3>
        <a:accent4>
          <a:srgbClr val="51517A"/>
        </a:accent4>
        <a:accent5>
          <a:srgbClr val="F3F3F3"/>
        </a:accent5>
        <a:accent6>
          <a:srgbClr val="E7CDB2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6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A"/>
        </a:accent3>
        <a:accent4>
          <a:srgbClr val="AE0056"/>
        </a:accent4>
        <a:accent5>
          <a:srgbClr val="FFFFE2"/>
        </a:accent5>
        <a:accent6>
          <a:srgbClr val="E7E7E7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7">
        <a:dk1>
          <a:srgbClr val="B60000"/>
        </a:dk1>
        <a:lt1>
          <a:srgbClr val="FFFF99"/>
        </a:lt1>
        <a:dk2>
          <a:srgbClr val="800000"/>
        </a:dk2>
        <a:lt2>
          <a:srgbClr val="FFFFFF"/>
        </a:lt2>
        <a:accent1>
          <a:srgbClr val="9888A4"/>
        </a:accent1>
        <a:accent2>
          <a:srgbClr val="A9335D"/>
        </a:accent2>
        <a:accent3>
          <a:srgbClr val="C0AAAA"/>
        </a:accent3>
        <a:accent4>
          <a:srgbClr val="DADA82"/>
        </a:accent4>
        <a:accent5>
          <a:srgbClr val="CAC3CF"/>
        </a:accent5>
        <a:accent6>
          <a:srgbClr val="992D53"/>
        </a:accent6>
        <a:hlink>
          <a:srgbClr val="CCE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吉祥如意 8">
        <a:dk1>
          <a:srgbClr val="808080"/>
        </a:dk1>
        <a:lt1>
          <a:srgbClr val="FFFFFF"/>
        </a:lt1>
        <a:dk2>
          <a:srgbClr val="1C1C1C"/>
        </a:dk2>
        <a:lt2>
          <a:srgbClr val="FFFF66"/>
        </a:lt2>
        <a:accent1>
          <a:srgbClr val="9898BA"/>
        </a:accent1>
        <a:accent2>
          <a:srgbClr val="777777"/>
        </a:accent2>
        <a:accent3>
          <a:srgbClr val="ABABAB"/>
        </a:accent3>
        <a:accent4>
          <a:srgbClr val="DADADA"/>
        </a:accent4>
        <a:accent5>
          <a:srgbClr val="CACAD9"/>
        </a:accent5>
        <a:accent6>
          <a:srgbClr val="6B6B6B"/>
        </a:accent6>
        <a:hlink>
          <a:srgbClr val="CCFF99"/>
        </a:hlink>
        <a:folHlink>
          <a:srgbClr val="E43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吉祥如意">
  <a:themeElements>
    <a:clrScheme name="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DF8FF"/>
      </a:accent5>
      <a:accent6>
        <a:srgbClr val="E5CAB0"/>
      </a:accent6>
      <a:hlink>
        <a:srgbClr val="0066CC"/>
      </a:hlink>
      <a:folHlink>
        <a:srgbClr val="9F9FB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吉祥如意 1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EF8FF"/>
        </a:accent5>
        <a:accent6>
          <a:srgbClr val="E7CDB2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2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3F3F3"/>
        </a:accent3>
        <a:accent4>
          <a:srgbClr val="4B4A25"/>
        </a:accent4>
        <a:accent5>
          <a:srgbClr val="E2F4FF"/>
        </a:accent5>
        <a:accent6>
          <a:srgbClr val="A1BEB4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3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2"/>
        </a:accent4>
        <a:accent5>
          <a:srgbClr val="FFE9E9"/>
        </a:accent5>
        <a:accent6>
          <a:srgbClr val="C8C8C8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4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BF2EE"/>
        </a:accent3>
        <a:accent4>
          <a:srgbClr val="000000"/>
        </a:accent4>
        <a:accent5>
          <a:srgbClr val="FFFFFF"/>
        </a:accent5>
        <a:accent6>
          <a:srgbClr val="99BBA0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5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F0FFFF"/>
        </a:accent3>
        <a:accent4>
          <a:srgbClr val="51517A"/>
        </a:accent4>
        <a:accent5>
          <a:srgbClr val="F3F3F3"/>
        </a:accent5>
        <a:accent6>
          <a:srgbClr val="E7CDB2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6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A"/>
        </a:accent3>
        <a:accent4>
          <a:srgbClr val="AE0056"/>
        </a:accent4>
        <a:accent5>
          <a:srgbClr val="FFFFE2"/>
        </a:accent5>
        <a:accent6>
          <a:srgbClr val="E7E7E7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7">
        <a:dk1>
          <a:srgbClr val="B60000"/>
        </a:dk1>
        <a:lt1>
          <a:srgbClr val="FFFF99"/>
        </a:lt1>
        <a:dk2>
          <a:srgbClr val="800000"/>
        </a:dk2>
        <a:lt2>
          <a:srgbClr val="FFFFFF"/>
        </a:lt2>
        <a:accent1>
          <a:srgbClr val="9888A4"/>
        </a:accent1>
        <a:accent2>
          <a:srgbClr val="A9335D"/>
        </a:accent2>
        <a:accent3>
          <a:srgbClr val="C0AAAA"/>
        </a:accent3>
        <a:accent4>
          <a:srgbClr val="DADA82"/>
        </a:accent4>
        <a:accent5>
          <a:srgbClr val="CAC3CF"/>
        </a:accent5>
        <a:accent6>
          <a:srgbClr val="992D53"/>
        </a:accent6>
        <a:hlink>
          <a:srgbClr val="CCE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吉祥如意 8">
        <a:dk1>
          <a:srgbClr val="808080"/>
        </a:dk1>
        <a:lt1>
          <a:srgbClr val="FFFFFF"/>
        </a:lt1>
        <a:dk2>
          <a:srgbClr val="1C1C1C"/>
        </a:dk2>
        <a:lt2>
          <a:srgbClr val="FFFF66"/>
        </a:lt2>
        <a:accent1>
          <a:srgbClr val="9898BA"/>
        </a:accent1>
        <a:accent2>
          <a:srgbClr val="777777"/>
        </a:accent2>
        <a:accent3>
          <a:srgbClr val="ABABAB"/>
        </a:accent3>
        <a:accent4>
          <a:srgbClr val="DADADA"/>
        </a:accent4>
        <a:accent5>
          <a:srgbClr val="CACAD9"/>
        </a:accent5>
        <a:accent6>
          <a:srgbClr val="6B6B6B"/>
        </a:accent6>
        <a:hlink>
          <a:srgbClr val="CCFF99"/>
        </a:hlink>
        <a:folHlink>
          <a:srgbClr val="E43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Normal.eit</Template>
  <TotalTime>0</TotalTime>
  <Words>5862</Words>
  <Application>WPS 演示</Application>
  <PresentationFormat>自定义</PresentationFormat>
  <Paragraphs>917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11</vt:i4>
      </vt:variant>
      <vt:variant>
        <vt:lpstr>幻灯片标题</vt:lpstr>
      </vt:variant>
      <vt:variant>
        <vt:i4>43</vt:i4>
      </vt:variant>
    </vt:vector>
  </HeadingPairs>
  <TitlesOfParts>
    <vt:vector size="72" baseType="lpstr">
      <vt:lpstr>Arial</vt:lpstr>
      <vt:lpstr>宋体</vt:lpstr>
      <vt:lpstr>Wingdings</vt:lpstr>
      <vt:lpstr>Times New Roman</vt:lpstr>
      <vt:lpstr>微软雅黑 Light</vt:lpstr>
      <vt:lpstr>Calibri</vt:lpstr>
      <vt:lpstr>微软雅黑</vt:lpstr>
      <vt:lpstr>Calibri Light</vt:lpstr>
      <vt:lpstr>Wingdings 2</vt:lpstr>
      <vt:lpstr>Calibri</vt:lpstr>
      <vt:lpstr>楷体</vt:lpstr>
      <vt:lpstr>黑体</vt:lpstr>
      <vt:lpstr>Arial Unicode MS</vt:lpstr>
      <vt:lpstr>华文楷体</vt:lpstr>
      <vt:lpstr>楷体_GB2312</vt:lpstr>
      <vt:lpstr>新宋体</vt:lpstr>
      <vt:lpstr>方正姚体</vt:lpstr>
      <vt:lpstr>隶书</vt:lpstr>
      <vt:lpstr>Office 主题</vt:lpstr>
      <vt:lpstr>吉祥如意</vt:lpstr>
      <vt:lpstr>1_吉祥如意</vt:lpstr>
      <vt:lpstr>2_吉祥如意</vt:lpstr>
      <vt:lpstr>演示文稿1</vt:lpstr>
      <vt:lpstr>1_演示文稿1</vt:lpstr>
      <vt:lpstr>2_演示文稿1</vt:lpstr>
      <vt:lpstr>3_演示文稿1</vt:lpstr>
      <vt:lpstr>4_演示文稿1</vt:lpstr>
      <vt:lpstr>小凤主题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001</dc:creator>
  <cp:lastModifiedBy>Hi soulmate1 ^_^</cp:lastModifiedBy>
  <cp:revision>311</cp:revision>
  <dcterms:created xsi:type="dcterms:W3CDTF">2017-08-03T09:01:00Z</dcterms:created>
  <dcterms:modified xsi:type="dcterms:W3CDTF">2019-04-25T01:37:10Z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